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81" r:id="rId2"/>
    <p:sldId id="315" r:id="rId3"/>
    <p:sldId id="359" r:id="rId4"/>
    <p:sldId id="318" r:id="rId5"/>
    <p:sldId id="361" r:id="rId6"/>
    <p:sldId id="360" r:id="rId7"/>
    <p:sldId id="372" r:id="rId8"/>
    <p:sldId id="349" r:id="rId9"/>
    <p:sldId id="321" r:id="rId10"/>
    <p:sldId id="284" r:id="rId11"/>
    <p:sldId id="322" r:id="rId12"/>
    <p:sldId id="285" r:id="rId13"/>
    <p:sldId id="373" r:id="rId14"/>
    <p:sldId id="337" r:id="rId15"/>
    <p:sldId id="344" r:id="rId16"/>
    <p:sldId id="374" r:id="rId17"/>
    <p:sldId id="324" r:id="rId18"/>
    <p:sldId id="379" r:id="rId19"/>
    <p:sldId id="364" r:id="rId20"/>
    <p:sldId id="365" r:id="rId21"/>
    <p:sldId id="366" r:id="rId22"/>
    <p:sldId id="367" r:id="rId23"/>
    <p:sldId id="377" r:id="rId24"/>
    <p:sldId id="303" r:id="rId25"/>
    <p:sldId id="276" r:id="rId26"/>
    <p:sldId id="304" r:id="rId27"/>
    <p:sldId id="305" r:id="rId28"/>
    <p:sldId id="306" r:id="rId29"/>
    <p:sldId id="380" r:id="rId30"/>
    <p:sldId id="331" r:id="rId31"/>
    <p:sldId id="332" r:id="rId32"/>
    <p:sldId id="333" r:id="rId33"/>
    <p:sldId id="334" r:id="rId34"/>
    <p:sldId id="335" r:id="rId35"/>
    <p:sldId id="378" r:id="rId36"/>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5311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3062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95933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61244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265551" algn="l" defTabSz="130622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918661" algn="l" defTabSz="130622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571771" algn="l" defTabSz="130622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5224882" algn="l" defTabSz="130622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00"/>
    <a:srgbClr val="FF33CC"/>
    <a:srgbClr val="D60093"/>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6" autoAdjust="0"/>
    <p:restoredTop sz="94667" autoAdjust="0"/>
  </p:normalViewPr>
  <p:slideViewPr>
    <p:cSldViewPr>
      <p:cViewPr>
        <p:scale>
          <a:sx n="40" d="100"/>
          <a:sy n="40" d="100"/>
        </p:scale>
        <p:origin x="-1656" y="-570"/>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7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93675F8-0A6F-4750-84A0-5B4742F3F276}" type="slidenum">
              <a:rPr lang="en-US"/>
              <a:pPr/>
              <a:t>‹#›</a:t>
            </a:fld>
            <a:endParaRPr lang="en-US"/>
          </a:p>
        </p:txBody>
      </p:sp>
    </p:spTree>
    <p:extLst>
      <p:ext uri="{BB962C8B-B14F-4D97-AF65-F5344CB8AC3E}">
        <p14:creationId xmlns:p14="http://schemas.microsoft.com/office/powerpoint/2010/main" val="1158189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1pPr>
    <a:lvl2pPr marL="653110"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2pPr>
    <a:lvl3pPr marL="1306220"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3pPr>
    <a:lvl4pPr marL="1959331"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4pPr>
    <a:lvl5pPr marL="2612441"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2F54EBF-4375-4E9D-868C-1CC7D4FB05DA}" type="slidenum">
              <a:rPr lang="en-US"/>
              <a:pPr/>
              <a:t>8</a:t>
            </a:fld>
            <a:endParaRPr lang="en-US"/>
          </a:p>
        </p:txBody>
      </p:sp>
      <p:sp>
        <p:nvSpPr>
          <p:cNvPr id="128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fld id="{36F51A2E-DA1D-4781-B20E-2C685E7396A8}" type="slidenum">
              <a:rPr lang="en-US" sz="1200">
                <a:latin typeface="Comic Sans MS" panose="030F0702030302020204" pitchFamily="66" charset="0"/>
              </a:rPr>
              <a:pPr algn="r" eaLnBrk="0" hangingPunct="0"/>
              <a:t>8</a:t>
            </a:fld>
            <a:endParaRPr lang="en-US" sz="1200">
              <a:latin typeface="Comic Sans MS" panose="030F0702030302020204" pitchFamily="66" charset="0"/>
            </a:endParaRPr>
          </a:p>
        </p:txBody>
      </p:sp>
      <p:sp>
        <p:nvSpPr>
          <p:cNvPr id="128003" name="Rectangle 2"/>
          <p:cNvSpPr>
            <a:spLocks noGrp="1" noRot="1" noChangeAspect="1" noChangeArrowheads="1" noTextEdit="1"/>
          </p:cNvSpPr>
          <p:nvPr>
            <p:ph type="sldImg"/>
          </p:nvPr>
        </p:nvSpPr>
        <p:spPr>
          <a:xfrm>
            <a:off x="381000" y="685800"/>
            <a:ext cx="6096000" cy="3429000"/>
          </a:xfrm>
          <a:ln/>
          <a:extLst>
            <a:ext uri="{909E8E84-426E-40DD-AFC4-6F175D3DCCD1}">
              <a14:hiddenFill xmlns:a14="http://schemas.microsoft.com/office/drawing/2010/main">
                <a:noFill/>
              </a14:hiddenFill>
            </a:ext>
          </a:extLst>
        </p:spPr>
      </p:sp>
      <p:sp>
        <p:nvSpPr>
          <p:cNvPr id="128004" name="Rectangle 3"/>
          <p:cNvSpPr>
            <a:spLocks noGrp="1" noChangeArrowheads="1"/>
          </p:cNvSpPr>
          <p:nvPr>
            <p:ph type="body" idx="1"/>
          </p:nvPr>
        </p:nvSpPr>
        <p:spPr/>
        <p:txBody>
          <a:bodyPr/>
          <a:lstStyle/>
          <a:p>
            <a:r>
              <a:rPr lang="en-US"/>
              <a:t> - HS đọc thông tin về bảng số liệu </a:t>
            </a:r>
          </a:p>
          <a:p>
            <a:r>
              <a:rPr lang="en-US"/>
              <a:t> - HS thảo luận nhóm đôi </a:t>
            </a:r>
          </a:p>
          <a:p>
            <a:r>
              <a:rPr lang="en-US"/>
              <a:t> - HS trả lời </a:t>
            </a:r>
          </a:p>
        </p:txBody>
      </p:sp>
    </p:spTree>
    <p:extLst>
      <p:ext uri="{BB962C8B-B14F-4D97-AF65-F5344CB8AC3E}">
        <p14:creationId xmlns:p14="http://schemas.microsoft.com/office/powerpoint/2010/main" val="5760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8600"/>
            </a:lvl1pPr>
          </a:lstStyle>
          <a:p>
            <a:r>
              <a:rPr lang="en-US" smtClean="0"/>
              <a:t>Click to edit Master title style</a:t>
            </a:r>
            <a:endParaRPr lang="en-US"/>
          </a:p>
        </p:txBody>
      </p:sp>
      <p:sp>
        <p:nvSpPr>
          <p:cNvPr id="3" name="Subtitle 2"/>
          <p:cNvSpPr>
            <a:spLocks noGrp="1"/>
          </p:cNvSpPr>
          <p:nvPr>
            <p:ph type="subTitle" idx="1"/>
          </p:nvPr>
        </p:nvSpPr>
        <p:spPr>
          <a:xfrm>
            <a:off x="1828800" y="4322446"/>
            <a:ext cx="10972800" cy="1986914"/>
          </a:xfrm>
        </p:spPr>
        <p:txBody>
          <a:bodyPr/>
          <a:lstStyle>
            <a:lvl1pPr marL="0" indent="0" algn="ctr">
              <a:buNone/>
              <a:defRPr sz="3400"/>
            </a:lvl1pPr>
            <a:lvl2pPr marL="653110" indent="0" algn="ctr">
              <a:buNone/>
              <a:defRPr sz="2900"/>
            </a:lvl2pPr>
            <a:lvl3pPr marL="1306220" indent="0" algn="ctr">
              <a:buNone/>
              <a:defRPr sz="2600"/>
            </a:lvl3pPr>
            <a:lvl4pPr marL="1959331" indent="0" algn="ctr">
              <a:buNone/>
              <a:defRPr sz="2300"/>
            </a:lvl4pPr>
            <a:lvl5pPr marL="2612441" indent="0" algn="ctr">
              <a:buNone/>
              <a:defRPr sz="2300"/>
            </a:lvl5pPr>
            <a:lvl6pPr marL="3265551" indent="0" algn="ctr">
              <a:buNone/>
              <a:defRPr sz="2300"/>
            </a:lvl6pPr>
            <a:lvl7pPr marL="3918661" indent="0" algn="ctr">
              <a:buNone/>
              <a:defRPr sz="2300"/>
            </a:lvl7pPr>
            <a:lvl8pPr marL="4571771" indent="0" algn="ctr">
              <a:buNone/>
              <a:defRPr sz="2300"/>
            </a:lvl8pPr>
            <a:lvl9pPr marL="5224882" indent="0" algn="ctr">
              <a:buNone/>
              <a:defRPr sz="2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BAAF9D-0896-4BF6-8994-1188B6737ADA}" type="slidenum">
              <a:rPr lang="en-US"/>
              <a:pPr/>
              <a:t>‹#›</a:t>
            </a:fld>
            <a:endParaRPr lang="en-US"/>
          </a:p>
        </p:txBody>
      </p:sp>
    </p:spTree>
    <p:extLst>
      <p:ext uri="{BB962C8B-B14F-4D97-AF65-F5344CB8AC3E}">
        <p14:creationId xmlns:p14="http://schemas.microsoft.com/office/powerpoint/2010/main" val="389997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5D4F72-DF47-4D89-BD7A-663F660D0873}" type="slidenum">
              <a:rPr lang="en-US"/>
              <a:pPr/>
              <a:t>‹#›</a:t>
            </a:fld>
            <a:endParaRPr lang="en-US"/>
          </a:p>
        </p:txBody>
      </p:sp>
    </p:spTree>
    <p:extLst>
      <p:ext uri="{BB962C8B-B14F-4D97-AF65-F5344CB8AC3E}">
        <p14:creationId xmlns:p14="http://schemas.microsoft.com/office/powerpoint/2010/main" val="288143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227A53-78E7-47C8-A778-D499D1315C10}" type="slidenum">
              <a:rPr lang="en-US"/>
              <a:pPr/>
              <a:t>‹#›</a:t>
            </a:fld>
            <a:endParaRPr lang="en-US"/>
          </a:p>
        </p:txBody>
      </p:sp>
    </p:spTree>
    <p:extLst>
      <p:ext uri="{BB962C8B-B14F-4D97-AF65-F5344CB8AC3E}">
        <p14:creationId xmlns:p14="http://schemas.microsoft.com/office/powerpoint/2010/main" val="113613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1C4D97-CAB3-4DBA-9C04-538C5681D4CC}" type="slidenum">
              <a:rPr lang="en-US"/>
              <a:pPr/>
              <a:t>‹#›</a:t>
            </a:fld>
            <a:endParaRPr lang="en-US"/>
          </a:p>
        </p:txBody>
      </p:sp>
    </p:spTree>
    <p:extLst>
      <p:ext uri="{BB962C8B-B14F-4D97-AF65-F5344CB8AC3E}">
        <p14:creationId xmlns:p14="http://schemas.microsoft.com/office/powerpoint/2010/main" val="217117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1" y="2051686"/>
            <a:ext cx="12618720" cy="3423284"/>
          </a:xfrm>
        </p:spPr>
        <p:txBody>
          <a:bodyPr anchor="b"/>
          <a:lstStyle>
            <a:lvl1pPr>
              <a:defRPr sz="8600"/>
            </a:lvl1pPr>
          </a:lstStyle>
          <a:p>
            <a:r>
              <a:rPr lang="en-US" smtClean="0"/>
              <a:t>Click to edit Master title style</a:t>
            </a:r>
            <a:endParaRPr lang="en-US"/>
          </a:p>
        </p:txBody>
      </p:sp>
      <p:sp>
        <p:nvSpPr>
          <p:cNvPr id="3" name="Text Placeholder 2"/>
          <p:cNvSpPr>
            <a:spLocks noGrp="1"/>
          </p:cNvSpPr>
          <p:nvPr>
            <p:ph type="body" idx="1"/>
          </p:nvPr>
        </p:nvSpPr>
        <p:spPr>
          <a:xfrm>
            <a:off x="998221" y="5507356"/>
            <a:ext cx="12618720" cy="1800224"/>
          </a:xfrm>
        </p:spPr>
        <p:txBody>
          <a:bodyPr/>
          <a:lstStyle>
            <a:lvl1pPr marL="0" indent="0">
              <a:buNone/>
              <a:defRPr sz="3400"/>
            </a:lvl1pPr>
            <a:lvl2pPr marL="653110" indent="0">
              <a:buNone/>
              <a:defRPr sz="2900"/>
            </a:lvl2pPr>
            <a:lvl3pPr marL="1306220" indent="0">
              <a:buNone/>
              <a:defRPr sz="2600"/>
            </a:lvl3pPr>
            <a:lvl4pPr marL="1959331" indent="0">
              <a:buNone/>
              <a:defRPr sz="2300"/>
            </a:lvl4pPr>
            <a:lvl5pPr marL="2612441" indent="0">
              <a:buNone/>
              <a:defRPr sz="2300"/>
            </a:lvl5pPr>
            <a:lvl6pPr marL="3265551" indent="0">
              <a:buNone/>
              <a:defRPr sz="2300"/>
            </a:lvl6pPr>
            <a:lvl7pPr marL="3918661" indent="0">
              <a:buNone/>
              <a:defRPr sz="2300"/>
            </a:lvl7pPr>
            <a:lvl8pPr marL="4571771" indent="0">
              <a:buNone/>
              <a:defRPr sz="2300"/>
            </a:lvl8pPr>
            <a:lvl9pPr marL="5224882" indent="0">
              <a:buNone/>
              <a:defRPr sz="2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2766FF-2AD0-43B5-962F-2BAADA43DBA7}" type="slidenum">
              <a:rPr lang="en-US"/>
              <a:pPr/>
              <a:t>‹#›</a:t>
            </a:fld>
            <a:endParaRPr lang="en-US"/>
          </a:p>
        </p:txBody>
      </p:sp>
    </p:spTree>
    <p:extLst>
      <p:ext uri="{BB962C8B-B14F-4D97-AF65-F5344CB8AC3E}">
        <p14:creationId xmlns:p14="http://schemas.microsoft.com/office/powerpoint/2010/main" val="396290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2602CF-F0F8-410B-A8D0-B91CDC7BFEA3}" type="slidenum">
              <a:rPr lang="en-US"/>
              <a:pPr/>
              <a:t>‹#›</a:t>
            </a:fld>
            <a:endParaRPr lang="en-US"/>
          </a:p>
        </p:txBody>
      </p:sp>
    </p:spTree>
    <p:extLst>
      <p:ext uri="{BB962C8B-B14F-4D97-AF65-F5344CB8AC3E}">
        <p14:creationId xmlns:p14="http://schemas.microsoft.com/office/powerpoint/2010/main" val="351729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8381" y="438150"/>
            <a:ext cx="12618720" cy="159067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8382" y="2017396"/>
            <a:ext cx="6189979" cy="98869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008382" y="3006090"/>
            <a:ext cx="6189979"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0" y="2017396"/>
            <a:ext cx="6220461" cy="98869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06640" y="3006090"/>
            <a:ext cx="6220461"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BE5206-1146-419A-AE84-03D7ED361404}" type="slidenum">
              <a:rPr lang="en-US"/>
              <a:pPr/>
              <a:t>‹#›</a:t>
            </a:fld>
            <a:endParaRPr lang="en-US"/>
          </a:p>
        </p:txBody>
      </p:sp>
    </p:spTree>
    <p:extLst>
      <p:ext uri="{BB962C8B-B14F-4D97-AF65-F5344CB8AC3E}">
        <p14:creationId xmlns:p14="http://schemas.microsoft.com/office/powerpoint/2010/main" val="255831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789DD0-CD39-4871-AA2E-122C2A57F9C2}" type="slidenum">
              <a:rPr lang="en-US"/>
              <a:pPr/>
              <a:t>‹#›</a:t>
            </a:fld>
            <a:endParaRPr lang="en-US"/>
          </a:p>
        </p:txBody>
      </p:sp>
    </p:spTree>
    <p:extLst>
      <p:ext uri="{BB962C8B-B14F-4D97-AF65-F5344CB8AC3E}">
        <p14:creationId xmlns:p14="http://schemas.microsoft.com/office/powerpoint/2010/main" val="176870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BCEB32-DDC2-42FB-85ED-B9F8C2C49BA2}" type="slidenum">
              <a:rPr lang="en-US"/>
              <a:pPr/>
              <a:t>‹#›</a:t>
            </a:fld>
            <a:endParaRPr lang="en-US"/>
          </a:p>
        </p:txBody>
      </p:sp>
    </p:spTree>
    <p:extLst>
      <p:ext uri="{BB962C8B-B14F-4D97-AF65-F5344CB8AC3E}">
        <p14:creationId xmlns:p14="http://schemas.microsoft.com/office/powerpoint/2010/main" val="178412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382" y="548640"/>
            <a:ext cx="4719320" cy="1920240"/>
          </a:xfrm>
        </p:spPr>
        <p:txBody>
          <a:bodyPr anchor="b"/>
          <a:lstStyle>
            <a:lvl1pPr>
              <a:defRPr sz="4600"/>
            </a:lvl1pPr>
          </a:lstStyle>
          <a:p>
            <a:r>
              <a:rPr lang="en-US" smtClean="0"/>
              <a:t>Click to edit Master title style</a:t>
            </a:r>
            <a:endParaRPr lang="en-US"/>
          </a:p>
        </p:txBody>
      </p:sp>
      <p:sp>
        <p:nvSpPr>
          <p:cNvPr id="3" name="Content Placeholder 2"/>
          <p:cNvSpPr>
            <a:spLocks noGrp="1"/>
          </p:cNvSpPr>
          <p:nvPr>
            <p:ph idx="1"/>
          </p:nvPr>
        </p:nvSpPr>
        <p:spPr>
          <a:xfrm>
            <a:off x="6220461" y="1184911"/>
            <a:ext cx="7406640" cy="5848350"/>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8382" y="2468880"/>
            <a:ext cx="4719320" cy="4573906"/>
          </a:xfrm>
        </p:spPr>
        <p:txBody>
          <a:bodyPr/>
          <a:lstStyle>
            <a:lvl1pPr marL="0" indent="0">
              <a:buNone/>
              <a:defRPr sz="2300"/>
            </a:lvl1pPr>
            <a:lvl2pPr marL="653110" indent="0">
              <a:buNone/>
              <a:defRPr sz="2000"/>
            </a:lvl2pPr>
            <a:lvl3pPr marL="1306220" indent="0">
              <a:buNone/>
              <a:defRPr sz="1700"/>
            </a:lvl3pPr>
            <a:lvl4pPr marL="1959331" indent="0">
              <a:buNone/>
              <a:defRPr sz="1400"/>
            </a:lvl4pPr>
            <a:lvl5pPr marL="2612441" indent="0">
              <a:buNone/>
              <a:defRPr sz="1400"/>
            </a:lvl5pPr>
            <a:lvl6pPr marL="3265551" indent="0">
              <a:buNone/>
              <a:defRPr sz="1400"/>
            </a:lvl6pPr>
            <a:lvl7pPr marL="3918661" indent="0">
              <a:buNone/>
              <a:defRPr sz="1400"/>
            </a:lvl7pPr>
            <a:lvl8pPr marL="4571771" indent="0">
              <a:buNone/>
              <a:defRPr sz="1400"/>
            </a:lvl8pPr>
            <a:lvl9pPr marL="5224882"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18DCB4-981F-455A-9DD7-228A21CCEA97}" type="slidenum">
              <a:rPr lang="en-US"/>
              <a:pPr/>
              <a:t>‹#›</a:t>
            </a:fld>
            <a:endParaRPr lang="en-US"/>
          </a:p>
        </p:txBody>
      </p:sp>
    </p:spTree>
    <p:extLst>
      <p:ext uri="{BB962C8B-B14F-4D97-AF65-F5344CB8AC3E}">
        <p14:creationId xmlns:p14="http://schemas.microsoft.com/office/powerpoint/2010/main" val="198255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382" y="548640"/>
            <a:ext cx="4719320" cy="1920240"/>
          </a:xfrm>
        </p:spPr>
        <p:txBody>
          <a:bodyPr anchor="b"/>
          <a:lstStyle>
            <a:lvl1pPr>
              <a:defRPr sz="4600"/>
            </a:lvl1pPr>
          </a:lstStyle>
          <a:p>
            <a:r>
              <a:rPr lang="en-US" smtClean="0"/>
              <a:t>Click to edit Master title style</a:t>
            </a:r>
            <a:endParaRPr lang="en-US"/>
          </a:p>
        </p:txBody>
      </p:sp>
      <p:sp>
        <p:nvSpPr>
          <p:cNvPr id="3" name="Picture Placeholder 2"/>
          <p:cNvSpPr>
            <a:spLocks noGrp="1"/>
          </p:cNvSpPr>
          <p:nvPr>
            <p:ph type="pic" idx="1"/>
          </p:nvPr>
        </p:nvSpPr>
        <p:spPr>
          <a:xfrm>
            <a:off x="6220461" y="1184911"/>
            <a:ext cx="7406640" cy="584835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1008382" y="2468880"/>
            <a:ext cx="4719320" cy="4573906"/>
          </a:xfrm>
        </p:spPr>
        <p:txBody>
          <a:bodyPr/>
          <a:lstStyle>
            <a:lvl1pPr marL="0" indent="0">
              <a:buNone/>
              <a:defRPr sz="2300"/>
            </a:lvl1pPr>
            <a:lvl2pPr marL="653110" indent="0">
              <a:buNone/>
              <a:defRPr sz="2000"/>
            </a:lvl2pPr>
            <a:lvl3pPr marL="1306220" indent="0">
              <a:buNone/>
              <a:defRPr sz="1700"/>
            </a:lvl3pPr>
            <a:lvl4pPr marL="1959331" indent="0">
              <a:buNone/>
              <a:defRPr sz="1400"/>
            </a:lvl4pPr>
            <a:lvl5pPr marL="2612441" indent="0">
              <a:buNone/>
              <a:defRPr sz="1400"/>
            </a:lvl5pPr>
            <a:lvl6pPr marL="3265551" indent="0">
              <a:buNone/>
              <a:defRPr sz="1400"/>
            </a:lvl6pPr>
            <a:lvl7pPr marL="3918661" indent="0">
              <a:buNone/>
              <a:defRPr sz="1400"/>
            </a:lvl7pPr>
            <a:lvl8pPr marL="4571771" indent="0">
              <a:buNone/>
              <a:defRPr sz="1400"/>
            </a:lvl8pPr>
            <a:lvl9pPr marL="5224882"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393267-2A16-492C-BE41-20A5E1E8A375}" type="slidenum">
              <a:rPr lang="en-US"/>
              <a:pPr/>
              <a:t>‹#›</a:t>
            </a:fld>
            <a:endParaRPr lang="en-US"/>
          </a:p>
        </p:txBody>
      </p:sp>
    </p:spTree>
    <p:extLst>
      <p:ext uri="{BB962C8B-B14F-4D97-AF65-F5344CB8AC3E}">
        <p14:creationId xmlns:p14="http://schemas.microsoft.com/office/powerpoint/2010/main" val="336569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520" y="329566"/>
            <a:ext cx="1316736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31520" y="1920240"/>
            <a:ext cx="13167360" cy="54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15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defRPr sz="2000"/>
            </a:lvl1pPr>
          </a:lstStyle>
          <a:p>
            <a:endParaRPr lang="en-US"/>
          </a:p>
        </p:txBody>
      </p:sp>
      <p:sp>
        <p:nvSpPr>
          <p:cNvPr id="1029" name="Rectangle 5"/>
          <p:cNvSpPr>
            <a:spLocks noGrp="1" noChangeArrowheads="1"/>
          </p:cNvSpPr>
          <p:nvPr>
            <p:ph type="ftr" sz="quarter" idx="3"/>
          </p:nvPr>
        </p:nvSpPr>
        <p:spPr bwMode="auto">
          <a:xfrm>
            <a:off x="4998720" y="7494270"/>
            <a:ext cx="46329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ctr">
              <a:defRPr sz="2000"/>
            </a:lvl1pPr>
          </a:lstStyle>
          <a:p>
            <a:endParaRPr lang="en-US"/>
          </a:p>
        </p:txBody>
      </p:sp>
      <p:sp>
        <p:nvSpPr>
          <p:cNvPr id="1030" name="Rectangle 6"/>
          <p:cNvSpPr>
            <a:spLocks noGrp="1" noChangeArrowheads="1"/>
          </p:cNvSpPr>
          <p:nvPr>
            <p:ph type="sldNum" sz="quarter" idx="4"/>
          </p:nvPr>
        </p:nvSpPr>
        <p:spPr bwMode="auto">
          <a:xfrm>
            <a:off x="104851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r">
              <a:defRPr sz="2000"/>
            </a:lvl1pPr>
          </a:lstStyle>
          <a:p>
            <a:fld id="{3DF7825B-D62C-4E31-A315-5D59B69453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6300" kern="1200">
          <a:solidFill>
            <a:schemeClr val="tx2"/>
          </a:solidFill>
          <a:latin typeface="+mj-lt"/>
          <a:ea typeface="+mj-ea"/>
          <a:cs typeface="+mj-cs"/>
        </a:defRPr>
      </a:lvl1pPr>
      <a:lvl2pPr algn="ctr" rtl="0" fontAlgn="base">
        <a:spcBef>
          <a:spcPct val="0"/>
        </a:spcBef>
        <a:spcAft>
          <a:spcPct val="0"/>
        </a:spcAft>
        <a:defRPr sz="6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6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6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6300">
          <a:solidFill>
            <a:schemeClr val="tx2"/>
          </a:solidFill>
          <a:latin typeface="Arial" panose="020B0604020202020204" pitchFamily="34" charset="0"/>
          <a:cs typeface="Arial" panose="020B0604020202020204" pitchFamily="34" charset="0"/>
        </a:defRPr>
      </a:lvl5pPr>
      <a:lvl6pPr marL="653110" algn="ctr" rtl="0" fontAlgn="base">
        <a:spcBef>
          <a:spcPct val="0"/>
        </a:spcBef>
        <a:spcAft>
          <a:spcPct val="0"/>
        </a:spcAft>
        <a:defRPr sz="6300">
          <a:solidFill>
            <a:schemeClr val="tx2"/>
          </a:solidFill>
          <a:latin typeface="Arial" panose="020B0604020202020204" pitchFamily="34" charset="0"/>
          <a:cs typeface="Arial" panose="020B0604020202020204" pitchFamily="34" charset="0"/>
        </a:defRPr>
      </a:lvl6pPr>
      <a:lvl7pPr marL="1306220" algn="ctr" rtl="0" fontAlgn="base">
        <a:spcBef>
          <a:spcPct val="0"/>
        </a:spcBef>
        <a:spcAft>
          <a:spcPct val="0"/>
        </a:spcAft>
        <a:defRPr sz="6300">
          <a:solidFill>
            <a:schemeClr val="tx2"/>
          </a:solidFill>
          <a:latin typeface="Arial" panose="020B0604020202020204" pitchFamily="34" charset="0"/>
          <a:cs typeface="Arial" panose="020B0604020202020204" pitchFamily="34" charset="0"/>
        </a:defRPr>
      </a:lvl7pPr>
      <a:lvl8pPr marL="1959331" algn="ctr" rtl="0" fontAlgn="base">
        <a:spcBef>
          <a:spcPct val="0"/>
        </a:spcBef>
        <a:spcAft>
          <a:spcPct val="0"/>
        </a:spcAft>
        <a:defRPr sz="6300">
          <a:solidFill>
            <a:schemeClr val="tx2"/>
          </a:solidFill>
          <a:latin typeface="Arial" panose="020B0604020202020204" pitchFamily="34" charset="0"/>
          <a:cs typeface="Arial" panose="020B0604020202020204" pitchFamily="34" charset="0"/>
        </a:defRPr>
      </a:lvl8pPr>
      <a:lvl9pPr marL="2612441" algn="ctr" rtl="0" fontAlgn="base">
        <a:spcBef>
          <a:spcPct val="0"/>
        </a:spcBef>
        <a:spcAft>
          <a:spcPct val="0"/>
        </a:spcAft>
        <a:defRPr sz="6300">
          <a:solidFill>
            <a:schemeClr val="tx2"/>
          </a:solidFill>
          <a:latin typeface="Arial" panose="020B0604020202020204" pitchFamily="34" charset="0"/>
          <a:cs typeface="Arial" panose="020B0604020202020204" pitchFamily="34" charset="0"/>
        </a:defRPr>
      </a:lvl9pPr>
    </p:titleStyle>
    <p:bodyStyle>
      <a:lvl1pPr marL="489833" indent="-489833" algn="l" rtl="0" fontAlgn="base">
        <a:spcBef>
          <a:spcPct val="20000"/>
        </a:spcBef>
        <a:spcAft>
          <a:spcPct val="0"/>
        </a:spcAft>
        <a:buChar char="•"/>
        <a:defRPr sz="4600" kern="1200">
          <a:solidFill>
            <a:schemeClr val="tx1"/>
          </a:solidFill>
          <a:latin typeface="+mn-lt"/>
          <a:ea typeface="+mn-ea"/>
          <a:cs typeface="+mn-cs"/>
        </a:defRPr>
      </a:lvl1pPr>
      <a:lvl2pPr marL="1061304" indent="-408194" algn="l" rtl="0" fontAlgn="base">
        <a:spcBef>
          <a:spcPct val="20000"/>
        </a:spcBef>
        <a:spcAft>
          <a:spcPct val="0"/>
        </a:spcAft>
        <a:buChar char="–"/>
        <a:defRPr sz="4000" kern="1200">
          <a:solidFill>
            <a:schemeClr val="tx1"/>
          </a:solidFill>
          <a:latin typeface="+mn-lt"/>
          <a:ea typeface="+mn-ea"/>
          <a:cs typeface="+mn-cs"/>
        </a:defRPr>
      </a:lvl2pPr>
      <a:lvl3pPr marL="1632776" indent="-326555" algn="l" rtl="0" fontAlgn="base">
        <a:spcBef>
          <a:spcPct val="20000"/>
        </a:spcBef>
        <a:spcAft>
          <a:spcPct val="0"/>
        </a:spcAft>
        <a:buChar char="•"/>
        <a:defRPr sz="3400" kern="1200">
          <a:solidFill>
            <a:schemeClr val="tx1"/>
          </a:solidFill>
          <a:latin typeface="+mn-lt"/>
          <a:ea typeface="+mn-ea"/>
          <a:cs typeface="+mn-cs"/>
        </a:defRPr>
      </a:lvl3pPr>
      <a:lvl4pPr marL="2285886" indent="-326555" algn="l" rtl="0" fontAlgn="base">
        <a:spcBef>
          <a:spcPct val="20000"/>
        </a:spcBef>
        <a:spcAft>
          <a:spcPct val="0"/>
        </a:spcAft>
        <a:buChar char="–"/>
        <a:defRPr sz="2900" kern="1200">
          <a:solidFill>
            <a:schemeClr val="tx1"/>
          </a:solidFill>
          <a:latin typeface="+mn-lt"/>
          <a:ea typeface="+mn-ea"/>
          <a:cs typeface="+mn-cs"/>
        </a:defRPr>
      </a:lvl4pPr>
      <a:lvl5pPr marL="2938996" indent="-326555" algn="l" rtl="0" fontAlgn="base">
        <a:spcBef>
          <a:spcPct val="20000"/>
        </a:spcBef>
        <a:spcAft>
          <a:spcPct val="0"/>
        </a:spcAft>
        <a:buChar char="»"/>
        <a:defRPr sz="2900" kern="1200">
          <a:solidFill>
            <a:schemeClr val="tx1"/>
          </a:solidFill>
          <a:latin typeface="+mn-lt"/>
          <a:ea typeface="+mn-ea"/>
          <a:cs typeface="+mn-cs"/>
        </a:defRPr>
      </a:lvl5pPr>
      <a:lvl6pPr marL="359210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6pPr>
      <a:lvl7pPr marL="424521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7pPr>
      <a:lvl8pPr marL="4898327"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8pPr>
      <a:lvl9pPr marL="5551437"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icon.com.vn/Portals/0/userfiles/Pin%20mat%20troi%201.jpg"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audio" Target="../media/audio4.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7.jpeg"/><Relationship Id="rId4" Type="http://schemas.openxmlformats.org/officeDocument/2006/relationships/audio" Target="../media/audio5.wav"/></Relationships>
</file>

<file path=ppt/slides/_rels/slide31.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audio" Target="../media/audio4.wav"/><Relationship Id="rId7" Type="http://schemas.openxmlformats.org/officeDocument/2006/relationships/image" Target="../media/image3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40.gif"/></Relationships>
</file>

<file path=ppt/slides/_rels/slide32.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audio" Target="../media/audio4.wav"/><Relationship Id="rId7" Type="http://schemas.openxmlformats.org/officeDocument/2006/relationships/image" Target="../media/image3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40.gif"/></Relationships>
</file>

<file path=ppt/slides/_rels/slide33.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audio" Target="../media/audio4.wav"/><Relationship Id="rId7" Type="http://schemas.openxmlformats.org/officeDocument/2006/relationships/image" Target="../media/image3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40.gif"/></Relationships>
</file>

<file path=ppt/slides/_rels/slide34.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audio" Target="../media/audio4.wav"/><Relationship Id="rId7" Type="http://schemas.openxmlformats.org/officeDocument/2006/relationships/image" Target="../media/image38.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4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H:\for HOANG NGOC HUONG\ANH NEN\nen chu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8" y="-49208"/>
            <a:ext cx="14874240" cy="841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8" name="Picture 10" descr="BOO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7008" y="4781979"/>
            <a:ext cx="2766061"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9" name="Text Box 5"/>
          <p:cNvSpPr txBox="1">
            <a:spLocks noChangeArrowheads="1"/>
          </p:cNvSpPr>
          <p:nvPr/>
        </p:nvSpPr>
        <p:spPr bwMode="auto">
          <a:xfrm>
            <a:off x="3786808" y="6772050"/>
            <a:ext cx="10728960" cy="65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a:spcBef>
                <a:spcPct val="50000"/>
              </a:spcBef>
            </a:pPr>
            <a:r>
              <a:rPr lang="en-US" sz="3400" b="1" dirty="0" err="1">
                <a:solidFill>
                  <a:srgbClr val="FF0000"/>
                </a:solidFill>
                <a:effectLst>
                  <a:outerShdw blurRad="38100" dist="38100" dir="2700000" algn="tl">
                    <a:srgbClr val="C0C0C0"/>
                  </a:outerShdw>
                </a:effectLst>
                <a:latin typeface="Times New Roman" panose="02020603050405020304" pitchFamily="18" charset="0"/>
              </a:rPr>
              <a:t>Giáo</a:t>
            </a:r>
            <a:r>
              <a:rPr lang="en-US" sz="3400" b="1" dirty="0">
                <a:solidFill>
                  <a:srgbClr val="FF0000"/>
                </a:solidFill>
                <a:effectLst>
                  <a:outerShdw blurRad="38100" dist="38100" dir="2700000" algn="tl">
                    <a:srgbClr val="C0C0C0"/>
                  </a:outerShdw>
                </a:effectLst>
                <a:latin typeface="Times New Roman" panose="02020603050405020304" pitchFamily="18" charset="0"/>
              </a:rPr>
              <a:t> </a:t>
            </a:r>
            <a:r>
              <a:rPr lang="en-US" sz="3400" b="1" dirty="0" err="1">
                <a:solidFill>
                  <a:srgbClr val="FF0000"/>
                </a:solidFill>
                <a:effectLst>
                  <a:outerShdw blurRad="38100" dist="38100" dir="2700000" algn="tl">
                    <a:srgbClr val="C0C0C0"/>
                  </a:outerShdw>
                </a:effectLst>
                <a:latin typeface="Times New Roman" panose="02020603050405020304" pitchFamily="18" charset="0"/>
              </a:rPr>
              <a:t>viên</a:t>
            </a:r>
            <a:r>
              <a:rPr lang="en-US" sz="3400" b="1">
                <a:solidFill>
                  <a:srgbClr val="FF0000"/>
                </a:solidFill>
                <a:effectLst>
                  <a:outerShdw blurRad="38100" dist="38100" dir="2700000" algn="tl">
                    <a:srgbClr val="C0C0C0"/>
                  </a:outerShdw>
                </a:effectLst>
                <a:latin typeface="Times New Roman" panose="02020603050405020304" pitchFamily="18" charset="0"/>
              </a:rPr>
              <a:t>: VÕ THỊ THANH THÚY</a:t>
            </a:r>
            <a:endParaRPr lang="en-US" sz="34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205830" name="Text Box 6"/>
          <p:cNvSpPr txBox="1">
            <a:spLocks noChangeArrowheads="1"/>
          </p:cNvSpPr>
          <p:nvPr/>
        </p:nvSpPr>
        <p:spPr bwMode="auto">
          <a:xfrm>
            <a:off x="3859807" y="1882552"/>
            <a:ext cx="6220461" cy="83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algn="ctr">
              <a:spcBef>
                <a:spcPct val="50000"/>
              </a:spcBef>
            </a:pPr>
            <a:r>
              <a:rPr lang="en-US" sz="4600" b="1">
                <a:solidFill>
                  <a:srgbClr val="0000FF"/>
                </a:solidFill>
                <a:latin typeface="Times New Roman" panose="02020603050405020304" pitchFamily="18" charset="0"/>
              </a:rPr>
              <a:t>Địa lí</a:t>
            </a:r>
          </a:p>
        </p:txBody>
      </p:sp>
      <p:sp>
        <p:nvSpPr>
          <p:cNvPr id="205832" name="Rectangle 8"/>
          <p:cNvSpPr>
            <a:spLocks noChangeArrowheads="1"/>
          </p:cNvSpPr>
          <p:nvPr/>
        </p:nvSpPr>
        <p:spPr bwMode="auto">
          <a:xfrm>
            <a:off x="-680720" y="3178696"/>
            <a:ext cx="15994381" cy="123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algn="ctr" eaLnBrk="0" hangingPunct="0"/>
            <a:r>
              <a:rPr lang="en-US" sz="3600" b="1" dirty="0" err="1">
                <a:solidFill>
                  <a:srgbClr val="0000FF"/>
                </a:solidFill>
              </a:rPr>
              <a:t>Bài</a:t>
            </a:r>
            <a:r>
              <a:rPr lang="en-US" sz="3600" b="1" dirty="0">
                <a:solidFill>
                  <a:srgbClr val="0000FF"/>
                </a:solidFill>
              </a:rPr>
              <a:t> 25: NGƯỜI DÂN VÀ HOẠT ĐỘNG SẢN XUẤT </a:t>
            </a:r>
            <a:r>
              <a:rPr lang="en-US" sz="3600" b="1">
                <a:solidFill>
                  <a:srgbClr val="0000FF"/>
                </a:solidFill>
              </a:rPr>
              <a:t>Ở </a:t>
            </a:r>
            <a:endParaRPr lang="en-US" sz="3600" b="1" smtClean="0">
              <a:solidFill>
                <a:srgbClr val="0000FF"/>
              </a:solidFill>
            </a:endParaRPr>
          </a:p>
          <a:p>
            <a:pPr algn="ctr" eaLnBrk="0" hangingPunct="0"/>
            <a:r>
              <a:rPr lang="en-US" sz="3600" b="1" smtClean="0">
                <a:solidFill>
                  <a:srgbClr val="0000FF"/>
                </a:solidFill>
              </a:rPr>
              <a:t>ĐỒNG BẰNG </a:t>
            </a:r>
            <a:r>
              <a:rPr lang="en-US" sz="3600" b="1" dirty="0">
                <a:solidFill>
                  <a:srgbClr val="0000FF"/>
                </a:solidFill>
              </a:rPr>
              <a:t>DUYÊN HẢI MIỀN TRUNG</a:t>
            </a:r>
          </a:p>
        </p:txBody>
      </p:sp>
      <p:sp>
        <p:nvSpPr>
          <p:cNvPr id="7" name="Text Box 6"/>
          <p:cNvSpPr txBox="1">
            <a:spLocks noChangeArrowheads="1"/>
          </p:cNvSpPr>
          <p:nvPr/>
        </p:nvSpPr>
        <p:spPr bwMode="auto">
          <a:xfrm>
            <a:off x="699228" y="21450"/>
            <a:ext cx="13335367" cy="154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622" tIns="65311" rIns="130622" bIns="65311">
            <a:spAutoFit/>
          </a:bodyPr>
          <a:lstStyle/>
          <a:p>
            <a:pPr algn="ctr">
              <a:spcBef>
                <a:spcPct val="50000"/>
              </a:spcBef>
            </a:pPr>
            <a:r>
              <a:rPr lang="en-US" sz="4600" b="1" smtClean="0">
                <a:solidFill>
                  <a:srgbClr val="FF0000"/>
                </a:solidFill>
                <a:latin typeface="Times New Roman" panose="02020603050405020304" pitchFamily="18" charset="0"/>
              </a:rPr>
              <a:t>CHÀO MỪNG QUÝ THẦY ,CÔ VỀ DỰ GIỜ THĂM LỚP 4A</a:t>
            </a:r>
            <a:endParaRPr lang="en-US" sz="46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87021" y="312420"/>
            <a:ext cx="13411200" cy="69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sz="4000">
                <a:solidFill>
                  <a:srgbClr val="D60093"/>
                </a:solidFill>
              </a:rPr>
              <a:t>  Dựa vào thông tin trong SGK ?</a:t>
            </a:r>
          </a:p>
        </p:txBody>
      </p:sp>
      <p:sp>
        <p:nvSpPr>
          <p:cNvPr id="29702" name="Rectangle 6"/>
          <p:cNvSpPr>
            <a:spLocks noChangeArrowheads="1"/>
          </p:cNvSpPr>
          <p:nvPr/>
        </p:nvSpPr>
        <p:spPr bwMode="auto">
          <a:xfrm>
            <a:off x="287021" y="3739516"/>
            <a:ext cx="1341120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pPr>
            <a:r>
              <a:rPr lang="en-US" sz="4000"/>
              <a:t>       Ở đồng bằng duyên hải miền Trung, có người Kinh, người Chăm và một số dân tộc ít người khác sinh sống. Họ sống với nhau rất hoà thuận.</a:t>
            </a:r>
          </a:p>
          <a:p>
            <a:pPr algn="just">
              <a:spcBef>
                <a:spcPct val="20000"/>
              </a:spcBef>
            </a:pPr>
            <a:endParaRPr lang="en-US" sz="4000"/>
          </a:p>
        </p:txBody>
      </p:sp>
      <p:sp>
        <p:nvSpPr>
          <p:cNvPr id="2" name="Rectangle 4"/>
          <p:cNvSpPr>
            <a:spLocks noChangeArrowheads="1"/>
          </p:cNvSpPr>
          <p:nvPr/>
        </p:nvSpPr>
        <p:spPr bwMode="auto">
          <a:xfrm>
            <a:off x="746760" y="1522096"/>
            <a:ext cx="1341120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pPr>
            <a:r>
              <a:rPr lang="en-US" sz="4000">
                <a:solidFill>
                  <a:srgbClr val="D60093"/>
                </a:solidFill>
              </a:rPr>
              <a:t>        Em hãy cho biết ở đồng bằng duyên hải miền Trung có những dân tộc nào sinh sống, họ sống với nhau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0"/>
                                        </p:tgtEl>
                                        <p:attrNameLst>
                                          <p:attrName>style.visibility</p:attrName>
                                        </p:attrNameLst>
                                      </p:cBhvr>
                                      <p:to>
                                        <p:strVal val="visible"/>
                                      </p:to>
                                    </p:set>
                                    <p:anim calcmode="discrete" valueType="clr">
                                      <p:cBhvr override="childStyle">
                                        <p:cTn id="7" dur="80"/>
                                        <p:tgtEl>
                                          <p:spTgt spid="29700"/>
                                        </p:tgtEl>
                                        <p:attrNameLst>
                                          <p:attrName>style.color</p:attrName>
                                        </p:attrNameLst>
                                      </p:cBhvr>
                                      <p:tavLst>
                                        <p:tav tm="0">
                                          <p:val>
                                            <p:clrVal>
                                              <a:srgbClr val="0000FF"/>
                                            </p:clrVal>
                                          </p:val>
                                        </p:tav>
                                        <p:tav tm="50000">
                                          <p:val>
                                            <p:clrVal>
                                              <a:srgbClr val="0000FF"/>
                                            </p:clrVal>
                                          </p:val>
                                        </p:tav>
                                      </p:tavLst>
                                    </p:anim>
                                    <p:anim calcmode="discrete" valueType="clr">
                                      <p:cBhvr>
                                        <p:cTn id="8" dur="80"/>
                                        <p:tgtEl>
                                          <p:spTgt spid="29700"/>
                                        </p:tgtEl>
                                        <p:attrNameLst>
                                          <p:attrName>fillcolor</p:attrName>
                                        </p:attrNameLst>
                                      </p:cBhvr>
                                      <p:tavLst>
                                        <p:tav tm="0">
                                          <p:val>
                                            <p:clrVal>
                                              <a:schemeClr val="accent2"/>
                                            </p:clrVal>
                                          </p:val>
                                        </p:tav>
                                        <p:tav tm="50000">
                                          <p:val>
                                            <p:clrVal>
                                              <a:schemeClr val="hlink"/>
                                            </p:clrVal>
                                          </p:val>
                                        </p:tav>
                                      </p:tavLst>
                                    </p:anim>
                                    <p:set>
                                      <p:cBhvr>
                                        <p:cTn id="9" dur="80"/>
                                        <p:tgtEl>
                                          <p:spTgt spid="29700"/>
                                        </p:tgtEl>
                                        <p:attrNameLst>
                                          <p:attrName>fill.type</p:attrName>
                                        </p:attrNameLst>
                                      </p:cBhvr>
                                      <p:to>
                                        <p:strVal val="solid"/>
                                      </p:to>
                                    </p:set>
                                  </p:childTnLst>
                                </p:cTn>
                              </p:par>
                            </p:childTnLst>
                          </p:cTn>
                        </p:par>
                        <p:par>
                          <p:cTn id="10" fill="hold" nodeType="afterGroup">
                            <p:stCondLst>
                              <p:cond delay="9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rgbClr val="0000FF"/>
                                            </p:clrVal>
                                          </p:val>
                                        </p:tav>
                                        <p:tav tm="50000">
                                          <p:val>
                                            <p:clrVal>
                                              <a:srgbClr val="0000FF"/>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9702">
                                            <p:txEl>
                                              <p:pRg st="0" end="0"/>
                                            </p:txEl>
                                          </p:spTgt>
                                        </p:tgtEl>
                                        <p:attrNameLst>
                                          <p:attrName>style.visibility</p:attrName>
                                        </p:attrNameLst>
                                      </p:cBhvr>
                                      <p:to>
                                        <p:strVal val="visible"/>
                                      </p:to>
                                    </p:set>
                                    <p:anim calcmode="discrete" valueType="clr">
                                      <p:cBhvr override="childStyle">
                                        <p:cTn id="20" dur="80"/>
                                        <p:tgtEl>
                                          <p:spTgt spid="29702">
                                            <p:txEl>
                                              <p:pRg st="0" end="0"/>
                                            </p:txEl>
                                          </p:spTgt>
                                        </p:tgtEl>
                                        <p:attrNameLst>
                                          <p:attrName>style.color</p:attrName>
                                        </p:attrNameLst>
                                      </p:cBhvr>
                                      <p:tavLst>
                                        <p:tav tm="0">
                                          <p:val>
                                            <p:clrVal>
                                              <a:srgbClr val="FF00FF"/>
                                            </p:clrVal>
                                          </p:val>
                                        </p:tav>
                                        <p:tav tm="50000">
                                          <p:val>
                                            <p:clrVal>
                                              <a:srgbClr val="FF00FF"/>
                                            </p:clrVal>
                                          </p:val>
                                        </p:tav>
                                      </p:tavLst>
                                    </p:anim>
                                    <p:anim calcmode="discrete" valueType="clr">
                                      <p:cBhvr>
                                        <p:cTn id="21" dur="80"/>
                                        <p:tgtEl>
                                          <p:spTgt spid="29702">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2970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2" grpId="0" build="allAtOnce"/>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3021" y="-64769"/>
            <a:ext cx="14747242" cy="5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900" b="1">
                <a:solidFill>
                  <a:srgbClr val="D60093"/>
                </a:solidFill>
              </a:rPr>
              <a:t>Quan sát hình 1 và 2, nhận xét trang phục của phụ nữ Chăm, phụ nữ Kinh.</a:t>
            </a:r>
          </a:p>
        </p:txBody>
      </p:sp>
      <p:pic>
        <p:nvPicPr>
          <p:cNvPr id="20488" name="Picture 8" descr="ao dai 1"/>
          <p:cNvPicPr>
            <a:picLocks noChangeAspect="1" noChangeArrowheads="1"/>
          </p:cNvPicPr>
          <p:nvPr/>
        </p:nvPicPr>
        <p:blipFill>
          <a:blip r:embed="rId2">
            <a:lum bright="-10000" contrast="36000"/>
            <a:extLst>
              <a:ext uri="{28A0092B-C50C-407E-A947-70E740481C1C}">
                <a14:useLocalDpi xmlns:a14="http://schemas.microsoft.com/office/drawing/2010/main" val="0"/>
              </a:ext>
            </a:extLst>
          </a:blip>
          <a:srcRect/>
          <a:stretch>
            <a:fillRect/>
          </a:stretch>
        </p:blipFill>
        <p:spPr bwMode="auto">
          <a:xfrm>
            <a:off x="863601" y="434340"/>
            <a:ext cx="12788901"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0488"/>
                                        </p:tgtEl>
                                        <p:attrNameLst>
                                          <p:attrName>style.visibility</p:attrName>
                                        </p:attrNameLst>
                                      </p:cBhvr>
                                      <p:to>
                                        <p:strVal val="visible"/>
                                      </p:to>
                                    </p:set>
                                    <p:animEffect transition="in" filter="checkerboard(across)">
                                      <p:cBhvr>
                                        <p:cTn id="13" dur="1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7"/>
          <p:cNvPicPr>
            <a:picLocks noChangeAspect="1" noChangeArrowheads="1"/>
          </p:cNvPicPr>
          <p:nvPr/>
        </p:nvPicPr>
        <p:blipFill>
          <a:blip r:embed="rId2">
            <a:lum bright="-4000"/>
            <a:extLst>
              <a:ext uri="{28A0092B-C50C-407E-A947-70E740481C1C}">
                <a14:useLocalDpi xmlns:a14="http://schemas.microsoft.com/office/drawing/2010/main" val="0"/>
              </a:ext>
            </a:extLst>
          </a:blip>
          <a:srcRect/>
          <a:stretch>
            <a:fillRect/>
          </a:stretch>
        </p:blipFill>
        <p:spPr bwMode="auto">
          <a:xfrm>
            <a:off x="7891782" y="51436"/>
            <a:ext cx="5989320" cy="6360794"/>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3" descr="8"/>
          <p:cNvPicPr>
            <a:picLocks noChangeAspect="1" noChangeArrowheads="1"/>
          </p:cNvPicPr>
          <p:nvPr/>
        </p:nvPicPr>
        <p:blipFill>
          <a:blip r:embed="rId3">
            <a:lum bright="8000" contrast="-8000"/>
            <a:extLst>
              <a:ext uri="{28A0092B-C50C-407E-A947-70E740481C1C}">
                <a14:useLocalDpi xmlns:a14="http://schemas.microsoft.com/office/drawing/2010/main" val="0"/>
              </a:ext>
            </a:extLst>
          </a:blip>
          <a:srcRect/>
          <a:stretch>
            <a:fillRect/>
          </a:stretch>
        </p:blipFill>
        <p:spPr bwMode="auto">
          <a:xfrm>
            <a:off x="632462" y="51436"/>
            <a:ext cx="5529579" cy="6307454"/>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137160" y="6412231"/>
            <a:ext cx="6827520" cy="57817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eaLnBrk="0" hangingPunct="0">
              <a:spcBef>
                <a:spcPct val="50000"/>
              </a:spcBef>
            </a:pPr>
            <a:r>
              <a:rPr lang="en-US" sz="2900">
                <a:solidFill>
                  <a:srgbClr val="0000FF"/>
                </a:solidFill>
                <a:latin typeface=".VnArial" panose="020B7200000000000000" pitchFamily="34" charset="0"/>
              </a:rPr>
              <a:t>H1: Trang phục của phụ nữ Chăm</a:t>
            </a:r>
          </a:p>
        </p:txBody>
      </p:sp>
      <p:sp>
        <p:nvSpPr>
          <p:cNvPr id="35845" name="Text Box 5"/>
          <p:cNvSpPr txBox="1">
            <a:spLocks noChangeArrowheads="1"/>
          </p:cNvSpPr>
          <p:nvPr/>
        </p:nvSpPr>
        <p:spPr bwMode="auto">
          <a:xfrm>
            <a:off x="7886701" y="6454141"/>
            <a:ext cx="6949440" cy="57817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eaLnBrk="0" hangingPunct="0">
              <a:spcBef>
                <a:spcPct val="50000"/>
              </a:spcBef>
            </a:pPr>
            <a:r>
              <a:rPr lang="en-US" sz="2900">
                <a:solidFill>
                  <a:srgbClr val="0000FF"/>
                </a:solidFill>
                <a:latin typeface=".VnArial" panose="020B7200000000000000" pitchFamily="34" charset="0"/>
              </a:rPr>
              <a:t>H2: Trang phục của phụ nữ kinh</a:t>
            </a:r>
          </a:p>
        </p:txBody>
      </p:sp>
      <p:sp>
        <p:nvSpPr>
          <p:cNvPr id="35846" name="Text Box 6"/>
          <p:cNvSpPr txBox="1">
            <a:spLocks noChangeArrowheads="1"/>
          </p:cNvSpPr>
          <p:nvPr/>
        </p:nvSpPr>
        <p:spPr bwMode="auto">
          <a:xfrm>
            <a:off x="-76200" y="6831330"/>
            <a:ext cx="7193280" cy="136300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algn="just" eaLnBrk="0" hangingPunct="0">
              <a:spcBef>
                <a:spcPct val="50000"/>
              </a:spcBef>
            </a:pPr>
            <a:r>
              <a:rPr lang="en-US" sz="4000">
                <a:solidFill>
                  <a:srgbClr val="FF00FF"/>
                </a:solidFill>
              </a:rPr>
              <a:t>Mặc váy dài có đai thắt ngang và khăn choàng đầu</a:t>
            </a:r>
          </a:p>
        </p:txBody>
      </p:sp>
      <p:sp>
        <p:nvSpPr>
          <p:cNvPr id="35847" name="Text Box 7"/>
          <p:cNvSpPr txBox="1">
            <a:spLocks noChangeArrowheads="1"/>
          </p:cNvSpPr>
          <p:nvPr/>
        </p:nvSpPr>
        <p:spPr bwMode="auto">
          <a:xfrm>
            <a:off x="7457440" y="6814186"/>
            <a:ext cx="6949440" cy="136300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eaLnBrk="0" hangingPunct="0">
              <a:spcBef>
                <a:spcPct val="50000"/>
              </a:spcBef>
            </a:pPr>
            <a:r>
              <a:rPr lang="en-US" sz="4000">
                <a:solidFill>
                  <a:srgbClr val="FF00FF"/>
                </a:solidFill>
              </a:rPr>
              <a:t>Mặc áo dài cổ cao và đội nón lá</a:t>
            </a:r>
          </a:p>
        </p:txBody>
      </p:sp>
      <p:pic>
        <p:nvPicPr>
          <p:cNvPr id="35851" name="Picture 11"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77241" y="6989446"/>
            <a:ext cx="1153160" cy="1240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500" fill="hold"/>
                                        <p:tgtEl>
                                          <p:spTgt spid="35846"/>
                                        </p:tgtEl>
                                        <p:attrNameLst>
                                          <p:attrName>ppt_x</p:attrName>
                                        </p:attrNameLst>
                                      </p:cBhvr>
                                      <p:tavLst>
                                        <p:tav tm="0">
                                          <p:val>
                                            <p:strVal val="#ppt_x"/>
                                          </p:val>
                                        </p:tav>
                                        <p:tav tm="100000">
                                          <p:val>
                                            <p:strVal val="#ppt_x"/>
                                          </p:val>
                                        </p:tav>
                                      </p:tavLst>
                                    </p:anim>
                                    <p:anim calcmode="lin" valueType="num">
                                      <p:cBhvr additive="base">
                                        <p:cTn id="8"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7"/>
                                        </p:tgtEl>
                                        <p:attrNameLst>
                                          <p:attrName>style.visibility</p:attrName>
                                        </p:attrNameLst>
                                      </p:cBhvr>
                                      <p:to>
                                        <p:strVal val="visible"/>
                                      </p:to>
                                    </p:set>
                                    <p:anim calcmode="lin" valueType="num">
                                      <p:cBhvr additive="base">
                                        <p:cTn id="13" dur="500" fill="hold"/>
                                        <p:tgtEl>
                                          <p:spTgt spid="35847"/>
                                        </p:tgtEl>
                                        <p:attrNameLst>
                                          <p:attrName>ppt_x</p:attrName>
                                        </p:attrNameLst>
                                      </p:cBhvr>
                                      <p:tavLst>
                                        <p:tav tm="0">
                                          <p:val>
                                            <p:strVal val="#ppt_x"/>
                                          </p:val>
                                        </p:tav>
                                        <p:tav tm="100000">
                                          <p:val>
                                            <p:strVal val="#ppt_x"/>
                                          </p:val>
                                        </p:tav>
                                      </p:tavLst>
                                    </p:anim>
                                    <p:anim calcmode="lin" valueType="num">
                                      <p:cBhvr additive="base">
                                        <p:cTn id="14"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2"/>
          <p:cNvSpPr>
            <a:spLocks noChangeArrowheads="1"/>
          </p:cNvSpPr>
          <p:nvPr/>
        </p:nvSpPr>
        <p:spPr bwMode="auto">
          <a:xfrm>
            <a:off x="518161" y="502920"/>
            <a:ext cx="13825221" cy="5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50000"/>
              </a:spcBef>
            </a:pPr>
            <a:r>
              <a:rPr lang="en-US" sz="2900" b="1" dirty="0" err="1">
                <a:solidFill>
                  <a:srgbClr val="3A3A3A"/>
                </a:solidFill>
                <a:latin typeface="Times New Roman" panose="02020603050405020304" pitchFamily="18" charset="0"/>
              </a:rPr>
              <a:t>Thứ</a:t>
            </a:r>
            <a:r>
              <a:rPr lang="en-US" sz="2900" b="1" dirty="0">
                <a:solidFill>
                  <a:srgbClr val="3A3A3A"/>
                </a:solidFill>
                <a:latin typeface="Times New Roman" panose="02020603050405020304" pitchFamily="18" charset="0"/>
              </a:rPr>
              <a:t> </a:t>
            </a:r>
            <a:r>
              <a:rPr lang="en-US" sz="2900" b="1" dirty="0" err="1">
                <a:solidFill>
                  <a:srgbClr val="3A3A3A"/>
                </a:solidFill>
                <a:latin typeface="Times New Roman" panose="02020603050405020304" pitchFamily="18" charset="0"/>
              </a:rPr>
              <a:t>năm</a:t>
            </a:r>
            <a:r>
              <a:rPr lang="en-US" sz="2900" b="1" dirty="0">
                <a:solidFill>
                  <a:srgbClr val="3A3A3A"/>
                </a:solidFill>
                <a:latin typeface="Times New Roman" panose="02020603050405020304" pitchFamily="18" charset="0"/>
              </a:rPr>
              <a:t> </a:t>
            </a:r>
            <a:r>
              <a:rPr lang="en-US" sz="2900" b="1" dirty="0" err="1">
                <a:solidFill>
                  <a:srgbClr val="3A3A3A"/>
                </a:solidFill>
                <a:latin typeface="Times New Roman" panose="02020603050405020304" pitchFamily="18" charset="0"/>
              </a:rPr>
              <a:t>ngày</a:t>
            </a:r>
            <a:r>
              <a:rPr lang="en-US" sz="2900" b="1" dirty="0">
                <a:solidFill>
                  <a:srgbClr val="3A3A3A"/>
                </a:solidFill>
                <a:latin typeface="Times New Roman" panose="02020603050405020304" pitchFamily="18" charset="0"/>
              </a:rPr>
              <a:t> 4 </a:t>
            </a:r>
            <a:r>
              <a:rPr lang="en-US" sz="2900" b="1" dirty="0" err="1">
                <a:solidFill>
                  <a:srgbClr val="3A3A3A"/>
                </a:solidFill>
                <a:latin typeface="Times New Roman" panose="02020603050405020304" pitchFamily="18" charset="0"/>
              </a:rPr>
              <a:t>tháng</a:t>
            </a:r>
            <a:r>
              <a:rPr lang="en-US" sz="2900" b="1" dirty="0">
                <a:solidFill>
                  <a:srgbClr val="3A3A3A"/>
                </a:solidFill>
                <a:latin typeface="Times New Roman" panose="02020603050405020304" pitchFamily="18" charset="0"/>
              </a:rPr>
              <a:t> 3 </a:t>
            </a:r>
            <a:r>
              <a:rPr lang="en-US" sz="2900" b="1" dirty="0" err="1">
                <a:solidFill>
                  <a:srgbClr val="3A3A3A"/>
                </a:solidFill>
                <a:latin typeface="Times New Roman" panose="02020603050405020304" pitchFamily="18" charset="0"/>
              </a:rPr>
              <a:t>năm</a:t>
            </a:r>
            <a:r>
              <a:rPr lang="en-US" sz="2900" b="1" dirty="0">
                <a:solidFill>
                  <a:srgbClr val="3A3A3A"/>
                </a:solidFill>
                <a:latin typeface="Times New Roman" panose="02020603050405020304" pitchFamily="18" charset="0"/>
              </a:rPr>
              <a:t> 2020</a:t>
            </a:r>
          </a:p>
        </p:txBody>
      </p:sp>
      <p:sp>
        <p:nvSpPr>
          <p:cNvPr id="188419" name="Rectangle 43"/>
          <p:cNvSpPr>
            <a:spLocks noChangeArrowheads="1"/>
          </p:cNvSpPr>
          <p:nvPr/>
        </p:nvSpPr>
        <p:spPr bwMode="auto">
          <a:xfrm>
            <a:off x="5745481" y="1042036"/>
            <a:ext cx="3685541" cy="5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900">
                <a:solidFill>
                  <a:srgbClr val="FF0000"/>
                </a:solidFill>
                <a:latin typeface="Times New Roman" panose="02020603050405020304" pitchFamily="18" charset="0"/>
              </a:rPr>
              <a:t>Môn: Địa lí</a:t>
            </a:r>
          </a:p>
        </p:txBody>
      </p:sp>
      <p:sp>
        <p:nvSpPr>
          <p:cNvPr id="16432" name="Text Box 48"/>
          <p:cNvSpPr txBox="1">
            <a:spLocks noChangeArrowheads="1"/>
          </p:cNvSpPr>
          <p:nvPr/>
        </p:nvSpPr>
        <p:spPr bwMode="auto">
          <a:xfrm>
            <a:off x="873760" y="1504951"/>
            <a:ext cx="13596621" cy="685895"/>
          </a:xfrm>
          <a:prstGeom prst="rect">
            <a:avLst/>
          </a:prstGeom>
          <a:solidFill>
            <a:schemeClr val="bg1"/>
          </a:solidFill>
          <a:ln w="9525">
            <a:solidFill>
              <a:schemeClr val="bg1"/>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b="1">
                <a:solidFill>
                  <a:srgbClr val="0000FF"/>
                </a:solidFill>
              </a:rPr>
              <a:t>Bài 25: NGƯỜI DÂN VÀ HOẠT ĐỘNG SẢN XUẤT Ở </a:t>
            </a:r>
          </a:p>
          <a:p>
            <a:pPr algn="ctr" eaLnBrk="0" hangingPunct="0"/>
            <a:r>
              <a:rPr lang="en-US" b="1">
                <a:solidFill>
                  <a:srgbClr val="0000FF"/>
                </a:solidFill>
              </a:rPr>
              <a:t>ĐỒNG BẰNG DUYÊN HẢI MIỀN TRUNG</a:t>
            </a:r>
          </a:p>
        </p:txBody>
      </p:sp>
      <p:sp>
        <p:nvSpPr>
          <p:cNvPr id="3" name="Content Placeholder 2"/>
          <p:cNvSpPr>
            <a:spLocks/>
          </p:cNvSpPr>
          <p:nvPr/>
        </p:nvSpPr>
        <p:spPr bwMode="auto">
          <a:xfrm>
            <a:off x="749301" y="3682366"/>
            <a:ext cx="12768579" cy="198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sz="5100">
                <a:solidFill>
                  <a:srgbClr val="0000FF"/>
                </a:solidFill>
                <a:latin typeface="Times New Roman" panose="02020603050405020304" pitchFamily="18" charset="0"/>
                <a:cs typeface="Times New Roman" panose="02020603050405020304" pitchFamily="18" charset="0"/>
              </a:rPr>
              <a:t>    Dân cư ở đây chủ yếu là người Kinh, người Chăm và một số dân tộc ít người khác.</a:t>
            </a:r>
          </a:p>
        </p:txBody>
      </p:sp>
      <p:sp>
        <p:nvSpPr>
          <p:cNvPr id="188422" name="Rectangle 6"/>
          <p:cNvSpPr>
            <a:spLocks noChangeArrowheads="1"/>
          </p:cNvSpPr>
          <p:nvPr/>
        </p:nvSpPr>
        <p:spPr bwMode="auto">
          <a:xfrm>
            <a:off x="1094742" y="3105150"/>
            <a:ext cx="2129691" cy="65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22" tIns="65311" rIns="130622" bIns="65311">
            <a:spAutoFit/>
          </a:bodyPr>
          <a:lstStyle/>
          <a:p>
            <a:r>
              <a:rPr lang="en-US" sz="3400" b="1" u="sng">
                <a:solidFill>
                  <a:srgbClr val="FF0000"/>
                </a:solidFill>
              </a:rPr>
              <a:t>Kết luận</a:t>
            </a:r>
            <a:r>
              <a:rPr lang="en-US" sz="3400" b="1">
                <a:solidFill>
                  <a:srgbClr val="FF0000"/>
                </a:solidFill>
              </a:rPr>
              <a:t>:</a:t>
            </a:r>
          </a:p>
        </p:txBody>
      </p:sp>
      <p:sp>
        <p:nvSpPr>
          <p:cNvPr id="78894" name="Text Box 46"/>
          <p:cNvSpPr txBox="1">
            <a:spLocks noChangeArrowheads="1"/>
          </p:cNvSpPr>
          <p:nvPr/>
        </p:nvSpPr>
        <p:spPr bwMode="auto">
          <a:xfrm>
            <a:off x="749301" y="2499361"/>
            <a:ext cx="9791699" cy="578174"/>
          </a:xfrm>
          <a:prstGeom prst="rect">
            <a:avLst/>
          </a:prstGeom>
          <a:noFill/>
          <a:ln w="9525">
            <a:noFill/>
            <a:miter lim="800000"/>
            <a:headEnd/>
            <a:tailEnd/>
          </a:ln>
          <a:effectLst>
            <a:prstShdw prst="shdw17" dist="17961" dir="2700000">
              <a:schemeClr val="accent1">
                <a:gamma/>
                <a:shade val="60000"/>
                <a:invGamma/>
              </a:schemeClr>
            </a:prstShdw>
          </a:effec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900" b="1">
                <a:solidFill>
                  <a:schemeClr val="tx2"/>
                </a:solidFill>
              </a:rPr>
              <a:t>1. Dân cư ở đồng bằng duyên hải miền Trung:</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Effect transition="in" filter="diamond(in)">
                                      <p:cBhvr>
                                        <p:cTn id="7" dur="2000"/>
                                        <p:tgtEl>
                                          <p:spTgt spid="188422"/>
                                        </p:tgtEl>
                                      </p:cBhvr>
                                    </p:animEffect>
                                  </p:childTnLst>
                                </p:cTn>
                              </p:par>
                            </p:childTnLst>
                          </p:cTn>
                        </p:par>
                        <p:par>
                          <p:cTn id="8" fill="hold" nodeType="afterGroup">
                            <p:stCondLst>
                              <p:cond delay="2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by="(-#ppt_w*2)" calcmode="lin" valueType="num">
                                      <p:cBhvr rctx="PPT">
                                        <p:cTn id="11" dur="250" autoRev="1" fill="hold">
                                          <p:stCondLst>
                                            <p:cond delay="0"/>
                                          </p:stCondLst>
                                        </p:cTn>
                                        <p:tgtEl>
                                          <p:spTgt spid="3">
                                            <p:txEl>
                                              <p:pRg st="0" end="0"/>
                                            </p:txEl>
                                          </p:spTgt>
                                        </p:tgtEl>
                                        <p:attrNameLst>
                                          <p:attrName>ppt_w</p:attrName>
                                        </p:attrNameLst>
                                      </p:cBhvr>
                                    </p:anim>
                                    <p:anim by="(#ppt_w*0.50)" calcmode="lin" valueType="num">
                                      <p:cBhvr>
                                        <p:cTn id="12" dur="250" decel="50000" autoRev="1" fill="hold">
                                          <p:stCondLst>
                                            <p:cond delay="0"/>
                                          </p:stCondLst>
                                        </p:cTn>
                                        <p:tgtEl>
                                          <p:spTgt spid="3">
                                            <p:txEl>
                                              <p:pRg st="0" end="0"/>
                                            </p:txEl>
                                          </p:spTgt>
                                        </p:tgtEl>
                                        <p:attrNameLst>
                                          <p:attrName>ppt_x</p:attrName>
                                        </p:attrNameLst>
                                      </p:cBhvr>
                                    </p:anim>
                                    <p:anim from="(-#ppt_h/2)" to="(#ppt_y)" calcmode="lin" valueType="num">
                                      <p:cBhvr>
                                        <p:cTn id="13" dur="500" fill="hold">
                                          <p:stCondLst>
                                            <p:cond delay="0"/>
                                          </p:stCondLst>
                                        </p:cTn>
                                        <p:tgtEl>
                                          <p:spTgt spid="3">
                                            <p:txEl>
                                              <p:pRg st="0" end="0"/>
                                            </p:txEl>
                                          </p:spTgt>
                                        </p:tgtEl>
                                        <p:attrNameLst>
                                          <p:attrName>ppt_y</p:attrName>
                                        </p:attrNameLst>
                                      </p:cBhvr>
                                    </p:anim>
                                    <p:animRot by="21600000">
                                      <p:cBhvr>
                                        <p:cTn id="14" dur="5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a:p>
        </p:txBody>
      </p:sp>
      <p:pic>
        <p:nvPicPr>
          <p:cNvPr id="11162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
            <a:ext cx="6969760" cy="743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3" name="Picture 5"/>
          <p:cNvPicPr>
            <a:picLocks noGrp="1" noChangeAspect="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200901" y="0"/>
            <a:ext cx="7028179" cy="73990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1018542" y="7498080"/>
            <a:ext cx="4770120" cy="655118"/>
          </a:xfrm>
          <a:prstGeom prst="rect">
            <a:avLst/>
          </a:prstGeom>
          <a:noFill/>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400" b="1">
                <a:solidFill>
                  <a:schemeClr val="hlink"/>
                </a:solidFill>
                <a:latin typeface="Times New Roman" panose="02020603050405020304" pitchFamily="18" charset="0"/>
                <a:cs typeface="Times New Roman" panose="02020603050405020304" pitchFamily="18" charset="0"/>
              </a:rPr>
              <a:t>Dân tộc Vân Kiều</a:t>
            </a:r>
          </a:p>
        </p:txBody>
      </p:sp>
      <p:sp>
        <p:nvSpPr>
          <p:cNvPr id="8" name="TextBox 7"/>
          <p:cNvSpPr txBox="1"/>
          <p:nvPr/>
        </p:nvSpPr>
        <p:spPr>
          <a:xfrm>
            <a:off x="9159240" y="7498080"/>
            <a:ext cx="3395981" cy="655118"/>
          </a:xfrm>
          <a:prstGeom prst="rect">
            <a:avLst/>
          </a:prstGeom>
          <a:noFill/>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400" b="1">
                <a:solidFill>
                  <a:schemeClr val="hlink"/>
                </a:solidFill>
                <a:latin typeface="Times New Roman" panose="02020603050405020304" pitchFamily="18" charset="0"/>
                <a:cs typeface="Times New Roman" panose="02020603050405020304" pitchFamily="18" charset="0"/>
              </a:rPr>
              <a:t>Dân tộc Pa Cô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111618"/>
                                        </p:tgtEl>
                                        <p:attrNameLst>
                                          <p:attrName>style.visibility</p:attrName>
                                        </p:attrNameLst>
                                      </p:cBhvr>
                                      <p:to>
                                        <p:strVal val="visible"/>
                                      </p:to>
                                    </p:set>
                                    <p:animEffect transition="in" filter="fade">
                                      <p:cBhvr>
                                        <p:cTn id="7" dur="1000">
                                          <p:stCondLst>
                                            <p:cond delay="0"/>
                                          </p:stCondLst>
                                        </p:cTn>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2"/>
          <p:cNvSpPr>
            <a:spLocks noChangeArrowheads="1"/>
          </p:cNvSpPr>
          <p:nvPr/>
        </p:nvSpPr>
        <p:spPr bwMode="auto">
          <a:xfrm>
            <a:off x="518161" y="502920"/>
            <a:ext cx="13825221" cy="4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50000"/>
              </a:spcBef>
            </a:pPr>
            <a:r>
              <a:rPr lang="en-US" b="1" dirty="0" err="1" smtClean="0">
                <a:solidFill>
                  <a:srgbClr val="3A3A3A"/>
                </a:solidFill>
                <a:latin typeface="Times New Roman" panose="02020603050405020304" pitchFamily="18" charset="0"/>
              </a:rPr>
              <a:t>Thứ</a:t>
            </a:r>
            <a:r>
              <a:rPr lang="en-US" b="1" dirty="0" smtClean="0">
                <a:solidFill>
                  <a:srgbClr val="3A3A3A"/>
                </a:solidFill>
                <a:latin typeface="Times New Roman" panose="02020603050405020304" pitchFamily="18" charset="0"/>
              </a:rPr>
              <a:t> </a:t>
            </a:r>
            <a:r>
              <a:rPr lang="en-US" b="1" dirty="0" err="1" smtClean="0">
                <a:solidFill>
                  <a:srgbClr val="3A3A3A"/>
                </a:solidFill>
                <a:latin typeface="Times New Roman" panose="02020603050405020304" pitchFamily="18" charset="0"/>
              </a:rPr>
              <a:t>năm</a:t>
            </a:r>
            <a:r>
              <a:rPr lang="en-US" b="1" dirty="0" smtClean="0">
                <a:solidFill>
                  <a:srgbClr val="3A3A3A"/>
                </a:solidFill>
                <a:latin typeface="Times New Roman" panose="02020603050405020304" pitchFamily="18" charset="0"/>
              </a:rPr>
              <a:t> </a:t>
            </a:r>
            <a:r>
              <a:rPr lang="en-US" b="1" dirty="0" err="1" smtClean="0">
                <a:solidFill>
                  <a:srgbClr val="3A3A3A"/>
                </a:solidFill>
                <a:latin typeface="Times New Roman" panose="02020603050405020304" pitchFamily="18" charset="0"/>
              </a:rPr>
              <a:t>ngày</a:t>
            </a:r>
            <a:r>
              <a:rPr lang="en-US" b="1" dirty="0" smtClean="0">
                <a:solidFill>
                  <a:srgbClr val="3A3A3A"/>
                </a:solidFill>
                <a:latin typeface="Times New Roman" panose="02020603050405020304" pitchFamily="18" charset="0"/>
              </a:rPr>
              <a:t> 4 </a:t>
            </a:r>
            <a:r>
              <a:rPr lang="en-US" b="1" dirty="0" err="1" smtClean="0">
                <a:solidFill>
                  <a:srgbClr val="3A3A3A"/>
                </a:solidFill>
                <a:latin typeface="Times New Roman" panose="02020603050405020304" pitchFamily="18" charset="0"/>
              </a:rPr>
              <a:t>tháng</a:t>
            </a:r>
            <a:r>
              <a:rPr lang="en-US" b="1" dirty="0" smtClean="0">
                <a:solidFill>
                  <a:srgbClr val="3A3A3A"/>
                </a:solidFill>
                <a:latin typeface="Times New Roman" panose="02020603050405020304" pitchFamily="18" charset="0"/>
              </a:rPr>
              <a:t> 3 </a:t>
            </a:r>
            <a:r>
              <a:rPr lang="en-US" b="1" dirty="0" err="1" smtClean="0">
                <a:solidFill>
                  <a:srgbClr val="3A3A3A"/>
                </a:solidFill>
                <a:latin typeface="Times New Roman" panose="02020603050405020304" pitchFamily="18" charset="0"/>
              </a:rPr>
              <a:t>năm</a:t>
            </a:r>
            <a:r>
              <a:rPr lang="en-US" b="1" dirty="0" smtClean="0">
                <a:solidFill>
                  <a:srgbClr val="3A3A3A"/>
                </a:solidFill>
                <a:latin typeface="Times New Roman" panose="02020603050405020304" pitchFamily="18" charset="0"/>
              </a:rPr>
              <a:t> 2020</a:t>
            </a:r>
            <a:endParaRPr lang="en-US" b="1" dirty="0">
              <a:solidFill>
                <a:srgbClr val="3A3A3A"/>
              </a:solidFill>
              <a:latin typeface="Times New Roman" panose="02020603050405020304" pitchFamily="18" charset="0"/>
            </a:endParaRPr>
          </a:p>
        </p:txBody>
      </p:sp>
      <p:sp>
        <p:nvSpPr>
          <p:cNvPr id="119811" name="Rectangle 43"/>
          <p:cNvSpPr>
            <a:spLocks noChangeArrowheads="1"/>
          </p:cNvSpPr>
          <p:nvPr/>
        </p:nvSpPr>
        <p:spPr bwMode="auto">
          <a:xfrm>
            <a:off x="6019801" y="870586"/>
            <a:ext cx="3685541" cy="5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900" b="1">
                <a:solidFill>
                  <a:srgbClr val="FF0000"/>
                </a:solidFill>
                <a:latin typeface="Times New Roman" panose="02020603050405020304" pitchFamily="18" charset="0"/>
              </a:rPr>
              <a:t>Môn: Địa lí</a:t>
            </a:r>
          </a:p>
        </p:txBody>
      </p:sp>
      <p:sp>
        <p:nvSpPr>
          <p:cNvPr id="16432" name="Text Box 48"/>
          <p:cNvSpPr txBox="1">
            <a:spLocks noChangeArrowheads="1"/>
          </p:cNvSpPr>
          <p:nvPr/>
        </p:nvSpPr>
        <p:spPr bwMode="auto">
          <a:xfrm>
            <a:off x="622302" y="1419226"/>
            <a:ext cx="13596619" cy="685895"/>
          </a:xfrm>
          <a:prstGeom prst="rect">
            <a:avLst/>
          </a:prstGeom>
          <a:solidFill>
            <a:schemeClr val="bg1"/>
          </a:solidFill>
          <a:ln w="9525">
            <a:solidFill>
              <a:schemeClr val="bg1"/>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FF"/>
                </a:solidFill>
              </a:rPr>
              <a:t>Bài 25: NGƯỜI DÂN VÀ HOẠT ĐỘNG SẢN XUẤT Ở </a:t>
            </a:r>
          </a:p>
          <a:p>
            <a:pPr algn="ctr"/>
            <a:r>
              <a:rPr lang="en-US" b="1">
                <a:solidFill>
                  <a:srgbClr val="0000FF"/>
                </a:solidFill>
              </a:rPr>
              <a:t>ĐỒNG BẰNG DUYÊN HẢI MIỀN TRUNG</a:t>
            </a:r>
          </a:p>
        </p:txBody>
      </p:sp>
      <p:sp>
        <p:nvSpPr>
          <p:cNvPr id="3" name="Content Placeholder 2"/>
          <p:cNvSpPr>
            <a:spLocks/>
          </p:cNvSpPr>
          <p:nvPr/>
        </p:nvSpPr>
        <p:spPr bwMode="auto">
          <a:xfrm>
            <a:off x="342901" y="2779396"/>
            <a:ext cx="13886179" cy="12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solidFill>
                  <a:srgbClr val="0000FF"/>
                </a:solidFill>
                <a:latin typeface="Times New Roman" panose="02020603050405020304" pitchFamily="18" charset="0"/>
                <a:cs typeface="Times New Roman" panose="02020603050405020304" pitchFamily="18" charset="0"/>
              </a:rPr>
              <a:t>     </a:t>
            </a:r>
            <a:r>
              <a:rPr lang="en-US" sz="5100">
                <a:solidFill>
                  <a:srgbClr val="0000FF"/>
                </a:solidFill>
                <a:latin typeface="Times New Roman" panose="02020603050405020304" pitchFamily="18" charset="0"/>
                <a:cs typeface="Times New Roman" panose="02020603050405020304" pitchFamily="18" charset="0"/>
              </a:rPr>
              <a:t>Dân cư ở đây chủ yếu là người Kinh, người Chăm và một số dân tộc ít người khác.</a:t>
            </a:r>
          </a:p>
        </p:txBody>
      </p:sp>
      <p:sp>
        <p:nvSpPr>
          <p:cNvPr id="78894" name="Text Box 46"/>
          <p:cNvSpPr txBox="1">
            <a:spLocks noChangeArrowheads="1"/>
          </p:cNvSpPr>
          <p:nvPr/>
        </p:nvSpPr>
        <p:spPr bwMode="auto">
          <a:xfrm>
            <a:off x="749302" y="2242186"/>
            <a:ext cx="11635739" cy="655118"/>
          </a:xfrm>
          <a:prstGeom prst="rect">
            <a:avLst/>
          </a:prstGeom>
          <a:noFill/>
          <a:ln w="9525">
            <a:noFill/>
            <a:miter lim="800000"/>
            <a:headEnd/>
            <a:tailEnd/>
          </a:ln>
          <a:effectLst>
            <a:prstShdw prst="shdw17" dist="17961" dir="2700000">
              <a:schemeClr val="accent1">
                <a:gamma/>
                <a:shade val="60000"/>
                <a:invGamma/>
              </a:schemeClr>
            </a:prstShdw>
          </a:effec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3400" b="1">
                <a:solidFill>
                  <a:schemeClr val="tx2"/>
                </a:solidFill>
              </a:rPr>
              <a:t>1. Dân cư ở đồng bằng duyên hải miền Trung:</a:t>
            </a:r>
          </a:p>
        </p:txBody>
      </p:sp>
      <p:sp>
        <p:nvSpPr>
          <p:cNvPr id="7" name="Text Box 17"/>
          <p:cNvSpPr txBox="1">
            <a:spLocks noChangeArrowheads="1"/>
          </p:cNvSpPr>
          <p:nvPr/>
        </p:nvSpPr>
        <p:spPr bwMode="auto">
          <a:xfrm>
            <a:off x="934721" y="4539616"/>
            <a:ext cx="9375141"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3400" b="1">
                <a:latin typeface="Times New Roman" panose="02020603050405020304" pitchFamily="18" charset="0"/>
                <a:cs typeface="Times New Roman" panose="02020603050405020304" pitchFamily="18" charset="0"/>
              </a:rPr>
              <a:t>2. Hoạt động sản xuất của người dân:</a:t>
            </a:r>
          </a:p>
        </p:txBody>
      </p:sp>
      <p:sp>
        <p:nvSpPr>
          <p:cNvPr id="119817" name="Rectangle 9"/>
          <p:cNvSpPr>
            <a:spLocks noChangeArrowheads="1"/>
          </p:cNvSpPr>
          <p:nvPr/>
        </p:nvSpPr>
        <p:spPr bwMode="auto">
          <a:xfrm>
            <a:off x="1236981" y="5353050"/>
            <a:ext cx="11379200" cy="136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a:spcBef>
                <a:spcPct val="50000"/>
              </a:spcBef>
            </a:pPr>
            <a:r>
              <a:rPr lang="en-US" sz="4000" b="1">
                <a:solidFill>
                  <a:srgbClr val="FF0000"/>
                </a:solidFill>
              </a:rPr>
              <a:t>Đọc ghi chú các ảnh hoạt động sản xuất trong các hình sách giáo khoa.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9817"/>
                                        </p:tgtEl>
                                        <p:attrNameLst>
                                          <p:attrName>style.visibility</p:attrName>
                                        </p:attrNameLst>
                                      </p:cBhvr>
                                      <p:to>
                                        <p:strVal val="visible"/>
                                      </p:to>
                                    </p:set>
                                    <p:anim calcmode="discrete" valueType="clr">
                                      <p:cBhvr override="childStyle">
                                        <p:cTn id="14" dur="80"/>
                                        <p:tgtEl>
                                          <p:spTgt spid="1198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9817"/>
                                        </p:tgtEl>
                                        <p:attrNameLst>
                                          <p:attrName>fillcolor</p:attrName>
                                        </p:attrNameLst>
                                      </p:cBhvr>
                                      <p:tavLst>
                                        <p:tav tm="0">
                                          <p:val>
                                            <p:clrVal>
                                              <a:schemeClr val="accent2"/>
                                            </p:clrVal>
                                          </p:val>
                                        </p:tav>
                                        <p:tav tm="50000">
                                          <p:val>
                                            <p:clrVal>
                                              <a:schemeClr val="hlink"/>
                                            </p:clrVal>
                                          </p:val>
                                        </p:tav>
                                      </p:tavLst>
                                    </p:anim>
                                    <p:set>
                                      <p:cBhvr>
                                        <p:cTn id="16" dur="80"/>
                                        <p:tgtEl>
                                          <p:spTgt spid="1198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198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840" y="226696"/>
            <a:ext cx="4307840" cy="269367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0782" y="184786"/>
            <a:ext cx="4069080" cy="271653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6"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561" y="3941446"/>
            <a:ext cx="4262120" cy="280416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7"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2" y="203836"/>
            <a:ext cx="4493259" cy="277749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800" name="Picture 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2" y="3910966"/>
            <a:ext cx="4493259" cy="2851784"/>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9" desc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1421" y="3941446"/>
            <a:ext cx="4020819" cy="280416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3803" name="Text Box 11"/>
          <p:cNvSpPr txBox="1">
            <a:spLocks noChangeArrowheads="1"/>
          </p:cNvSpPr>
          <p:nvPr/>
        </p:nvSpPr>
        <p:spPr bwMode="auto">
          <a:xfrm>
            <a:off x="142240" y="2981326"/>
            <a:ext cx="5356861" cy="43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000">
                <a:solidFill>
                  <a:srgbClr val="FF33CC"/>
                </a:solidFill>
              </a:rPr>
              <a:t>Hình 3. Đầm nuôi tôm công nghiệp </a:t>
            </a:r>
          </a:p>
        </p:txBody>
      </p:sp>
      <p:sp>
        <p:nvSpPr>
          <p:cNvPr id="33804" name="Text Box 12"/>
          <p:cNvSpPr txBox="1">
            <a:spLocks noChangeArrowheads="1"/>
          </p:cNvSpPr>
          <p:nvPr/>
        </p:nvSpPr>
        <p:spPr bwMode="auto">
          <a:xfrm>
            <a:off x="5598160" y="2939416"/>
            <a:ext cx="3972560" cy="48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300">
                <a:solidFill>
                  <a:srgbClr val="FF33CC"/>
                </a:solidFill>
              </a:rPr>
              <a:t>Hình 4. Cánh đồng mía</a:t>
            </a:r>
          </a:p>
        </p:txBody>
      </p:sp>
      <p:sp>
        <p:nvSpPr>
          <p:cNvPr id="33805" name="Text Box 13"/>
          <p:cNvSpPr txBox="1">
            <a:spLocks noChangeArrowheads="1"/>
          </p:cNvSpPr>
          <p:nvPr/>
        </p:nvSpPr>
        <p:spPr bwMode="auto">
          <a:xfrm>
            <a:off x="10469880" y="2931796"/>
            <a:ext cx="3881120" cy="48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300">
                <a:solidFill>
                  <a:srgbClr val="FF33CC"/>
                </a:solidFill>
              </a:rPr>
              <a:t>Hình 5. Cánh đồng lúa</a:t>
            </a:r>
          </a:p>
        </p:txBody>
      </p:sp>
      <p:sp>
        <p:nvSpPr>
          <p:cNvPr id="33806" name="Text Box 14"/>
          <p:cNvSpPr txBox="1">
            <a:spLocks noChangeArrowheads="1"/>
          </p:cNvSpPr>
          <p:nvPr/>
        </p:nvSpPr>
        <p:spPr bwMode="auto">
          <a:xfrm>
            <a:off x="10668001" y="6867526"/>
            <a:ext cx="3553461" cy="48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300">
                <a:solidFill>
                  <a:srgbClr val="FF00FF"/>
                </a:solidFill>
              </a:rPr>
              <a:t>Hình 8. Làng chài</a:t>
            </a:r>
          </a:p>
        </p:txBody>
      </p:sp>
      <p:sp>
        <p:nvSpPr>
          <p:cNvPr id="33807" name="Text Box 15"/>
          <p:cNvSpPr txBox="1">
            <a:spLocks noChangeArrowheads="1"/>
          </p:cNvSpPr>
          <p:nvPr/>
        </p:nvSpPr>
        <p:spPr bwMode="auto">
          <a:xfrm>
            <a:off x="5524501" y="6783706"/>
            <a:ext cx="4142739" cy="48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300">
                <a:solidFill>
                  <a:srgbClr val="FF00FF"/>
                </a:solidFill>
              </a:rPr>
              <a:t>Hình  7. Cánh đồng muối</a:t>
            </a:r>
          </a:p>
        </p:txBody>
      </p:sp>
      <p:sp>
        <p:nvSpPr>
          <p:cNvPr id="33808" name="Text Box 16"/>
          <p:cNvSpPr txBox="1">
            <a:spLocks noChangeArrowheads="1"/>
          </p:cNvSpPr>
          <p:nvPr/>
        </p:nvSpPr>
        <p:spPr bwMode="auto">
          <a:xfrm>
            <a:off x="495302" y="6823710"/>
            <a:ext cx="4282440" cy="48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300">
                <a:solidFill>
                  <a:srgbClr val="FF33CC"/>
                </a:solidFill>
              </a:rPr>
              <a:t>Hình 6. Chăn nuôi gia súc</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edge">
                                      <p:cBhvr>
                                        <p:cTn id="7" dur="2000"/>
                                        <p:tgtEl>
                                          <p:spTgt spid="33799"/>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3803"/>
                                        </p:tgtEl>
                                        <p:attrNameLst>
                                          <p:attrName>style.visibility</p:attrName>
                                        </p:attrNameLst>
                                      </p:cBhvr>
                                      <p:to>
                                        <p:strVal val="visible"/>
                                      </p:to>
                                    </p:set>
                                    <p:anim calcmode="discrete" valueType="clr">
                                      <p:cBhvr override="childStyle">
                                        <p:cTn id="11" dur="80"/>
                                        <p:tgtEl>
                                          <p:spTgt spid="33803"/>
                                        </p:tgtEl>
                                        <p:attrNameLst>
                                          <p:attrName>style.color</p:attrName>
                                        </p:attrNameLst>
                                      </p:cBhvr>
                                      <p:tavLst>
                                        <p:tav tm="0">
                                          <p:val>
                                            <p:clrVal>
                                              <a:srgbClr val="FF00FF"/>
                                            </p:clrVal>
                                          </p:val>
                                        </p:tav>
                                        <p:tav tm="50000">
                                          <p:val>
                                            <p:clrVal>
                                              <a:srgbClr val="FF00FF"/>
                                            </p:clrVal>
                                          </p:val>
                                        </p:tav>
                                      </p:tavLst>
                                    </p:anim>
                                    <p:anim calcmode="discrete" valueType="clr">
                                      <p:cBhvr>
                                        <p:cTn id="12" dur="80"/>
                                        <p:tgtEl>
                                          <p:spTgt spid="33803"/>
                                        </p:tgtEl>
                                        <p:attrNameLst>
                                          <p:attrName>fillcolor</p:attrName>
                                        </p:attrNameLst>
                                      </p:cBhvr>
                                      <p:tavLst>
                                        <p:tav tm="0">
                                          <p:val>
                                            <p:clrVal>
                                              <a:schemeClr val="accent2"/>
                                            </p:clrVal>
                                          </p:val>
                                        </p:tav>
                                        <p:tav tm="50000">
                                          <p:val>
                                            <p:clrVal>
                                              <a:schemeClr val="hlink"/>
                                            </p:clrVal>
                                          </p:val>
                                        </p:tav>
                                      </p:tavLst>
                                    </p:anim>
                                    <p:set>
                                      <p:cBhvr>
                                        <p:cTn id="13" dur="80"/>
                                        <p:tgtEl>
                                          <p:spTgt spid="33803"/>
                                        </p:tgtEl>
                                        <p:attrNameLst>
                                          <p:attrName>fill.type</p:attrName>
                                        </p:attrNameLst>
                                      </p:cBhvr>
                                      <p:to>
                                        <p:strVal val="solid"/>
                                      </p:to>
                                    </p:set>
                                  </p:childTnLst>
                                </p:cTn>
                              </p:par>
                            </p:childTnLst>
                          </p:cTn>
                        </p:par>
                        <p:par>
                          <p:cTn id="14" fill="hold" nodeType="afterGroup">
                            <p:stCondLst>
                              <p:cond delay="3080"/>
                            </p:stCondLst>
                            <p:childTnLst>
                              <p:par>
                                <p:cTn id="15" presetID="20" presetClass="entr" presetSubtype="0" fill="hold" nodeType="after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wedge">
                                      <p:cBhvr>
                                        <p:cTn id="17" dur="2000"/>
                                        <p:tgtEl>
                                          <p:spTgt spid="33796"/>
                                        </p:tgtEl>
                                      </p:cBhvr>
                                    </p:animEffect>
                                  </p:childTnLst>
                                </p:cTn>
                              </p:par>
                            </p:childTnLst>
                          </p:cTn>
                        </p:par>
                        <p:par>
                          <p:cTn id="18" fill="hold" nodeType="afterGroup">
                            <p:stCondLst>
                              <p:cond delay="508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3804"/>
                                        </p:tgtEl>
                                        <p:attrNameLst>
                                          <p:attrName>style.visibility</p:attrName>
                                        </p:attrNameLst>
                                      </p:cBhvr>
                                      <p:to>
                                        <p:strVal val="visible"/>
                                      </p:to>
                                    </p:set>
                                    <p:anim calcmode="discrete" valueType="clr">
                                      <p:cBhvr override="childStyle">
                                        <p:cTn id="21" dur="80"/>
                                        <p:tgtEl>
                                          <p:spTgt spid="33804"/>
                                        </p:tgtEl>
                                        <p:attrNameLst>
                                          <p:attrName>style.color</p:attrName>
                                        </p:attrNameLst>
                                      </p:cBhvr>
                                      <p:tavLst>
                                        <p:tav tm="0">
                                          <p:val>
                                            <p:clrVal>
                                              <a:srgbClr val="FF00FF"/>
                                            </p:clrVal>
                                          </p:val>
                                        </p:tav>
                                        <p:tav tm="50000">
                                          <p:val>
                                            <p:clrVal>
                                              <a:srgbClr val="FF00FF"/>
                                            </p:clrVal>
                                          </p:val>
                                        </p:tav>
                                      </p:tavLst>
                                    </p:anim>
                                    <p:anim calcmode="discrete" valueType="clr">
                                      <p:cBhvr>
                                        <p:cTn id="22" dur="80"/>
                                        <p:tgtEl>
                                          <p:spTgt spid="33804"/>
                                        </p:tgtEl>
                                        <p:attrNameLst>
                                          <p:attrName>fillcolor</p:attrName>
                                        </p:attrNameLst>
                                      </p:cBhvr>
                                      <p:tavLst>
                                        <p:tav tm="0">
                                          <p:val>
                                            <p:clrVal>
                                              <a:schemeClr val="accent2"/>
                                            </p:clrVal>
                                          </p:val>
                                        </p:tav>
                                        <p:tav tm="50000">
                                          <p:val>
                                            <p:clrVal>
                                              <a:schemeClr val="hlink"/>
                                            </p:clrVal>
                                          </p:val>
                                        </p:tav>
                                      </p:tavLst>
                                    </p:anim>
                                    <p:set>
                                      <p:cBhvr>
                                        <p:cTn id="23" dur="80"/>
                                        <p:tgtEl>
                                          <p:spTgt spid="33804"/>
                                        </p:tgtEl>
                                        <p:attrNameLst>
                                          <p:attrName>fill.type</p:attrName>
                                        </p:attrNameLst>
                                      </p:cBhvr>
                                      <p:to>
                                        <p:strVal val="solid"/>
                                      </p:to>
                                    </p:set>
                                  </p:childTnLst>
                                </p:cTn>
                              </p:par>
                            </p:childTnLst>
                          </p:cTn>
                        </p:par>
                        <p:par>
                          <p:cTn id="24" fill="hold" nodeType="afterGroup">
                            <p:stCondLst>
                              <p:cond delay="5800"/>
                            </p:stCondLst>
                            <p:childTnLst>
                              <p:par>
                                <p:cTn id="25" presetID="20" presetClass="entr" presetSubtype="0" fill="hold" nodeType="afterEffect">
                                  <p:stCondLst>
                                    <p:cond delay="0"/>
                                  </p:stCondLst>
                                  <p:childTnLst>
                                    <p:set>
                                      <p:cBhvr>
                                        <p:cTn id="26" dur="1" fill="hold">
                                          <p:stCondLst>
                                            <p:cond delay="0"/>
                                          </p:stCondLst>
                                        </p:cTn>
                                        <p:tgtEl>
                                          <p:spTgt spid="33797"/>
                                        </p:tgtEl>
                                        <p:attrNameLst>
                                          <p:attrName>style.visibility</p:attrName>
                                        </p:attrNameLst>
                                      </p:cBhvr>
                                      <p:to>
                                        <p:strVal val="visible"/>
                                      </p:to>
                                    </p:set>
                                    <p:animEffect transition="in" filter="wedge">
                                      <p:cBhvr>
                                        <p:cTn id="27" dur="2000"/>
                                        <p:tgtEl>
                                          <p:spTgt spid="33797"/>
                                        </p:tgtEl>
                                      </p:cBhvr>
                                    </p:animEffect>
                                  </p:childTnLst>
                                </p:cTn>
                              </p:par>
                            </p:childTnLst>
                          </p:cTn>
                        </p:par>
                        <p:par>
                          <p:cTn id="28" fill="hold" nodeType="afterGroup">
                            <p:stCondLst>
                              <p:cond delay="78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33805"/>
                                        </p:tgtEl>
                                        <p:attrNameLst>
                                          <p:attrName>style.visibility</p:attrName>
                                        </p:attrNameLst>
                                      </p:cBhvr>
                                      <p:to>
                                        <p:strVal val="visible"/>
                                      </p:to>
                                    </p:set>
                                    <p:anim calcmode="discrete" valueType="clr">
                                      <p:cBhvr override="childStyle">
                                        <p:cTn id="31" dur="80"/>
                                        <p:tgtEl>
                                          <p:spTgt spid="33805"/>
                                        </p:tgtEl>
                                        <p:attrNameLst>
                                          <p:attrName>style.color</p:attrName>
                                        </p:attrNameLst>
                                      </p:cBhvr>
                                      <p:tavLst>
                                        <p:tav tm="0">
                                          <p:val>
                                            <p:clrVal>
                                              <a:srgbClr val="FF00FF"/>
                                            </p:clrVal>
                                          </p:val>
                                        </p:tav>
                                        <p:tav tm="50000">
                                          <p:val>
                                            <p:clrVal>
                                              <a:srgbClr val="FF00FF"/>
                                            </p:clrVal>
                                          </p:val>
                                        </p:tav>
                                      </p:tavLst>
                                    </p:anim>
                                    <p:anim calcmode="discrete" valueType="clr">
                                      <p:cBhvr>
                                        <p:cTn id="32" dur="80"/>
                                        <p:tgtEl>
                                          <p:spTgt spid="33805"/>
                                        </p:tgtEl>
                                        <p:attrNameLst>
                                          <p:attrName>fillcolor</p:attrName>
                                        </p:attrNameLst>
                                      </p:cBhvr>
                                      <p:tavLst>
                                        <p:tav tm="0">
                                          <p:val>
                                            <p:clrVal>
                                              <a:schemeClr val="accent2"/>
                                            </p:clrVal>
                                          </p:val>
                                        </p:tav>
                                        <p:tav tm="50000">
                                          <p:val>
                                            <p:clrVal>
                                              <a:schemeClr val="hlink"/>
                                            </p:clrVal>
                                          </p:val>
                                        </p:tav>
                                      </p:tavLst>
                                    </p:anim>
                                    <p:set>
                                      <p:cBhvr>
                                        <p:cTn id="33" dur="80"/>
                                        <p:tgtEl>
                                          <p:spTgt spid="33805"/>
                                        </p:tgtEl>
                                        <p:attrNameLst>
                                          <p:attrName>fill.type</p:attrName>
                                        </p:attrNameLst>
                                      </p:cBhvr>
                                      <p:to>
                                        <p:strVal val="solid"/>
                                      </p:to>
                                    </p:set>
                                  </p:childTnLst>
                                </p:cTn>
                              </p:par>
                            </p:childTnLst>
                          </p:cTn>
                        </p:par>
                        <p:par>
                          <p:cTn id="34" fill="hold" nodeType="afterGroup">
                            <p:stCondLst>
                              <p:cond delay="8520"/>
                            </p:stCondLst>
                            <p:childTnLst>
                              <p:par>
                                <p:cTn id="35" presetID="20" presetClass="entr" presetSubtype="0" fill="hold" nodeType="afterEffect">
                                  <p:stCondLst>
                                    <p:cond delay="0"/>
                                  </p:stCondLst>
                                  <p:childTnLst>
                                    <p:set>
                                      <p:cBhvr>
                                        <p:cTn id="36" dur="1" fill="hold">
                                          <p:stCondLst>
                                            <p:cond delay="0"/>
                                          </p:stCondLst>
                                        </p:cTn>
                                        <p:tgtEl>
                                          <p:spTgt spid="33800"/>
                                        </p:tgtEl>
                                        <p:attrNameLst>
                                          <p:attrName>style.visibility</p:attrName>
                                        </p:attrNameLst>
                                      </p:cBhvr>
                                      <p:to>
                                        <p:strVal val="visible"/>
                                      </p:to>
                                    </p:set>
                                    <p:animEffect transition="in" filter="wedge">
                                      <p:cBhvr>
                                        <p:cTn id="37" dur="2000"/>
                                        <p:tgtEl>
                                          <p:spTgt spid="33800"/>
                                        </p:tgtEl>
                                      </p:cBhvr>
                                    </p:animEffect>
                                  </p:childTnLst>
                                </p:cTn>
                              </p:par>
                            </p:childTnLst>
                          </p:cTn>
                        </p:par>
                        <p:par>
                          <p:cTn id="38" fill="hold" nodeType="afterGroup">
                            <p:stCondLst>
                              <p:cond delay="1052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3808"/>
                                        </p:tgtEl>
                                        <p:attrNameLst>
                                          <p:attrName>style.visibility</p:attrName>
                                        </p:attrNameLst>
                                      </p:cBhvr>
                                      <p:to>
                                        <p:strVal val="visible"/>
                                      </p:to>
                                    </p:set>
                                    <p:anim calcmode="discrete" valueType="clr">
                                      <p:cBhvr override="childStyle">
                                        <p:cTn id="41" dur="80"/>
                                        <p:tgtEl>
                                          <p:spTgt spid="33808"/>
                                        </p:tgtEl>
                                        <p:attrNameLst>
                                          <p:attrName>style.color</p:attrName>
                                        </p:attrNameLst>
                                      </p:cBhvr>
                                      <p:tavLst>
                                        <p:tav tm="0">
                                          <p:val>
                                            <p:clrVal>
                                              <a:srgbClr val="FF00FF"/>
                                            </p:clrVal>
                                          </p:val>
                                        </p:tav>
                                        <p:tav tm="50000">
                                          <p:val>
                                            <p:clrVal>
                                              <a:srgbClr val="FF00FF"/>
                                            </p:clrVal>
                                          </p:val>
                                        </p:tav>
                                      </p:tavLst>
                                    </p:anim>
                                    <p:anim calcmode="discrete" valueType="clr">
                                      <p:cBhvr>
                                        <p:cTn id="42" dur="80"/>
                                        <p:tgtEl>
                                          <p:spTgt spid="33808"/>
                                        </p:tgtEl>
                                        <p:attrNameLst>
                                          <p:attrName>fillcolor</p:attrName>
                                        </p:attrNameLst>
                                      </p:cBhvr>
                                      <p:tavLst>
                                        <p:tav tm="0">
                                          <p:val>
                                            <p:clrVal>
                                              <a:schemeClr val="accent2"/>
                                            </p:clrVal>
                                          </p:val>
                                        </p:tav>
                                        <p:tav tm="50000">
                                          <p:val>
                                            <p:clrVal>
                                              <a:schemeClr val="hlink"/>
                                            </p:clrVal>
                                          </p:val>
                                        </p:tav>
                                      </p:tavLst>
                                    </p:anim>
                                    <p:set>
                                      <p:cBhvr>
                                        <p:cTn id="43" dur="80"/>
                                        <p:tgtEl>
                                          <p:spTgt spid="33808"/>
                                        </p:tgtEl>
                                        <p:attrNameLst>
                                          <p:attrName>fill.type</p:attrName>
                                        </p:attrNameLst>
                                      </p:cBhvr>
                                      <p:to>
                                        <p:strVal val="solid"/>
                                      </p:to>
                                    </p:set>
                                  </p:childTnLst>
                                </p:cTn>
                              </p:par>
                            </p:childTnLst>
                          </p:cTn>
                        </p:par>
                        <p:par>
                          <p:cTn id="44" fill="hold" nodeType="afterGroup">
                            <p:stCondLst>
                              <p:cond delay="11360"/>
                            </p:stCondLst>
                            <p:childTnLst>
                              <p:par>
                                <p:cTn id="45" presetID="20" presetClass="entr" presetSubtype="0" fill="hold" nodeType="afterEffect">
                                  <p:stCondLst>
                                    <p:cond delay="0"/>
                                  </p:stCondLst>
                                  <p:childTnLst>
                                    <p:set>
                                      <p:cBhvr>
                                        <p:cTn id="46" dur="1" fill="hold">
                                          <p:stCondLst>
                                            <p:cond delay="0"/>
                                          </p:stCondLst>
                                        </p:cTn>
                                        <p:tgtEl>
                                          <p:spTgt spid="33798"/>
                                        </p:tgtEl>
                                        <p:attrNameLst>
                                          <p:attrName>style.visibility</p:attrName>
                                        </p:attrNameLst>
                                      </p:cBhvr>
                                      <p:to>
                                        <p:strVal val="visible"/>
                                      </p:to>
                                    </p:set>
                                    <p:animEffect transition="in" filter="wedge">
                                      <p:cBhvr>
                                        <p:cTn id="47" dur="2000"/>
                                        <p:tgtEl>
                                          <p:spTgt spid="33798"/>
                                        </p:tgtEl>
                                      </p:cBhvr>
                                    </p:animEffect>
                                  </p:childTnLst>
                                </p:cTn>
                              </p:par>
                            </p:childTnLst>
                          </p:cTn>
                        </p:par>
                        <p:par>
                          <p:cTn id="48" fill="hold" nodeType="afterGroup">
                            <p:stCondLst>
                              <p:cond delay="1336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33807"/>
                                        </p:tgtEl>
                                        <p:attrNameLst>
                                          <p:attrName>style.visibility</p:attrName>
                                        </p:attrNameLst>
                                      </p:cBhvr>
                                      <p:to>
                                        <p:strVal val="visible"/>
                                      </p:to>
                                    </p:set>
                                    <p:anim calcmode="discrete" valueType="clr">
                                      <p:cBhvr override="childStyle">
                                        <p:cTn id="51" dur="80"/>
                                        <p:tgtEl>
                                          <p:spTgt spid="33807"/>
                                        </p:tgtEl>
                                        <p:attrNameLst>
                                          <p:attrName>style.color</p:attrName>
                                        </p:attrNameLst>
                                      </p:cBhvr>
                                      <p:tavLst>
                                        <p:tav tm="0">
                                          <p:val>
                                            <p:clrVal>
                                              <a:srgbClr val="FF00FF"/>
                                            </p:clrVal>
                                          </p:val>
                                        </p:tav>
                                        <p:tav tm="50000">
                                          <p:val>
                                            <p:clrVal>
                                              <a:srgbClr val="FF00FF"/>
                                            </p:clrVal>
                                          </p:val>
                                        </p:tav>
                                      </p:tavLst>
                                    </p:anim>
                                    <p:anim calcmode="discrete" valueType="clr">
                                      <p:cBhvr>
                                        <p:cTn id="52" dur="80"/>
                                        <p:tgtEl>
                                          <p:spTgt spid="33807"/>
                                        </p:tgtEl>
                                        <p:attrNameLst>
                                          <p:attrName>fillcolor</p:attrName>
                                        </p:attrNameLst>
                                      </p:cBhvr>
                                      <p:tavLst>
                                        <p:tav tm="0">
                                          <p:val>
                                            <p:clrVal>
                                              <a:schemeClr val="accent2"/>
                                            </p:clrVal>
                                          </p:val>
                                        </p:tav>
                                        <p:tav tm="50000">
                                          <p:val>
                                            <p:clrVal>
                                              <a:schemeClr val="hlink"/>
                                            </p:clrVal>
                                          </p:val>
                                        </p:tav>
                                      </p:tavLst>
                                    </p:anim>
                                    <p:set>
                                      <p:cBhvr>
                                        <p:cTn id="53" dur="80"/>
                                        <p:tgtEl>
                                          <p:spTgt spid="33807"/>
                                        </p:tgtEl>
                                        <p:attrNameLst>
                                          <p:attrName>fill.type</p:attrName>
                                        </p:attrNameLst>
                                      </p:cBhvr>
                                      <p:to>
                                        <p:strVal val="solid"/>
                                      </p:to>
                                    </p:set>
                                  </p:childTnLst>
                                </p:cTn>
                              </p:par>
                            </p:childTnLst>
                          </p:cTn>
                        </p:par>
                        <p:par>
                          <p:cTn id="54" fill="hold" nodeType="afterGroup">
                            <p:stCondLst>
                              <p:cond delay="14120"/>
                            </p:stCondLst>
                            <p:childTnLst>
                              <p:par>
                                <p:cTn id="55" presetID="20" presetClass="entr" presetSubtype="0" fill="hold" nodeType="afterEffect">
                                  <p:stCondLst>
                                    <p:cond delay="0"/>
                                  </p:stCondLst>
                                  <p:childTnLst>
                                    <p:set>
                                      <p:cBhvr>
                                        <p:cTn id="56" dur="1" fill="hold">
                                          <p:stCondLst>
                                            <p:cond delay="0"/>
                                          </p:stCondLst>
                                        </p:cTn>
                                        <p:tgtEl>
                                          <p:spTgt spid="33801"/>
                                        </p:tgtEl>
                                        <p:attrNameLst>
                                          <p:attrName>style.visibility</p:attrName>
                                        </p:attrNameLst>
                                      </p:cBhvr>
                                      <p:to>
                                        <p:strVal val="visible"/>
                                      </p:to>
                                    </p:set>
                                    <p:animEffect transition="in" filter="wedge">
                                      <p:cBhvr>
                                        <p:cTn id="57" dur="2000"/>
                                        <p:tgtEl>
                                          <p:spTgt spid="33801"/>
                                        </p:tgtEl>
                                      </p:cBhvr>
                                    </p:animEffect>
                                  </p:childTnLst>
                                </p:cTn>
                              </p:par>
                            </p:childTnLst>
                          </p:cTn>
                        </p:par>
                        <p:par>
                          <p:cTn id="58" fill="hold" nodeType="afterGroup">
                            <p:stCondLst>
                              <p:cond delay="1612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33806"/>
                                        </p:tgtEl>
                                        <p:attrNameLst>
                                          <p:attrName>style.visibility</p:attrName>
                                        </p:attrNameLst>
                                      </p:cBhvr>
                                      <p:to>
                                        <p:strVal val="visible"/>
                                      </p:to>
                                    </p:set>
                                    <p:anim calcmode="discrete" valueType="clr">
                                      <p:cBhvr override="childStyle">
                                        <p:cTn id="61" dur="80"/>
                                        <p:tgtEl>
                                          <p:spTgt spid="33806"/>
                                        </p:tgtEl>
                                        <p:attrNameLst>
                                          <p:attrName>style.color</p:attrName>
                                        </p:attrNameLst>
                                      </p:cBhvr>
                                      <p:tavLst>
                                        <p:tav tm="0">
                                          <p:val>
                                            <p:clrVal>
                                              <a:srgbClr val="FF00FF"/>
                                            </p:clrVal>
                                          </p:val>
                                        </p:tav>
                                        <p:tav tm="50000">
                                          <p:val>
                                            <p:clrVal>
                                              <a:srgbClr val="FF00FF"/>
                                            </p:clrVal>
                                          </p:val>
                                        </p:tav>
                                      </p:tavLst>
                                    </p:anim>
                                    <p:anim calcmode="discrete" valueType="clr">
                                      <p:cBhvr>
                                        <p:cTn id="62" dur="80"/>
                                        <p:tgtEl>
                                          <p:spTgt spid="33806"/>
                                        </p:tgtEl>
                                        <p:attrNameLst>
                                          <p:attrName>fillcolor</p:attrName>
                                        </p:attrNameLst>
                                      </p:cBhvr>
                                      <p:tavLst>
                                        <p:tav tm="0">
                                          <p:val>
                                            <p:clrVal>
                                              <a:schemeClr val="accent2"/>
                                            </p:clrVal>
                                          </p:val>
                                        </p:tav>
                                        <p:tav tm="50000">
                                          <p:val>
                                            <p:clrVal>
                                              <a:schemeClr val="hlink"/>
                                            </p:clrVal>
                                          </p:val>
                                        </p:tav>
                                      </p:tavLst>
                                    </p:anim>
                                    <p:set>
                                      <p:cBhvr>
                                        <p:cTn id="63" dur="80"/>
                                        <p:tgtEl>
                                          <p:spTgt spid="338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4" grpId="0"/>
      <p:bldP spid="33805" grpId="0"/>
      <p:bldP spid="33806" grpId="0"/>
      <p:bldP spid="33807" grpId="0"/>
      <p:bldP spid="338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106" name="Group 42"/>
          <p:cNvGraphicFramePr>
            <a:graphicFrameLocks noGrp="1"/>
          </p:cNvGraphicFramePr>
          <p:nvPr/>
        </p:nvGraphicFramePr>
        <p:xfrm>
          <a:off x="205742" y="1331596"/>
          <a:ext cx="14287499" cy="6701028"/>
        </p:xfrm>
        <a:graphic>
          <a:graphicData uri="http://schemas.openxmlformats.org/drawingml/2006/table">
            <a:tbl>
              <a:tblPr/>
              <a:tblGrid>
                <a:gridCol w="3771899"/>
                <a:gridCol w="3771901"/>
                <a:gridCol w="3657600"/>
                <a:gridCol w="3086099"/>
              </a:tblGrid>
              <a:tr h="76809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Trồng trọt</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Chăn nuôi</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Nuôi trồng và đánh bắt thủy sản</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Các ngành khác</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9207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4D4D4D"/>
                        </a:solidFill>
                        <a:effectLst/>
                        <a:latin typeface="Arial" panose="020B0604020202020204" pitchFamily="34" charset="0"/>
                        <a:cs typeface="Arial" panose="020B0604020202020204" pitchFamily="34" charset="0"/>
                      </a:endParaRP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4D4D4D"/>
                        </a:solidFill>
                        <a:effectLst/>
                        <a:latin typeface="Arial" panose="020B0604020202020204" pitchFamily="34" charset="0"/>
                        <a:cs typeface="Arial" panose="020B0604020202020204" pitchFamily="34" charset="0"/>
                      </a:endParaRP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4D4D4D"/>
                        </a:solidFill>
                        <a:effectLst/>
                        <a:latin typeface="Arial" panose="020B0604020202020204" pitchFamily="34" charset="0"/>
                        <a:cs typeface="Arial" panose="020B0604020202020204" pitchFamily="34" charset="0"/>
                      </a:endParaRP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4D4D4D"/>
                        </a:solidFill>
                        <a:effectLst/>
                        <a:latin typeface="Arial" panose="020B0604020202020204" pitchFamily="34" charset="0"/>
                        <a:cs typeface="Arial" panose="020B0604020202020204" pitchFamily="34" charset="0"/>
                      </a:endParaRP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bl>
          </a:graphicData>
        </a:graphic>
      </p:graphicFrame>
      <p:sp>
        <p:nvSpPr>
          <p:cNvPr id="88094" name="Text Box 30"/>
          <p:cNvSpPr txBox="1">
            <a:spLocks noChangeArrowheads="1"/>
          </p:cNvSpPr>
          <p:nvPr/>
        </p:nvSpPr>
        <p:spPr bwMode="auto">
          <a:xfrm>
            <a:off x="30480" y="70486"/>
            <a:ext cx="14630400" cy="114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a:spcBef>
                <a:spcPct val="50000"/>
              </a:spcBef>
            </a:pPr>
            <a:r>
              <a:rPr lang="en-US" sz="3300" b="1">
                <a:solidFill>
                  <a:srgbClr val="FF0000"/>
                </a:solidFill>
              </a:rPr>
              <a:t>Hãy sắp xếp các hình theo nhóm ngành sản xuất  cho phù hợp: Chăn nuôi, nuôi trồng, đánh bắt thủy sản, các ngành khác.</a:t>
            </a:r>
          </a:p>
        </p:txBody>
      </p:sp>
      <p:pic>
        <p:nvPicPr>
          <p:cNvPr id="33799"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421" y="2228850"/>
            <a:ext cx="3340099" cy="233172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4"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 y="2204086"/>
            <a:ext cx="3385821" cy="2428874"/>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 y="5151121"/>
            <a:ext cx="3342640" cy="245745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6"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3981" y="2213610"/>
            <a:ext cx="2844800" cy="233172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800" name="Picture 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8942" y="2213611"/>
            <a:ext cx="3327400" cy="238887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9" desc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1781" y="5193031"/>
            <a:ext cx="3340099" cy="246507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3803" name="Text Box 11"/>
          <p:cNvSpPr txBox="1">
            <a:spLocks noChangeArrowheads="1"/>
          </p:cNvSpPr>
          <p:nvPr/>
        </p:nvSpPr>
        <p:spPr bwMode="auto">
          <a:xfrm>
            <a:off x="7599680" y="4547236"/>
            <a:ext cx="4147821" cy="37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600" b="1">
                <a:solidFill>
                  <a:srgbClr val="FF33CC"/>
                </a:solidFill>
              </a:rPr>
              <a:t>Hình 3. Đầm nuôi tôm công nghiệp </a:t>
            </a:r>
          </a:p>
        </p:txBody>
      </p:sp>
      <p:sp>
        <p:nvSpPr>
          <p:cNvPr id="33804" name="Text Box 12"/>
          <p:cNvSpPr txBox="1">
            <a:spLocks noChangeArrowheads="1"/>
          </p:cNvSpPr>
          <p:nvPr/>
        </p:nvSpPr>
        <p:spPr bwMode="auto">
          <a:xfrm>
            <a:off x="680720" y="4663440"/>
            <a:ext cx="397256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700" b="1">
                <a:solidFill>
                  <a:srgbClr val="FF33CC"/>
                </a:solidFill>
              </a:rPr>
              <a:t>Hình 4. Cánh đồng mía</a:t>
            </a:r>
          </a:p>
        </p:txBody>
      </p:sp>
      <p:sp>
        <p:nvSpPr>
          <p:cNvPr id="33805" name="Text Box 13"/>
          <p:cNvSpPr txBox="1">
            <a:spLocks noChangeArrowheads="1"/>
          </p:cNvSpPr>
          <p:nvPr/>
        </p:nvSpPr>
        <p:spPr bwMode="auto">
          <a:xfrm>
            <a:off x="670560" y="7631430"/>
            <a:ext cx="388112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700" b="1">
                <a:solidFill>
                  <a:srgbClr val="FF33CC"/>
                </a:solidFill>
              </a:rPr>
              <a:t>Hình 5. Cánh đồng lúa</a:t>
            </a:r>
          </a:p>
        </p:txBody>
      </p:sp>
      <p:sp>
        <p:nvSpPr>
          <p:cNvPr id="33808" name="Text Box 16"/>
          <p:cNvSpPr txBox="1">
            <a:spLocks noChangeArrowheads="1"/>
          </p:cNvSpPr>
          <p:nvPr/>
        </p:nvSpPr>
        <p:spPr bwMode="auto">
          <a:xfrm>
            <a:off x="4325622" y="4669156"/>
            <a:ext cx="4282440"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700" b="1">
                <a:solidFill>
                  <a:srgbClr val="FF33CC"/>
                </a:solidFill>
              </a:rPr>
              <a:t>Hình 6. Chăn nuôi gia súc</a:t>
            </a:r>
          </a:p>
        </p:txBody>
      </p:sp>
      <p:sp>
        <p:nvSpPr>
          <p:cNvPr id="33806" name="Text Box 14"/>
          <p:cNvSpPr txBox="1">
            <a:spLocks noChangeArrowheads="1"/>
          </p:cNvSpPr>
          <p:nvPr/>
        </p:nvSpPr>
        <p:spPr bwMode="auto">
          <a:xfrm>
            <a:off x="8298181" y="7679056"/>
            <a:ext cx="3553459"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700" b="1">
                <a:solidFill>
                  <a:srgbClr val="FF00FF"/>
                </a:solidFill>
              </a:rPr>
              <a:t>Hình 8. Làng chài</a:t>
            </a:r>
          </a:p>
        </p:txBody>
      </p:sp>
      <p:sp>
        <p:nvSpPr>
          <p:cNvPr id="33807" name="Text Box 15"/>
          <p:cNvSpPr txBox="1">
            <a:spLocks noChangeArrowheads="1"/>
          </p:cNvSpPr>
          <p:nvPr/>
        </p:nvSpPr>
        <p:spPr bwMode="auto">
          <a:xfrm>
            <a:off x="11427461" y="4547236"/>
            <a:ext cx="4142739" cy="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700" b="1">
                <a:solidFill>
                  <a:srgbClr val="FF00FF"/>
                </a:solidFill>
              </a:rPr>
              <a:t>Hình  7. Cánh đồng muối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4"/>
                                        </p:tgtEl>
                                        <p:attrNameLst>
                                          <p:attrName>style.visibility</p:attrName>
                                        </p:attrNameLst>
                                      </p:cBhvr>
                                      <p:to>
                                        <p:strVal val="visible"/>
                                      </p:to>
                                    </p:set>
                                    <p:anim calcmode="discrete" valueType="clr">
                                      <p:cBhvr override="childStyle">
                                        <p:cTn id="7" dur="80"/>
                                        <p:tgtEl>
                                          <p:spTgt spid="338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4"/>
                                        </p:tgtEl>
                                        <p:attrNameLst>
                                          <p:attrName>fillcolor</p:attrName>
                                        </p:attrNameLst>
                                      </p:cBhvr>
                                      <p:tavLst>
                                        <p:tav tm="0">
                                          <p:val>
                                            <p:clrVal>
                                              <a:schemeClr val="accent2"/>
                                            </p:clrVal>
                                          </p:val>
                                        </p:tav>
                                        <p:tav tm="50000">
                                          <p:val>
                                            <p:clrVal>
                                              <a:schemeClr val="hlink"/>
                                            </p:clrVal>
                                          </p:val>
                                        </p:tav>
                                      </p:tavLst>
                                    </p:anim>
                                    <p:set>
                                      <p:cBhvr>
                                        <p:cTn id="9" dur="80"/>
                                        <p:tgtEl>
                                          <p:spTgt spid="33804"/>
                                        </p:tgtEl>
                                        <p:attrNameLst>
                                          <p:attrName>fill.type</p:attrName>
                                        </p:attrNameLst>
                                      </p:cBhvr>
                                      <p:to>
                                        <p:strVal val="solid"/>
                                      </p:to>
                                    </p:set>
                                  </p:childTnLst>
                                </p:cTn>
                              </p:par>
                            </p:childTnLst>
                          </p:cTn>
                        </p:par>
                        <p:par>
                          <p:cTn id="10" fill="hold" nodeType="afterGroup">
                            <p:stCondLst>
                              <p:cond delay="7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3805"/>
                                        </p:tgtEl>
                                        <p:attrNameLst>
                                          <p:attrName>style.visibility</p:attrName>
                                        </p:attrNameLst>
                                      </p:cBhvr>
                                      <p:to>
                                        <p:strVal val="visible"/>
                                      </p:to>
                                    </p:set>
                                    <p:anim calcmode="discrete" valueType="clr">
                                      <p:cBhvr override="childStyle">
                                        <p:cTn id="13" dur="80"/>
                                        <p:tgtEl>
                                          <p:spTgt spid="3380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3805"/>
                                        </p:tgtEl>
                                        <p:attrNameLst>
                                          <p:attrName>fillcolor</p:attrName>
                                        </p:attrNameLst>
                                      </p:cBhvr>
                                      <p:tavLst>
                                        <p:tav tm="0">
                                          <p:val>
                                            <p:clrVal>
                                              <a:schemeClr val="accent2"/>
                                            </p:clrVal>
                                          </p:val>
                                        </p:tav>
                                        <p:tav tm="50000">
                                          <p:val>
                                            <p:clrVal>
                                              <a:schemeClr val="hlink"/>
                                            </p:clrVal>
                                          </p:val>
                                        </p:tav>
                                      </p:tavLst>
                                    </p:anim>
                                    <p:set>
                                      <p:cBhvr>
                                        <p:cTn id="15" dur="80"/>
                                        <p:tgtEl>
                                          <p:spTgt spid="33805"/>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33796"/>
                                        </p:tgtEl>
                                        <p:attrNameLst>
                                          <p:attrName>style.visibility</p:attrName>
                                        </p:attrNameLst>
                                      </p:cBhvr>
                                      <p:to>
                                        <p:strVal val="visible"/>
                                      </p:to>
                                    </p:set>
                                    <p:animEffect transition="in" filter="fade">
                                      <p:cBhvr>
                                        <p:cTn id="20" dur="1000"/>
                                        <p:tgtEl>
                                          <p:spTgt spid="33796"/>
                                        </p:tgtEl>
                                      </p:cBhvr>
                                    </p:animEffect>
                                    <p:anim calcmode="lin" valueType="num">
                                      <p:cBhvr>
                                        <p:cTn id="21" dur="1000" fill="hold"/>
                                        <p:tgtEl>
                                          <p:spTgt spid="33796"/>
                                        </p:tgtEl>
                                        <p:attrNameLst>
                                          <p:attrName>ppt_x</p:attrName>
                                        </p:attrNameLst>
                                      </p:cBhvr>
                                      <p:tavLst>
                                        <p:tav tm="0">
                                          <p:val>
                                            <p:strVal val="#ppt_x"/>
                                          </p:val>
                                        </p:tav>
                                        <p:tav tm="100000">
                                          <p:val>
                                            <p:strVal val="#ppt_x"/>
                                          </p:val>
                                        </p:tav>
                                      </p:tavLst>
                                    </p:anim>
                                    <p:anim calcmode="lin" valueType="num">
                                      <p:cBhvr>
                                        <p:cTn id="22" dur="1000" fill="hold"/>
                                        <p:tgtEl>
                                          <p:spTgt spid="33796"/>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7" presetClass="entr" presetSubtype="0" fill="hold" nodeType="afterEffect">
                                  <p:stCondLst>
                                    <p:cond delay="0"/>
                                  </p:stCondLst>
                                  <p:childTnLst>
                                    <p:set>
                                      <p:cBhvr>
                                        <p:cTn id="25" dur="1" fill="hold">
                                          <p:stCondLst>
                                            <p:cond delay="0"/>
                                          </p:stCondLst>
                                        </p:cTn>
                                        <p:tgtEl>
                                          <p:spTgt spid="33797"/>
                                        </p:tgtEl>
                                        <p:attrNameLst>
                                          <p:attrName>style.visibility</p:attrName>
                                        </p:attrNameLst>
                                      </p:cBhvr>
                                      <p:to>
                                        <p:strVal val="visible"/>
                                      </p:to>
                                    </p:set>
                                    <p:animEffect transition="in" filter="fade">
                                      <p:cBhvr>
                                        <p:cTn id="26" dur="1000"/>
                                        <p:tgtEl>
                                          <p:spTgt spid="33797"/>
                                        </p:tgtEl>
                                      </p:cBhvr>
                                    </p:animEffect>
                                    <p:anim calcmode="lin" valueType="num">
                                      <p:cBhvr>
                                        <p:cTn id="27" dur="1000" fill="hold"/>
                                        <p:tgtEl>
                                          <p:spTgt spid="33797"/>
                                        </p:tgtEl>
                                        <p:attrNameLst>
                                          <p:attrName>ppt_x</p:attrName>
                                        </p:attrNameLst>
                                      </p:cBhvr>
                                      <p:tavLst>
                                        <p:tav tm="0">
                                          <p:val>
                                            <p:strVal val="#ppt_x"/>
                                          </p:val>
                                        </p:tav>
                                        <p:tav tm="100000">
                                          <p:val>
                                            <p:strVal val="#ppt_x"/>
                                          </p:val>
                                        </p:tav>
                                      </p:tavLst>
                                    </p:anim>
                                    <p:anim calcmode="lin" valueType="num">
                                      <p:cBhvr>
                                        <p:cTn id="28"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33808"/>
                                        </p:tgtEl>
                                        <p:attrNameLst>
                                          <p:attrName>style.visibility</p:attrName>
                                        </p:attrNameLst>
                                      </p:cBhvr>
                                      <p:to>
                                        <p:strVal val="visible"/>
                                      </p:to>
                                    </p:set>
                                    <p:anim calcmode="lin" valueType="num">
                                      <p:cBhvr>
                                        <p:cTn id="33" dur="1000" fill="hold"/>
                                        <p:tgtEl>
                                          <p:spTgt spid="33808"/>
                                        </p:tgtEl>
                                        <p:attrNameLst>
                                          <p:attrName>ppt_w</p:attrName>
                                        </p:attrNameLst>
                                      </p:cBhvr>
                                      <p:tavLst>
                                        <p:tav tm="0">
                                          <p:val>
                                            <p:fltVal val="0"/>
                                          </p:val>
                                        </p:tav>
                                        <p:tav tm="100000">
                                          <p:val>
                                            <p:strVal val="#ppt_w"/>
                                          </p:val>
                                        </p:tav>
                                      </p:tavLst>
                                    </p:anim>
                                    <p:anim calcmode="lin" valueType="num">
                                      <p:cBhvr>
                                        <p:cTn id="34" dur="1000" fill="hold"/>
                                        <p:tgtEl>
                                          <p:spTgt spid="33808"/>
                                        </p:tgtEl>
                                        <p:attrNameLst>
                                          <p:attrName>ppt_h</p:attrName>
                                        </p:attrNameLst>
                                      </p:cBhvr>
                                      <p:tavLst>
                                        <p:tav tm="0">
                                          <p:val>
                                            <p:fltVal val="0"/>
                                          </p:val>
                                        </p:tav>
                                        <p:tav tm="100000">
                                          <p:val>
                                            <p:strVal val="#ppt_h"/>
                                          </p:val>
                                        </p:tav>
                                      </p:tavLst>
                                    </p:anim>
                                    <p:anim calcmode="lin" valueType="num">
                                      <p:cBhvr>
                                        <p:cTn id="35" dur="1000" fill="hold"/>
                                        <p:tgtEl>
                                          <p:spTgt spid="33808"/>
                                        </p:tgtEl>
                                        <p:attrNameLst>
                                          <p:attrName>style.rotation</p:attrName>
                                        </p:attrNameLst>
                                      </p:cBhvr>
                                      <p:tavLst>
                                        <p:tav tm="0">
                                          <p:val>
                                            <p:fltVal val="90"/>
                                          </p:val>
                                        </p:tav>
                                        <p:tav tm="100000">
                                          <p:val>
                                            <p:fltVal val="0"/>
                                          </p:val>
                                        </p:tav>
                                      </p:tavLst>
                                    </p:anim>
                                    <p:animEffect transition="in" filter="fade">
                                      <p:cBhvr>
                                        <p:cTn id="36" dur="1000"/>
                                        <p:tgtEl>
                                          <p:spTgt spid="3380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nodeType="clickEffect">
                                  <p:stCondLst>
                                    <p:cond delay="0"/>
                                  </p:stCondLst>
                                  <p:childTnLst>
                                    <p:set>
                                      <p:cBhvr>
                                        <p:cTn id="40" dur="1" fill="hold">
                                          <p:stCondLst>
                                            <p:cond delay="0"/>
                                          </p:stCondLst>
                                        </p:cTn>
                                        <p:tgtEl>
                                          <p:spTgt spid="33800"/>
                                        </p:tgtEl>
                                        <p:attrNameLst>
                                          <p:attrName>style.visibility</p:attrName>
                                        </p:attrNameLst>
                                      </p:cBhvr>
                                      <p:to>
                                        <p:strVal val="visible"/>
                                      </p:to>
                                    </p:set>
                                    <p:animEffect transition="in" filter="fade">
                                      <p:cBhvr>
                                        <p:cTn id="41" dur="1000"/>
                                        <p:tgtEl>
                                          <p:spTgt spid="33800"/>
                                        </p:tgtEl>
                                      </p:cBhvr>
                                    </p:animEffect>
                                    <p:anim calcmode="lin" valueType="num">
                                      <p:cBhvr>
                                        <p:cTn id="42" dur="1000" fill="hold"/>
                                        <p:tgtEl>
                                          <p:spTgt spid="33800"/>
                                        </p:tgtEl>
                                        <p:attrNameLst>
                                          <p:attrName>ppt_x</p:attrName>
                                        </p:attrNameLst>
                                      </p:cBhvr>
                                      <p:tavLst>
                                        <p:tav tm="0">
                                          <p:val>
                                            <p:strVal val="#ppt_x"/>
                                          </p:val>
                                        </p:tav>
                                        <p:tav tm="100000">
                                          <p:val>
                                            <p:strVal val="#ppt_x"/>
                                          </p:val>
                                        </p:tav>
                                      </p:tavLst>
                                    </p:anim>
                                    <p:anim calcmode="lin" valueType="num">
                                      <p:cBhvr>
                                        <p:cTn id="43" dur="1000" fill="hold"/>
                                        <p:tgtEl>
                                          <p:spTgt spid="3380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1" presetClass="entr" presetSubtype="0" fill="hold" grpId="0" nodeType="clickEffect">
                                  <p:stCondLst>
                                    <p:cond delay="0"/>
                                  </p:stCondLst>
                                  <p:iterate type="lt">
                                    <p:tmPct val="5000"/>
                                  </p:iterate>
                                  <p:childTnLst>
                                    <p:set>
                                      <p:cBhvr>
                                        <p:cTn id="47" dur="1" fill="hold">
                                          <p:stCondLst>
                                            <p:cond delay="0"/>
                                          </p:stCondLst>
                                        </p:cTn>
                                        <p:tgtEl>
                                          <p:spTgt spid="33803"/>
                                        </p:tgtEl>
                                        <p:attrNameLst>
                                          <p:attrName>style.visibility</p:attrName>
                                        </p:attrNameLst>
                                      </p:cBhvr>
                                      <p:to>
                                        <p:strVal val="visible"/>
                                      </p:to>
                                    </p:set>
                                    <p:anim calcmode="lin" valueType="num">
                                      <p:cBhvr>
                                        <p:cTn id="48" dur="1000" fill="hold"/>
                                        <p:tgtEl>
                                          <p:spTgt spid="33803"/>
                                        </p:tgtEl>
                                        <p:attrNameLst>
                                          <p:attrName>ppt_w</p:attrName>
                                        </p:attrNameLst>
                                      </p:cBhvr>
                                      <p:tavLst>
                                        <p:tav tm="0">
                                          <p:val>
                                            <p:fltVal val="0"/>
                                          </p:val>
                                        </p:tav>
                                        <p:tav tm="100000">
                                          <p:val>
                                            <p:strVal val="#ppt_w"/>
                                          </p:val>
                                        </p:tav>
                                      </p:tavLst>
                                    </p:anim>
                                    <p:anim calcmode="lin" valueType="num">
                                      <p:cBhvr>
                                        <p:cTn id="49" dur="1000" fill="hold"/>
                                        <p:tgtEl>
                                          <p:spTgt spid="33803"/>
                                        </p:tgtEl>
                                        <p:attrNameLst>
                                          <p:attrName>ppt_h</p:attrName>
                                        </p:attrNameLst>
                                      </p:cBhvr>
                                      <p:tavLst>
                                        <p:tav tm="0">
                                          <p:val>
                                            <p:fltVal val="0"/>
                                          </p:val>
                                        </p:tav>
                                        <p:tav tm="100000">
                                          <p:val>
                                            <p:strVal val="#ppt_h"/>
                                          </p:val>
                                        </p:tav>
                                      </p:tavLst>
                                    </p:anim>
                                    <p:anim calcmode="lin" valueType="num">
                                      <p:cBhvr>
                                        <p:cTn id="50" dur="1000" fill="hold"/>
                                        <p:tgtEl>
                                          <p:spTgt spid="33803"/>
                                        </p:tgtEl>
                                        <p:attrNameLst>
                                          <p:attrName>style.rotation</p:attrName>
                                        </p:attrNameLst>
                                      </p:cBhvr>
                                      <p:tavLst>
                                        <p:tav tm="0">
                                          <p:val>
                                            <p:fltVal val="90"/>
                                          </p:val>
                                        </p:tav>
                                        <p:tav tm="100000">
                                          <p:val>
                                            <p:fltVal val="0"/>
                                          </p:val>
                                        </p:tav>
                                      </p:tavLst>
                                    </p:anim>
                                    <p:animEffect transition="in" filter="fade">
                                      <p:cBhvr>
                                        <p:cTn id="51" dur="1000"/>
                                        <p:tgtEl>
                                          <p:spTgt spid="33803"/>
                                        </p:tgtEl>
                                      </p:cBhvr>
                                    </p:animEffect>
                                  </p:childTnLst>
                                </p:cTn>
                              </p:par>
                            </p:childTnLst>
                          </p:cTn>
                        </p:par>
                        <p:par>
                          <p:cTn id="52" fill="hold" nodeType="afterGroup">
                            <p:stCondLst>
                              <p:cond delay="2250"/>
                            </p:stCondLst>
                            <p:childTnLst>
                              <p:par>
                                <p:cTn id="53" presetID="47" presetClass="entr" presetSubtype="0" fill="hold" grpId="0" nodeType="afterEffect">
                                  <p:stCondLst>
                                    <p:cond delay="0"/>
                                  </p:stCondLst>
                                  <p:childTnLst>
                                    <p:set>
                                      <p:cBhvr>
                                        <p:cTn id="54" dur="1" fill="hold">
                                          <p:stCondLst>
                                            <p:cond delay="0"/>
                                          </p:stCondLst>
                                        </p:cTn>
                                        <p:tgtEl>
                                          <p:spTgt spid="33806"/>
                                        </p:tgtEl>
                                        <p:attrNameLst>
                                          <p:attrName>style.visibility</p:attrName>
                                        </p:attrNameLst>
                                      </p:cBhvr>
                                      <p:to>
                                        <p:strVal val="visible"/>
                                      </p:to>
                                    </p:set>
                                    <p:animEffect transition="in" filter="fade">
                                      <p:cBhvr>
                                        <p:cTn id="55" dur="1000"/>
                                        <p:tgtEl>
                                          <p:spTgt spid="33806"/>
                                        </p:tgtEl>
                                      </p:cBhvr>
                                    </p:animEffect>
                                    <p:anim calcmode="lin" valueType="num">
                                      <p:cBhvr>
                                        <p:cTn id="56" dur="1000" fill="hold"/>
                                        <p:tgtEl>
                                          <p:spTgt spid="33806"/>
                                        </p:tgtEl>
                                        <p:attrNameLst>
                                          <p:attrName>ppt_x</p:attrName>
                                        </p:attrNameLst>
                                      </p:cBhvr>
                                      <p:tavLst>
                                        <p:tav tm="0">
                                          <p:val>
                                            <p:strVal val="#ppt_x"/>
                                          </p:val>
                                        </p:tav>
                                        <p:tav tm="100000">
                                          <p:val>
                                            <p:strVal val="#ppt_x"/>
                                          </p:val>
                                        </p:tav>
                                      </p:tavLst>
                                    </p:anim>
                                    <p:anim calcmode="lin" valueType="num">
                                      <p:cBhvr>
                                        <p:cTn id="57" dur="1000" fill="hold"/>
                                        <p:tgtEl>
                                          <p:spTgt spid="33806"/>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7" presetClass="entr" presetSubtype="0" fill="hold" nodeType="clickEffect">
                                  <p:stCondLst>
                                    <p:cond delay="0"/>
                                  </p:stCondLst>
                                  <p:childTnLst>
                                    <p:set>
                                      <p:cBhvr>
                                        <p:cTn id="61" dur="1" fill="hold">
                                          <p:stCondLst>
                                            <p:cond delay="0"/>
                                          </p:stCondLst>
                                        </p:cTn>
                                        <p:tgtEl>
                                          <p:spTgt spid="33799"/>
                                        </p:tgtEl>
                                        <p:attrNameLst>
                                          <p:attrName>style.visibility</p:attrName>
                                        </p:attrNameLst>
                                      </p:cBhvr>
                                      <p:to>
                                        <p:strVal val="visible"/>
                                      </p:to>
                                    </p:set>
                                    <p:animEffect transition="in" filter="fade">
                                      <p:cBhvr>
                                        <p:cTn id="62" dur="1000"/>
                                        <p:tgtEl>
                                          <p:spTgt spid="33799"/>
                                        </p:tgtEl>
                                      </p:cBhvr>
                                    </p:animEffect>
                                    <p:anim calcmode="lin" valueType="num">
                                      <p:cBhvr>
                                        <p:cTn id="63" dur="1000" fill="hold"/>
                                        <p:tgtEl>
                                          <p:spTgt spid="33799"/>
                                        </p:tgtEl>
                                        <p:attrNameLst>
                                          <p:attrName>ppt_x</p:attrName>
                                        </p:attrNameLst>
                                      </p:cBhvr>
                                      <p:tavLst>
                                        <p:tav tm="0">
                                          <p:val>
                                            <p:strVal val="#ppt_x"/>
                                          </p:val>
                                        </p:tav>
                                        <p:tav tm="100000">
                                          <p:val>
                                            <p:strVal val="#ppt_x"/>
                                          </p:val>
                                        </p:tav>
                                      </p:tavLst>
                                    </p:anim>
                                    <p:anim calcmode="lin" valueType="num">
                                      <p:cBhvr>
                                        <p:cTn id="64" dur="1000" fill="hold"/>
                                        <p:tgtEl>
                                          <p:spTgt spid="33799"/>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1000"/>
                            </p:stCondLst>
                            <p:childTnLst>
                              <p:par>
                                <p:cTn id="66" presetID="47" presetClass="entr" presetSubtype="0" fill="hold" nodeType="afterEffect">
                                  <p:stCondLst>
                                    <p:cond delay="0"/>
                                  </p:stCondLst>
                                  <p:childTnLst>
                                    <p:set>
                                      <p:cBhvr>
                                        <p:cTn id="67" dur="1" fill="hold">
                                          <p:stCondLst>
                                            <p:cond delay="0"/>
                                          </p:stCondLst>
                                        </p:cTn>
                                        <p:tgtEl>
                                          <p:spTgt spid="33801"/>
                                        </p:tgtEl>
                                        <p:attrNameLst>
                                          <p:attrName>style.visibility</p:attrName>
                                        </p:attrNameLst>
                                      </p:cBhvr>
                                      <p:to>
                                        <p:strVal val="visible"/>
                                      </p:to>
                                    </p:set>
                                    <p:animEffect transition="in" filter="fade">
                                      <p:cBhvr>
                                        <p:cTn id="68" dur="1000"/>
                                        <p:tgtEl>
                                          <p:spTgt spid="33801"/>
                                        </p:tgtEl>
                                      </p:cBhvr>
                                    </p:animEffect>
                                    <p:anim calcmode="lin" valueType="num">
                                      <p:cBhvr>
                                        <p:cTn id="69" dur="1000" fill="hold"/>
                                        <p:tgtEl>
                                          <p:spTgt spid="33801"/>
                                        </p:tgtEl>
                                        <p:attrNameLst>
                                          <p:attrName>ppt_x</p:attrName>
                                        </p:attrNameLst>
                                      </p:cBhvr>
                                      <p:tavLst>
                                        <p:tav tm="0">
                                          <p:val>
                                            <p:strVal val="#ppt_x"/>
                                          </p:val>
                                        </p:tav>
                                        <p:tav tm="100000">
                                          <p:val>
                                            <p:strVal val="#ppt_x"/>
                                          </p:val>
                                        </p:tav>
                                      </p:tavLst>
                                    </p:anim>
                                    <p:anim calcmode="lin" valueType="num">
                                      <p:cBhvr>
                                        <p:cTn id="70" dur="1000" fill="hold"/>
                                        <p:tgtEl>
                                          <p:spTgt spid="33801"/>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1" presetClass="entr" presetSubtype="0" fill="hold" grpId="0" nodeType="clickEffect">
                                  <p:stCondLst>
                                    <p:cond delay="0"/>
                                  </p:stCondLst>
                                  <p:iterate type="lt">
                                    <p:tmPct val="5000"/>
                                  </p:iterate>
                                  <p:childTnLst>
                                    <p:set>
                                      <p:cBhvr>
                                        <p:cTn id="74" dur="1" fill="hold">
                                          <p:stCondLst>
                                            <p:cond delay="0"/>
                                          </p:stCondLst>
                                        </p:cTn>
                                        <p:tgtEl>
                                          <p:spTgt spid="33807"/>
                                        </p:tgtEl>
                                        <p:attrNameLst>
                                          <p:attrName>style.visibility</p:attrName>
                                        </p:attrNameLst>
                                      </p:cBhvr>
                                      <p:to>
                                        <p:strVal val="visible"/>
                                      </p:to>
                                    </p:set>
                                    <p:anim calcmode="lin" valueType="num">
                                      <p:cBhvr>
                                        <p:cTn id="75" dur="1000" fill="hold"/>
                                        <p:tgtEl>
                                          <p:spTgt spid="33807"/>
                                        </p:tgtEl>
                                        <p:attrNameLst>
                                          <p:attrName>ppt_w</p:attrName>
                                        </p:attrNameLst>
                                      </p:cBhvr>
                                      <p:tavLst>
                                        <p:tav tm="0">
                                          <p:val>
                                            <p:fltVal val="0"/>
                                          </p:val>
                                        </p:tav>
                                        <p:tav tm="100000">
                                          <p:val>
                                            <p:strVal val="#ppt_w"/>
                                          </p:val>
                                        </p:tav>
                                      </p:tavLst>
                                    </p:anim>
                                    <p:anim calcmode="lin" valueType="num">
                                      <p:cBhvr>
                                        <p:cTn id="76" dur="1000" fill="hold"/>
                                        <p:tgtEl>
                                          <p:spTgt spid="33807"/>
                                        </p:tgtEl>
                                        <p:attrNameLst>
                                          <p:attrName>ppt_h</p:attrName>
                                        </p:attrNameLst>
                                      </p:cBhvr>
                                      <p:tavLst>
                                        <p:tav tm="0">
                                          <p:val>
                                            <p:fltVal val="0"/>
                                          </p:val>
                                        </p:tav>
                                        <p:tav tm="100000">
                                          <p:val>
                                            <p:strVal val="#ppt_h"/>
                                          </p:val>
                                        </p:tav>
                                      </p:tavLst>
                                    </p:anim>
                                    <p:anim calcmode="lin" valueType="num">
                                      <p:cBhvr>
                                        <p:cTn id="77" dur="1000" fill="hold"/>
                                        <p:tgtEl>
                                          <p:spTgt spid="33807"/>
                                        </p:tgtEl>
                                        <p:attrNameLst>
                                          <p:attrName>style.rotation</p:attrName>
                                        </p:attrNameLst>
                                      </p:cBhvr>
                                      <p:tavLst>
                                        <p:tav tm="0">
                                          <p:val>
                                            <p:fltVal val="90"/>
                                          </p:val>
                                        </p:tav>
                                        <p:tav tm="100000">
                                          <p:val>
                                            <p:fltVal val="0"/>
                                          </p:val>
                                        </p:tav>
                                      </p:tavLst>
                                    </p:anim>
                                    <p:animEffect transition="in" filter="fade">
                                      <p:cBhvr>
                                        <p:cTn id="78" dur="1000"/>
                                        <p:tgtEl>
                                          <p:spTgt spid="3380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7" presetClass="entr" presetSubtype="0" fill="hold" nodeType="clickEffect">
                                  <p:stCondLst>
                                    <p:cond delay="0"/>
                                  </p:stCondLst>
                                  <p:childTnLst>
                                    <p:set>
                                      <p:cBhvr>
                                        <p:cTn id="82" dur="1" fill="hold">
                                          <p:stCondLst>
                                            <p:cond delay="0"/>
                                          </p:stCondLst>
                                        </p:cTn>
                                        <p:tgtEl>
                                          <p:spTgt spid="33798"/>
                                        </p:tgtEl>
                                        <p:attrNameLst>
                                          <p:attrName>style.visibility</p:attrName>
                                        </p:attrNameLst>
                                      </p:cBhvr>
                                      <p:to>
                                        <p:strVal val="visible"/>
                                      </p:to>
                                    </p:set>
                                    <p:animEffect transition="in" filter="fade">
                                      <p:cBhvr>
                                        <p:cTn id="83" dur="1000"/>
                                        <p:tgtEl>
                                          <p:spTgt spid="33798"/>
                                        </p:tgtEl>
                                      </p:cBhvr>
                                    </p:animEffect>
                                    <p:anim calcmode="lin" valueType="num">
                                      <p:cBhvr>
                                        <p:cTn id="84" dur="1000" fill="hold"/>
                                        <p:tgtEl>
                                          <p:spTgt spid="33798"/>
                                        </p:tgtEl>
                                        <p:attrNameLst>
                                          <p:attrName>ppt_x</p:attrName>
                                        </p:attrNameLst>
                                      </p:cBhvr>
                                      <p:tavLst>
                                        <p:tav tm="0">
                                          <p:val>
                                            <p:strVal val="#ppt_x"/>
                                          </p:val>
                                        </p:tav>
                                        <p:tav tm="100000">
                                          <p:val>
                                            <p:strVal val="#ppt_x"/>
                                          </p:val>
                                        </p:tav>
                                      </p:tavLst>
                                    </p:anim>
                                    <p:anim calcmode="lin" valueType="num">
                                      <p:cBhvr>
                                        <p:cTn id="85"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4" grpId="0"/>
      <p:bldP spid="33805" grpId="0"/>
      <p:bldP spid="33808" grpId="0"/>
      <p:bldP spid="33806" grpId="0"/>
      <p:bldP spid="338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2"/>
          <p:cNvSpPr>
            <a:spLocks noChangeArrowheads="1"/>
          </p:cNvSpPr>
          <p:nvPr/>
        </p:nvSpPr>
        <p:spPr bwMode="auto">
          <a:xfrm>
            <a:off x="518161" y="160020"/>
            <a:ext cx="13825221" cy="4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50000"/>
              </a:spcBef>
            </a:pPr>
            <a:r>
              <a:rPr lang="en-US" b="1" dirty="0" err="1" smtClean="0">
                <a:solidFill>
                  <a:srgbClr val="3A3A3A"/>
                </a:solidFill>
                <a:latin typeface="Times New Roman" panose="02020603050405020304" pitchFamily="18" charset="0"/>
              </a:rPr>
              <a:t>Thứ</a:t>
            </a:r>
            <a:r>
              <a:rPr lang="en-US" b="1" dirty="0" smtClean="0">
                <a:solidFill>
                  <a:srgbClr val="3A3A3A"/>
                </a:solidFill>
                <a:latin typeface="Times New Roman" panose="02020603050405020304" pitchFamily="18" charset="0"/>
              </a:rPr>
              <a:t> </a:t>
            </a:r>
            <a:r>
              <a:rPr lang="en-US" b="1" dirty="0" err="1" smtClean="0">
                <a:solidFill>
                  <a:srgbClr val="3A3A3A"/>
                </a:solidFill>
                <a:latin typeface="Times New Roman" panose="02020603050405020304" pitchFamily="18" charset="0"/>
              </a:rPr>
              <a:t>năm</a:t>
            </a:r>
            <a:r>
              <a:rPr lang="en-US" b="1" dirty="0" smtClean="0">
                <a:solidFill>
                  <a:srgbClr val="3A3A3A"/>
                </a:solidFill>
                <a:latin typeface="Times New Roman" panose="02020603050405020304" pitchFamily="18" charset="0"/>
              </a:rPr>
              <a:t> </a:t>
            </a:r>
            <a:r>
              <a:rPr lang="en-US" b="1" dirty="0" err="1" smtClean="0">
                <a:solidFill>
                  <a:srgbClr val="3A3A3A"/>
                </a:solidFill>
                <a:latin typeface="Times New Roman" panose="02020603050405020304" pitchFamily="18" charset="0"/>
              </a:rPr>
              <a:t>ngày</a:t>
            </a:r>
            <a:r>
              <a:rPr lang="en-US" b="1" dirty="0" smtClean="0">
                <a:solidFill>
                  <a:srgbClr val="3A3A3A"/>
                </a:solidFill>
                <a:latin typeface="Times New Roman" panose="02020603050405020304" pitchFamily="18" charset="0"/>
              </a:rPr>
              <a:t> 4 </a:t>
            </a:r>
            <a:r>
              <a:rPr lang="en-US" b="1" dirty="0" err="1" smtClean="0">
                <a:solidFill>
                  <a:srgbClr val="3A3A3A"/>
                </a:solidFill>
                <a:latin typeface="Times New Roman" panose="02020603050405020304" pitchFamily="18" charset="0"/>
              </a:rPr>
              <a:t>tháng</a:t>
            </a:r>
            <a:r>
              <a:rPr lang="en-US" b="1" dirty="0" smtClean="0">
                <a:solidFill>
                  <a:srgbClr val="3A3A3A"/>
                </a:solidFill>
                <a:latin typeface="Times New Roman" panose="02020603050405020304" pitchFamily="18" charset="0"/>
              </a:rPr>
              <a:t> 3 </a:t>
            </a:r>
            <a:r>
              <a:rPr lang="en-US" b="1" dirty="0" err="1" smtClean="0">
                <a:solidFill>
                  <a:srgbClr val="3A3A3A"/>
                </a:solidFill>
                <a:latin typeface="Times New Roman" panose="02020603050405020304" pitchFamily="18" charset="0"/>
              </a:rPr>
              <a:t>năm</a:t>
            </a:r>
            <a:r>
              <a:rPr lang="en-US" b="1" dirty="0" smtClean="0">
                <a:solidFill>
                  <a:srgbClr val="3A3A3A"/>
                </a:solidFill>
                <a:latin typeface="Times New Roman" panose="02020603050405020304" pitchFamily="18" charset="0"/>
              </a:rPr>
              <a:t> 2020</a:t>
            </a:r>
            <a:endParaRPr lang="en-US" b="1" dirty="0">
              <a:solidFill>
                <a:srgbClr val="3A3A3A"/>
              </a:solidFill>
              <a:latin typeface="Times New Roman" panose="02020603050405020304" pitchFamily="18" charset="0"/>
            </a:endParaRPr>
          </a:p>
        </p:txBody>
      </p:sp>
      <p:sp>
        <p:nvSpPr>
          <p:cNvPr id="201731" name="Rectangle 43"/>
          <p:cNvSpPr>
            <a:spLocks noChangeArrowheads="1"/>
          </p:cNvSpPr>
          <p:nvPr/>
        </p:nvSpPr>
        <p:spPr bwMode="auto">
          <a:xfrm>
            <a:off x="5974081" y="510540"/>
            <a:ext cx="3685541" cy="4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solidFill>
                  <a:srgbClr val="FF0000"/>
                </a:solidFill>
                <a:latin typeface="Times New Roman" panose="02020603050405020304" pitchFamily="18" charset="0"/>
              </a:rPr>
              <a:t>Môn: Địa lí</a:t>
            </a:r>
          </a:p>
        </p:txBody>
      </p:sp>
      <p:sp>
        <p:nvSpPr>
          <p:cNvPr id="16432" name="Text Box 48"/>
          <p:cNvSpPr txBox="1">
            <a:spLocks noChangeArrowheads="1"/>
          </p:cNvSpPr>
          <p:nvPr/>
        </p:nvSpPr>
        <p:spPr bwMode="auto">
          <a:xfrm>
            <a:off x="622302" y="922021"/>
            <a:ext cx="13596619" cy="685895"/>
          </a:xfrm>
          <a:prstGeom prst="rect">
            <a:avLst/>
          </a:prstGeom>
          <a:solidFill>
            <a:schemeClr val="bg1"/>
          </a:solidFill>
          <a:ln w="9525">
            <a:solidFill>
              <a:schemeClr val="bg1"/>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FF"/>
                </a:solidFill>
              </a:rPr>
              <a:t>Bài 25: NGƯỜI DÂN VÀ HOẠT ĐỘNG SẢN XUẤT Ở </a:t>
            </a:r>
          </a:p>
          <a:p>
            <a:pPr algn="ctr"/>
            <a:r>
              <a:rPr lang="en-US" b="1">
                <a:solidFill>
                  <a:srgbClr val="0000FF"/>
                </a:solidFill>
              </a:rPr>
              <a:t>ĐỒNG BẰNG DUYÊN HẢI MIỀN TRUNG</a:t>
            </a:r>
            <a:endParaRPr lang="en-US">
              <a:solidFill>
                <a:srgbClr val="0000FF"/>
              </a:solidFill>
            </a:endParaRPr>
          </a:p>
        </p:txBody>
      </p:sp>
      <p:sp>
        <p:nvSpPr>
          <p:cNvPr id="3" name="Content Placeholder 2"/>
          <p:cNvSpPr>
            <a:spLocks/>
          </p:cNvSpPr>
          <p:nvPr/>
        </p:nvSpPr>
        <p:spPr bwMode="auto">
          <a:xfrm>
            <a:off x="342901" y="2350771"/>
            <a:ext cx="12768579" cy="202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solidFill>
                  <a:srgbClr val="0000FF"/>
                </a:solidFill>
                <a:latin typeface="Times New Roman" panose="02020603050405020304" pitchFamily="18" charset="0"/>
                <a:cs typeface="Times New Roman" panose="02020603050405020304" pitchFamily="18" charset="0"/>
              </a:rPr>
              <a:t>     </a:t>
            </a:r>
            <a:r>
              <a:rPr lang="en-US" sz="3400">
                <a:solidFill>
                  <a:srgbClr val="0000FF"/>
                </a:solidFill>
                <a:latin typeface="Times New Roman" panose="02020603050405020304" pitchFamily="18" charset="0"/>
                <a:cs typeface="Times New Roman" panose="02020603050405020304" pitchFamily="18" charset="0"/>
              </a:rPr>
              <a:t>Đồng bằng duyên hải miền Trung có nhiều điều kiện thuận lợi cho sinh hoạt và sản xuất nên dân cư tập trung đông đúc. </a:t>
            </a:r>
          </a:p>
          <a:p>
            <a:pPr>
              <a:buFontTx/>
              <a:buNone/>
            </a:pPr>
            <a:r>
              <a:rPr lang="en-US" sz="3400">
                <a:solidFill>
                  <a:srgbClr val="0000FF"/>
                </a:solidFill>
                <a:latin typeface="Times New Roman" panose="02020603050405020304" pitchFamily="18" charset="0"/>
                <a:cs typeface="Times New Roman" panose="02020603050405020304" pitchFamily="18" charset="0"/>
              </a:rPr>
              <a:t>       Dân cư ở đây chủ yếu là người Kinh, người Chăm và một số dân tộc ít người khác.</a:t>
            </a:r>
          </a:p>
        </p:txBody>
      </p:sp>
      <p:sp>
        <p:nvSpPr>
          <p:cNvPr id="78894" name="Text Box 46"/>
          <p:cNvSpPr txBox="1">
            <a:spLocks noChangeArrowheads="1"/>
          </p:cNvSpPr>
          <p:nvPr/>
        </p:nvSpPr>
        <p:spPr bwMode="auto">
          <a:xfrm>
            <a:off x="749301" y="2122170"/>
            <a:ext cx="9791699" cy="408897"/>
          </a:xfrm>
          <a:prstGeom prst="rect">
            <a:avLst/>
          </a:prstGeom>
          <a:noFill/>
          <a:ln w="9525">
            <a:noFill/>
            <a:miter lim="800000"/>
            <a:headEnd/>
            <a:tailEnd/>
          </a:ln>
          <a:effectLst>
            <a:prstShdw prst="shdw17" dist="17961" dir="2700000">
              <a:schemeClr val="accent1">
                <a:gamma/>
                <a:shade val="60000"/>
                <a:invGamma/>
              </a:schemeClr>
            </a:prstShdw>
          </a:effec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b="1">
                <a:solidFill>
                  <a:schemeClr val="tx2"/>
                </a:solidFill>
              </a:rPr>
              <a:t>1. Dân cư ở đồng bằng duyên hải miền Trung:</a:t>
            </a:r>
          </a:p>
        </p:txBody>
      </p:sp>
      <p:sp>
        <p:nvSpPr>
          <p:cNvPr id="7" name="Text Box 17"/>
          <p:cNvSpPr txBox="1">
            <a:spLocks noChangeArrowheads="1"/>
          </p:cNvSpPr>
          <p:nvPr/>
        </p:nvSpPr>
        <p:spPr bwMode="auto">
          <a:xfrm>
            <a:off x="934720" y="4539616"/>
            <a:ext cx="7406640" cy="5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900" b="1">
                <a:latin typeface="Times New Roman" panose="02020603050405020304" pitchFamily="18" charset="0"/>
                <a:cs typeface="Times New Roman" panose="02020603050405020304" pitchFamily="18" charset="0"/>
              </a:rPr>
              <a:t>2. Hoạt động sản xuất của người dân:</a:t>
            </a:r>
          </a:p>
        </p:txBody>
      </p:sp>
      <p:sp>
        <p:nvSpPr>
          <p:cNvPr id="8" name="Content Placeholder 2"/>
          <p:cNvSpPr>
            <a:spLocks/>
          </p:cNvSpPr>
          <p:nvPr/>
        </p:nvSpPr>
        <p:spPr bwMode="auto">
          <a:xfrm>
            <a:off x="632461" y="5151120"/>
            <a:ext cx="12557760" cy="146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sz="3400">
                <a:solidFill>
                  <a:srgbClr val="0000FF"/>
                </a:solidFill>
                <a:latin typeface="Times New Roman" panose="02020603050405020304" pitchFamily="18" charset="0"/>
                <a:cs typeface="Times New Roman" panose="02020603050405020304" pitchFamily="18" charset="0"/>
              </a:rPr>
              <a:t>    Các nghề chính của người dân ở đồng bằng duyên hải miền Trung là: Nghề nông, làm muối, đánh bắt, nuôi trồng và chế biến thủy sản..</a:t>
            </a:r>
            <a:r>
              <a:rPr lang="en-US" sz="3400">
                <a:latin typeface="Times New Roman" panose="02020603050405020304" pitchFamily="18" charset="0"/>
                <a:cs typeface="Times New Roman" panose="02020603050405020304" pitchFamily="18" charset="0"/>
              </a:rPr>
              <a:t>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2194560" y="7315201"/>
            <a:ext cx="10241280" cy="79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4300" b="1">
                <a:solidFill>
                  <a:srgbClr val="0000FF"/>
                </a:solidFill>
              </a:rPr>
              <a:t>Nuôi trồng và đánh bắt thủy sản</a:t>
            </a:r>
          </a:p>
        </p:txBody>
      </p:sp>
      <p:pic>
        <p:nvPicPr>
          <p:cNvPr id="175107" name="Picture 3" descr="1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2" y="274321"/>
            <a:ext cx="13596619" cy="7037070"/>
          </a:xfrm>
          <a:prstGeom prst="rect">
            <a:avLst/>
          </a:prstGeom>
          <a:noFill/>
          <a:extLst>
            <a:ext uri="{909E8E84-426E-40DD-AFC4-6F175D3DCCD1}">
              <a14:hiddenFill xmlns:a14="http://schemas.microsoft.com/office/drawing/2010/main">
                <a:solidFill>
                  <a:srgbClr val="FFFFFF"/>
                </a:solidFill>
              </a14:hiddenFill>
            </a:ext>
          </a:extLst>
        </p:spPr>
      </p:pic>
      <p:pic>
        <p:nvPicPr>
          <p:cNvPr id="175108" name="Picture 4" descr="p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1" y="312421"/>
            <a:ext cx="13533120" cy="6998970"/>
          </a:xfrm>
          <a:prstGeom prst="rect">
            <a:avLst/>
          </a:prstGeom>
          <a:noFill/>
          <a:extLst>
            <a:ext uri="{909E8E84-426E-40DD-AFC4-6F175D3DCCD1}">
              <a14:hiddenFill xmlns:a14="http://schemas.microsoft.com/office/drawing/2010/main">
                <a:solidFill>
                  <a:srgbClr val="FFFFFF"/>
                </a:solidFill>
              </a14:hiddenFill>
            </a:ext>
          </a:extLst>
        </p:spPr>
      </p:pic>
      <p:pic>
        <p:nvPicPr>
          <p:cNvPr id="175109" name="Picture 5" descr="scan0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02" y="312421"/>
            <a:ext cx="13535659" cy="6998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xit" presetSubtype="0" fill="hold" nodeType="clickEffect">
                                  <p:stCondLst>
                                    <p:cond delay="0"/>
                                  </p:stCondLst>
                                  <p:childTnLst>
                                    <p:animEffect transition="out" filter="fade">
                                      <p:cBhvr>
                                        <p:cTn id="6" dur="1000"/>
                                        <p:tgtEl>
                                          <p:spTgt spid="175107"/>
                                        </p:tgtEl>
                                      </p:cBhvr>
                                    </p:animEffect>
                                    <p:anim calcmode="lin" valueType="num">
                                      <p:cBhvr>
                                        <p:cTn id="7" dur="1000"/>
                                        <p:tgtEl>
                                          <p:spTgt spid="175107"/>
                                        </p:tgtEl>
                                        <p:attrNameLst>
                                          <p:attrName>ppt_x</p:attrName>
                                        </p:attrNameLst>
                                      </p:cBhvr>
                                      <p:tavLst>
                                        <p:tav tm="0">
                                          <p:val>
                                            <p:strVal val="ppt_x"/>
                                          </p:val>
                                        </p:tav>
                                        <p:tav tm="100000">
                                          <p:val>
                                            <p:strVal val="ppt_x"/>
                                          </p:val>
                                        </p:tav>
                                      </p:tavLst>
                                    </p:anim>
                                    <p:anim calcmode="lin" valueType="num">
                                      <p:cBhvr>
                                        <p:cTn id="8" dur="1000"/>
                                        <p:tgtEl>
                                          <p:spTgt spid="175107"/>
                                        </p:tgtEl>
                                        <p:attrNameLst>
                                          <p:attrName>ppt_y</p:attrName>
                                        </p:attrNameLst>
                                      </p:cBhvr>
                                      <p:tavLst>
                                        <p:tav tm="0">
                                          <p:val>
                                            <p:strVal val="ppt_y"/>
                                          </p:val>
                                        </p:tav>
                                        <p:tav tm="100000">
                                          <p:val>
                                            <p:strVal val="ppt_y-.1"/>
                                          </p:val>
                                        </p:tav>
                                      </p:tavLst>
                                    </p:anim>
                                    <p:set>
                                      <p:cBhvr>
                                        <p:cTn id="9" dur="1" fill="hold">
                                          <p:stCondLst>
                                            <p:cond delay="999"/>
                                          </p:stCondLst>
                                        </p:cTn>
                                        <p:tgtEl>
                                          <p:spTgt spid="175107"/>
                                        </p:tgtEl>
                                        <p:attrNameLst>
                                          <p:attrName>style.visibility</p:attrName>
                                        </p:attrNameLst>
                                      </p:cBhvr>
                                      <p:to>
                                        <p:strVal val="hidden"/>
                                      </p:to>
                                    </p:set>
                                  </p:childTnLst>
                                </p:cTn>
                              </p:par>
                              <p:par>
                                <p:cTn id="10" presetID="52" presetClass="entr" presetSubtype="0" fill="hold" nodeType="withEffect">
                                  <p:stCondLst>
                                    <p:cond delay="0"/>
                                  </p:stCondLst>
                                  <p:childTnLst>
                                    <p:set>
                                      <p:cBhvr>
                                        <p:cTn id="11" dur="1" fill="hold">
                                          <p:stCondLst>
                                            <p:cond delay="0"/>
                                          </p:stCondLst>
                                        </p:cTn>
                                        <p:tgtEl>
                                          <p:spTgt spid="175108"/>
                                        </p:tgtEl>
                                        <p:attrNameLst>
                                          <p:attrName>style.visibility</p:attrName>
                                        </p:attrNameLst>
                                      </p:cBhvr>
                                      <p:to>
                                        <p:strVal val="visible"/>
                                      </p:to>
                                    </p:set>
                                    <p:animScale>
                                      <p:cBhvr>
                                        <p:cTn id="12" dur="1000" decel="50000" fill="hold">
                                          <p:stCondLst>
                                            <p:cond delay="0"/>
                                          </p:stCondLst>
                                        </p:cTn>
                                        <p:tgtEl>
                                          <p:spTgt spid="175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5108"/>
                                        </p:tgtEl>
                                        <p:attrNameLst>
                                          <p:attrName>ppt_x</p:attrName>
                                          <p:attrName>ppt_y</p:attrName>
                                        </p:attrNameLst>
                                      </p:cBhvr>
                                    </p:animMotion>
                                    <p:animEffect transition="in" filter="fade">
                                      <p:cBhvr>
                                        <p:cTn id="14" dur="1000"/>
                                        <p:tgtEl>
                                          <p:spTgt spid="1751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75109"/>
                                        </p:tgtEl>
                                        <p:attrNameLst>
                                          <p:attrName>style.visibility</p:attrName>
                                        </p:attrNameLst>
                                      </p:cBhvr>
                                      <p:to>
                                        <p:strVal val="visible"/>
                                      </p:to>
                                    </p:set>
                                    <p:anim calcmode="lin" valueType="num">
                                      <p:cBhvr>
                                        <p:cTn id="19" dur="1000" fill="hold"/>
                                        <p:tgtEl>
                                          <p:spTgt spid="175109"/>
                                        </p:tgtEl>
                                        <p:attrNameLst>
                                          <p:attrName>ppt_x</p:attrName>
                                        </p:attrNameLst>
                                      </p:cBhvr>
                                      <p:tavLst>
                                        <p:tav tm="0">
                                          <p:val>
                                            <p:strVal val="#ppt_x-.2"/>
                                          </p:val>
                                        </p:tav>
                                        <p:tav tm="100000">
                                          <p:val>
                                            <p:strVal val="#ppt_x"/>
                                          </p:val>
                                        </p:tav>
                                      </p:tavLst>
                                    </p:anim>
                                    <p:anim calcmode="lin" valueType="num">
                                      <p:cBhvr>
                                        <p:cTn id="20" dur="1000" fill="hold"/>
                                        <p:tgtEl>
                                          <p:spTgt spid="17510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ChangeArrowheads="1"/>
          </p:cNvSpPr>
          <p:nvPr/>
        </p:nvSpPr>
        <p:spPr bwMode="auto">
          <a:xfrm>
            <a:off x="863600" y="3855720"/>
            <a:ext cx="12923520" cy="1986916"/>
          </a:xfrm>
          <a:prstGeom prst="irregularSeal1">
            <a:avLst/>
          </a:prstGeom>
          <a:gradFill rotWithShape="1">
            <a:gsLst>
              <a:gs pos="0">
                <a:srgbClr val="FF9900"/>
              </a:gs>
              <a:gs pos="100000">
                <a:srgbClr val="D60093"/>
              </a:gs>
            </a:gsLst>
            <a:lin ang="5400000" scaled="1"/>
          </a:gradFill>
          <a:ln w="9525">
            <a:solidFill>
              <a:schemeClr val="tx1"/>
            </a:solidFill>
            <a:miter lim="800000"/>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5100">
                <a:latin typeface="VNI-Helve-Condense" pitchFamily="2" charset="0"/>
              </a:rPr>
              <a:t>KIEÅM TRA BAØI CUÕ:</a:t>
            </a:r>
          </a:p>
        </p:txBody>
      </p:sp>
      <p:sp>
        <p:nvSpPr>
          <p:cNvPr id="69639" name="Rectangle 42"/>
          <p:cNvSpPr>
            <a:spLocks noChangeArrowheads="1"/>
          </p:cNvSpPr>
          <p:nvPr/>
        </p:nvSpPr>
        <p:spPr bwMode="auto">
          <a:xfrm>
            <a:off x="518161" y="502920"/>
            <a:ext cx="13825221" cy="83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50000"/>
              </a:spcBef>
            </a:pPr>
            <a:r>
              <a:rPr lang="en-US" sz="4600" b="1" err="1">
                <a:solidFill>
                  <a:srgbClr val="3A3A3A"/>
                </a:solidFill>
                <a:latin typeface="Times New Roman" panose="02020603050405020304" pitchFamily="18" charset="0"/>
              </a:rPr>
              <a:t>Thứ</a:t>
            </a:r>
            <a:r>
              <a:rPr lang="en-US" sz="4600" b="1">
                <a:solidFill>
                  <a:srgbClr val="3A3A3A"/>
                </a:solidFill>
                <a:latin typeface="Times New Roman" panose="02020603050405020304" pitchFamily="18" charset="0"/>
              </a:rPr>
              <a:t> </a:t>
            </a:r>
            <a:r>
              <a:rPr lang="en-US" sz="4600" b="1" smtClean="0">
                <a:solidFill>
                  <a:srgbClr val="3A3A3A"/>
                </a:solidFill>
                <a:latin typeface="Times New Roman" panose="02020603050405020304" pitchFamily="18" charset="0"/>
              </a:rPr>
              <a:t>ba </a:t>
            </a:r>
            <a:r>
              <a:rPr lang="en-US" sz="4600" b="1" err="1">
                <a:solidFill>
                  <a:srgbClr val="3A3A3A"/>
                </a:solidFill>
                <a:latin typeface="Times New Roman" panose="02020603050405020304" pitchFamily="18" charset="0"/>
              </a:rPr>
              <a:t>ngày</a:t>
            </a:r>
            <a:r>
              <a:rPr lang="en-US" sz="4600" b="1">
                <a:solidFill>
                  <a:srgbClr val="3A3A3A"/>
                </a:solidFill>
                <a:latin typeface="Times New Roman" panose="02020603050405020304" pitchFamily="18" charset="0"/>
              </a:rPr>
              <a:t> </a:t>
            </a:r>
            <a:r>
              <a:rPr lang="en-US" sz="4600" b="1" smtClean="0">
                <a:solidFill>
                  <a:srgbClr val="3A3A3A"/>
                </a:solidFill>
                <a:latin typeface="Times New Roman" panose="02020603050405020304" pitchFamily="18" charset="0"/>
              </a:rPr>
              <a:t>30 </a:t>
            </a:r>
            <a:r>
              <a:rPr lang="en-US" sz="4600" b="1" dirty="0" err="1">
                <a:solidFill>
                  <a:srgbClr val="3A3A3A"/>
                </a:solidFill>
                <a:latin typeface="Times New Roman" panose="02020603050405020304" pitchFamily="18" charset="0"/>
              </a:rPr>
              <a:t>tháng</a:t>
            </a:r>
            <a:r>
              <a:rPr lang="en-US" sz="4600" b="1" dirty="0">
                <a:solidFill>
                  <a:srgbClr val="3A3A3A"/>
                </a:solidFill>
                <a:latin typeface="Times New Roman" panose="02020603050405020304" pitchFamily="18" charset="0"/>
              </a:rPr>
              <a:t> 3 </a:t>
            </a:r>
            <a:r>
              <a:rPr lang="en-US" sz="4600" b="1" err="1">
                <a:solidFill>
                  <a:srgbClr val="3A3A3A"/>
                </a:solidFill>
                <a:latin typeface="Times New Roman" panose="02020603050405020304" pitchFamily="18" charset="0"/>
              </a:rPr>
              <a:t>năm</a:t>
            </a:r>
            <a:r>
              <a:rPr lang="en-US" sz="4600" b="1">
                <a:solidFill>
                  <a:srgbClr val="3A3A3A"/>
                </a:solidFill>
                <a:latin typeface="Times New Roman" panose="02020603050405020304" pitchFamily="18" charset="0"/>
              </a:rPr>
              <a:t> </a:t>
            </a:r>
            <a:r>
              <a:rPr lang="en-US" sz="4600" b="1" smtClean="0">
                <a:solidFill>
                  <a:srgbClr val="3A3A3A"/>
                </a:solidFill>
                <a:latin typeface="Times New Roman" panose="02020603050405020304" pitchFamily="18" charset="0"/>
              </a:rPr>
              <a:t>2021</a:t>
            </a:r>
            <a:endParaRPr lang="en-US" sz="4600" b="1" dirty="0">
              <a:solidFill>
                <a:srgbClr val="3A3A3A"/>
              </a:solidFill>
              <a:latin typeface="Times New Roman" panose="02020603050405020304" pitchFamily="18" charset="0"/>
            </a:endParaRPr>
          </a:p>
        </p:txBody>
      </p:sp>
      <p:sp>
        <p:nvSpPr>
          <p:cNvPr id="69640" name="Rectangle 43"/>
          <p:cNvSpPr>
            <a:spLocks noChangeArrowheads="1"/>
          </p:cNvSpPr>
          <p:nvPr/>
        </p:nvSpPr>
        <p:spPr bwMode="auto">
          <a:xfrm>
            <a:off x="5730241" y="1270636"/>
            <a:ext cx="3685541" cy="83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4600" b="1">
                <a:solidFill>
                  <a:srgbClr val="FF0000"/>
                </a:solidFill>
                <a:latin typeface="Times New Roman" panose="02020603050405020304" pitchFamily="18" charset="0"/>
              </a:rPr>
              <a:t>Môn: Địa lí</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4">
                                            <p:bg/>
                                          </p:spTgt>
                                        </p:tgtEl>
                                        <p:attrNameLst>
                                          <p:attrName>style.visibility</p:attrName>
                                        </p:attrNameLst>
                                      </p:cBhvr>
                                      <p:to>
                                        <p:strVal val="visible"/>
                                      </p:to>
                                    </p:set>
                                    <p:animEffect transition="in" filter="wheel(4)">
                                      <p:cBhvr>
                                        <p:cTn id="7" dur="2000"/>
                                        <p:tgtEl>
                                          <p:spTgt spid="10244">
                                            <p:bg/>
                                          </p:spTgt>
                                        </p:tgtEl>
                                      </p:cBhvr>
                                    </p:animEffect>
                                  </p:childTnLst>
                                </p:cTn>
                              </p:par>
                              <p:par>
                                <p:cTn id="8" presetID="21" presetClass="entr" presetSubtype="4" fill="hold" grpId="0" nodeType="withEffect">
                                  <p:stCondLst>
                                    <p:cond delay="0"/>
                                  </p:stCondLst>
                                  <p:iterate type="lt">
                                    <p:tmPct val="0"/>
                                  </p:iterate>
                                  <p:childTnLst>
                                    <p:set>
                                      <p:cBhvr>
                                        <p:cTn id="9" dur="1" fill="hold">
                                          <p:stCondLst>
                                            <p:cond delay="0"/>
                                          </p:stCondLst>
                                        </p:cTn>
                                        <p:tgtEl>
                                          <p:spTgt spid="10244">
                                            <p:txEl>
                                              <p:pRg st="0" end="0"/>
                                            </p:txEl>
                                          </p:spTgt>
                                        </p:tgtEl>
                                        <p:attrNameLst>
                                          <p:attrName>style.visibility</p:attrName>
                                        </p:attrNameLst>
                                      </p:cBhvr>
                                      <p:to>
                                        <p:strVal val="visible"/>
                                      </p:to>
                                    </p:set>
                                    <p:animEffect transition="in" filter="wheel(4)">
                                      <p:cBhvr>
                                        <p:cTn id="10" dur="2000"/>
                                        <p:tgtEl>
                                          <p:spTgt spid="10244">
                                            <p:txEl>
                                              <p:pRg st="0" end="0"/>
                                            </p:txEl>
                                          </p:spTgt>
                                        </p:tgtEl>
                                      </p:cBhvr>
                                    </p:animEffect>
                                  </p:childTnLst>
                                </p:cTn>
                              </p:par>
                            </p:childTnLst>
                          </p:cTn>
                        </p:par>
                        <p:par>
                          <p:cTn id="11" fill="hold" nodeType="afterGroup">
                            <p:stCondLst>
                              <p:cond delay="2000"/>
                            </p:stCondLst>
                            <p:childTnLst>
                              <p:par>
                                <p:cTn id="12" presetID="3" presetClass="emph" presetSubtype="2" fill="hold" nodeType="afterEffect">
                                  <p:stCondLst>
                                    <p:cond delay="0"/>
                                  </p:stCondLst>
                                  <p:iterate type="lt">
                                    <p:tmPct val="0"/>
                                  </p:iterate>
                                  <p:childTnLst>
                                    <p:animClr clrSpc="rgb" dir="cw">
                                      <p:cBhvr override="childStyle">
                                        <p:cTn id="13" dur="2000" fill="hold"/>
                                        <p:tgtEl>
                                          <p:spTgt spid="10244">
                                            <p:txEl>
                                              <p:pRg st="0" end="0"/>
                                            </p:txEl>
                                          </p:spTgt>
                                        </p:tgtEl>
                                        <p:attrNameLst>
                                          <p:attrName>style.color</p:attrName>
                                        </p:attrNameLst>
                                      </p:cBhvr>
                                      <p:to>
                                        <a:schemeClr val="accent2"/>
                                      </p:to>
                                    </p:animClr>
                                  </p:childTnLst>
                                </p:cTn>
                              </p:par>
                            </p:childTnLst>
                          </p:cTn>
                        </p:par>
                        <p:par>
                          <p:cTn id="14" fill="hold" nodeType="afterGroup">
                            <p:stCondLst>
                              <p:cond delay="4000"/>
                            </p:stCondLst>
                            <p:childTnLst>
                              <p:par>
                                <p:cTn id="15" presetID="20" presetClass="emph" presetSubtype="0" fill="hold" nodeType="afterEffect">
                                  <p:stCondLst>
                                    <p:cond delay="0"/>
                                  </p:stCondLst>
                                  <p:iterate type="lt">
                                    <p:tmPct val="10000"/>
                                  </p:iterate>
                                  <p:childTnLst>
                                    <p:set>
                                      <p:cBhvr override="childStyle">
                                        <p:cTn id="16" dur="500" autoRev="1" fill="hold"/>
                                        <p:tgtEl>
                                          <p:spTgt spid="10244">
                                            <p:txEl>
                                              <p:pRg st="0" end="0"/>
                                            </p:txEl>
                                          </p:spTgt>
                                        </p:tgtEl>
                                        <p:attrNameLst>
                                          <p:attrName>style.color</p:attrName>
                                        </p:attrNameLst>
                                      </p:cBhvr>
                                      <p:to>
                                        <p:clrVal>
                                          <a:schemeClr val="accent2"/>
                                        </p:clrVal>
                                      </p:to>
                                    </p:set>
                                    <p:set>
                                      <p:cBhvr>
                                        <p:cTn id="17" dur="500" autoRev="1" fill="hold"/>
                                        <p:tgtEl>
                                          <p:spTgt spid="10244">
                                            <p:txEl>
                                              <p:pRg st="0" end="0"/>
                                            </p:txEl>
                                          </p:spTgt>
                                        </p:tgtEl>
                                        <p:attrNameLst>
                                          <p:attrName>fillcolor</p:attrName>
                                        </p:attrNameLst>
                                      </p:cBhvr>
                                      <p:to>
                                        <p:clrVal>
                                          <a:schemeClr val="accent2"/>
                                        </p:clrVal>
                                      </p:to>
                                    </p:set>
                                    <p:set>
                                      <p:cBhvr>
                                        <p:cTn id="18" dur="500" autoRev="1" fill="hold"/>
                                        <p:tgtEl>
                                          <p:spTgt spid="1024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phuyen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21" y="226696"/>
            <a:ext cx="13825219" cy="7179944"/>
          </a:xfrm>
          <a:prstGeom prst="rect">
            <a:avLst/>
          </a:prstGeom>
          <a:noFill/>
          <a:extLst>
            <a:ext uri="{909E8E84-426E-40DD-AFC4-6F175D3DCCD1}">
              <a14:hiddenFill xmlns:a14="http://schemas.microsoft.com/office/drawing/2010/main">
                <a:solidFill>
                  <a:srgbClr val="FFFFFF"/>
                </a:solidFill>
              </a14:hiddenFill>
            </a:ext>
          </a:extLst>
        </p:spPr>
      </p:pic>
      <p:pic>
        <p:nvPicPr>
          <p:cNvPr id="176131" name="Picture 3" descr="20568715_images973037_b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1" y="226696"/>
            <a:ext cx="13825219" cy="717232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a:spLocks noChangeArrowheads="1"/>
          </p:cNvSpPr>
          <p:nvPr/>
        </p:nvSpPr>
        <p:spPr bwMode="auto">
          <a:xfrm>
            <a:off x="5486400" y="7498081"/>
            <a:ext cx="4145280" cy="79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4300" b="1">
                <a:solidFill>
                  <a:srgbClr val="0000FF"/>
                </a:solidFill>
              </a:rPr>
              <a:t>Chăn nuôi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176130"/>
                                        </p:tgtEl>
                                        <p:attrNameLst>
                                          <p:attrName>ppt_w</p:attrName>
                                        </p:attrNameLst>
                                      </p:cBhvr>
                                      <p:tavLst>
                                        <p:tav tm="0">
                                          <p:val>
                                            <p:strVal val="ppt_w"/>
                                          </p:val>
                                        </p:tav>
                                        <p:tav tm="100000">
                                          <p:val>
                                            <p:fltVal val="0"/>
                                          </p:val>
                                        </p:tav>
                                      </p:tavLst>
                                    </p:anim>
                                    <p:anim calcmode="lin" valueType="num">
                                      <p:cBhvr>
                                        <p:cTn id="7" dur="500"/>
                                        <p:tgtEl>
                                          <p:spTgt spid="176130"/>
                                        </p:tgtEl>
                                        <p:attrNameLst>
                                          <p:attrName>ppt_h</p:attrName>
                                        </p:attrNameLst>
                                      </p:cBhvr>
                                      <p:tavLst>
                                        <p:tav tm="0">
                                          <p:val>
                                            <p:strVal val="ppt_h"/>
                                          </p:val>
                                        </p:tav>
                                        <p:tav tm="100000">
                                          <p:val>
                                            <p:strVal val="ppt_h"/>
                                          </p:val>
                                        </p:tav>
                                      </p:tavLst>
                                    </p:anim>
                                    <p:set>
                                      <p:cBhvr>
                                        <p:cTn id="8" dur="1" fill="hold">
                                          <p:stCondLst>
                                            <p:cond delay="499"/>
                                          </p:stCondLst>
                                        </p:cTn>
                                        <p:tgtEl>
                                          <p:spTgt spid="176130"/>
                                        </p:tgtEl>
                                        <p:attrNameLst>
                                          <p:attrName>style.visibility</p:attrName>
                                        </p:attrNameLst>
                                      </p:cBhvr>
                                      <p:to>
                                        <p:strVal val="hidden"/>
                                      </p:to>
                                    </p:set>
                                  </p:childTnLst>
                                </p:cTn>
                              </p:par>
                              <p:par>
                                <p:cTn id="9" presetID="53" presetClass="entr" presetSubtype="0" fill="hold" nodeType="withEffect">
                                  <p:stCondLst>
                                    <p:cond delay="0"/>
                                  </p:stCondLst>
                                  <p:childTnLst>
                                    <p:set>
                                      <p:cBhvr>
                                        <p:cTn id="10" dur="1" fill="hold">
                                          <p:stCondLst>
                                            <p:cond delay="0"/>
                                          </p:stCondLst>
                                        </p:cTn>
                                        <p:tgtEl>
                                          <p:spTgt spid="176131"/>
                                        </p:tgtEl>
                                        <p:attrNameLst>
                                          <p:attrName>style.visibility</p:attrName>
                                        </p:attrNameLst>
                                      </p:cBhvr>
                                      <p:to>
                                        <p:strVal val="visible"/>
                                      </p:to>
                                    </p:set>
                                    <p:anim calcmode="lin" valueType="num">
                                      <p:cBhvr>
                                        <p:cTn id="11" dur="500" fill="hold"/>
                                        <p:tgtEl>
                                          <p:spTgt spid="176131"/>
                                        </p:tgtEl>
                                        <p:attrNameLst>
                                          <p:attrName>ppt_w</p:attrName>
                                        </p:attrNameLst>
                                      </p:cBhvr>
                                      <p:tavLst>
                                        <p:tav tm="0">
                                          <p:val>
                                            <p:fltVal val="0"/>
                                          </p:val>
                                        </p:tav>
                                        <p:tav tm="100000">
                                          <p:val>
                                            <p:strVal val="#ppt_w"/>
                                          </p:val>
                                        </p:tav>
                                      </p:tavLst>
                                    </p:anim>
                                    <p:anim calcmode="lin" valueType="num">
                                      <p:cBhvr>
                                        <p:cTn id="12" dur="500" fill="hold"/>
                                        <p:tgtEl>
                                          <p:spTgt spid="176131"/>
                                        </p:tgtEl>
                                        <p:attrNameLst>
                                          <p:attrName>ppt_h</p:attrName>
                                        </p:attrNameLst>
                                      </p:cBhvr>
                                      <p:tavLst>
                                        <p:tav tm="0">
                                          <p:val>
                                            <p:fltVal val="0"/>
                                          </p:val>
                                        </p:tav>
                                        <p:tav tm="100000">
                                          <p:val>
                                            <p:strVal val="#ppt_h"/>
                                          </p:val>
                                        </p:tav>
                                      </p:tavLst>
                                    </p:anim>
                                    <p:animEffect transition="in" filter="fade">
                                      <p:cBhvr>
                                        <p:cTn id="13" dur="500"/>
                                        <p:tgtEl>
                                          <p:spTgt spid="176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mi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226696"/>
            <a:ext cx="13776960" cy="751713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a:spLocks noChangeArrowheads="1"/>
          </p:cNvSpPr>
          <p:nvPr/>
        </p:nvSpPr>
        <p:spPr bwMode="auto">
          <a:xfrm>
            <a:off x="5394960" y="7743826"/>
            <a:ext cx="414528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400" b="1">
                <a:solidFill>
                  <a:srgbClr val="0000FF"/>
                </a:solidFill>
              </a:rPr>
              <a:t>Trồng trọt</a:t>
            </a:r>
          </a:p>
        </p:txBody>
      </p:sp>
      <p:pic>
        <p:nvPicPr>
          <p:cNvPr id="177156" name="Picture 4" descr="DSC029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20" y="226696"/>
            <a:ext cx="13533120" cy="7517130"/>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descr="Gat l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1" y="312421"/>
            <a:ext cx="14229080" cy="7517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nodeType="clickEffect">
                                  <p:stCondLst>
                                    <p:cond delay="0"/>
                                  </p:stCondLst>
                                  <p:childTnLst>
                                    <p:animEffect transition="out" filter="slide(fromBottom)">
                                      <p:cBhvr>
                                        <p:cTn id="6" dur="500"/>
                                        <p:tgtEl>
                                          <p:spTgt spid="177154"/>
                                        </p:tgtEl>
                                      </p:cBhvr>
                                    </p:animEffect>
                                    <p:set>
                                      <p:cBhvr>
                                        <p:cTn id="7" dur="1" fill="hold">
                                          <p:stCondLst>
                                            <p:cond delay="499"/>
                                          </p:stCondLst>
                                        </p:cTn>
                                        <p:tgtEl>
                                          <p:spTgt spid="177154"/>
                                        </p:tgtEl>
                                        <p:attrNameLst>
                                          <p:attrName>style.visibility</p:attrName>
                                        </p:attrNameLst>
                                      </p:cBhvr>
                                      <p:to>
                                        <p:strVal val="hidden"/>
                                      </p:to>
                                    </p:set>
                                  </p:childTnLst>
                                </p:cTn>
                              </p:par>
                              <p:par>
                                <p:cTn id="8" presetID="58" presetClass="entr" presetSubtype="0" accel="100000" fill="hold" nodeType="withEffect">
                                  <p:stCondLst>
                                    <p:cond delay="0"/>
                                  </p:stCondLst>
                                  <p:childTnLst>
                                    <p:set>
                                      <p:cBhvr>
                                        <p:cTn id="9" dur="1" fill="hold">
                                          <p:stCondLst>
                                            <p:cond delay="0"/>
                                          </p:stCondLst>
                                        </p:cTn>
                                        <p:tgtEl>
                                          <p:spTgt spid="177156"/>
                                        </p:tgtEl>
                                        <p:attrNameLst>
                                          <p:attrName>style.visibility</p:attrName>
                                        </p:attrNameLst>
                                      </p:cBhvr>
                                      <p:to>
                                        <p:strVal val="visible"/>
                                      </p:to>
                                    </p:set>
                                    <p:anim calcmode="lin" valueType="num">
                                      <p:cBhvr>
                                        <p:cTn id="10" dur="1000" fill="hold"/>
                                        <p:tgtEl>
                                          <p:spTgt spid="177156"/>
                                        </p:tgtEl>
                                        <p:attrNameLst>
                                          <p:attrName>ppt_w</p:attrName>
                                        </p:attrNameLst>
                                      </p:cBhvr>
                                      <p:tavLst>
                                        <p:tav tm="0">
                                          <p:val>
                                            <p:strVal val="#ppt_w*2.5"/>
                                          </p:val>
                                        </p:tav>
                                        <p:tav tm="100000">
                                          <p:val>
                                            <p:strVal val="#ppt_w"/>
                                          </p:val>
                                        </p:tav>
                                      </p:tavLst>
                                    </p:anim>
                                    <p:anim calcmode="lin" valueType="num">
                                      <p:cBhvr>
                                        <p:cTn id="11" dur="1000" fill="hold"/>
                                        <p:tgtEl>
                                          <p:spTgt spid="177156"/>
                                        </p:tgtEl>
                                        <p:attrNameLst>
                                          <p:attrName>ppt_h</p:attrName>
                                        </p:attrNameLst>
                                      </p:cBhvr>
                                      <p:tavLst>
                                        <p:tav tm="0">
                                          <p:val>
                                            <p:strVal val="#ppt_h*0.01"/>
                                          </p:val>
                                        </p:tav>
                                        <p:tav tm="100000">
                                          <p:val>
                                            <p:strVal val="#ppt_h"/>
                                          </p:val>
                                        </p:tav>
                                      </p:tavLst>
                                    </p:anim>
                                    <p:anim calcmode="lin" valueType="num">
                                      <p:cBhvr>
                                        <p:cTn id="12" dur="1000" fill="hold"/>
                                        <p:tgtEl>
                                          <p:spTgt spid="177156"/>
                                        </p:tgtEl>
                                        <p:attrNameLst>
                                          <p:attrName>ppt_x</p:attrName>
                                        </p:attrNameLst>
                                      </p:cBhvr>
                                      <p:tavLst>
                                        <p:tav tm="0">
                                          <p:val>
                                            <p:strVal val="#ppt_x"/>
                                          </p:val>
                                        </p:tav>
                                        <p:tav tm="100000">
                                          <p:val>
                                            <p:strVal val="#ppt_x"/>
                                          </p:val>
                                        </p:tav>
                                      </p:tavLst>
                                    </p:anim>
                                    <p:anim calcmode="lin" valueType="num">
                                      <p:cBhvr>
                                        <p:cTn id="13" dur="1000" fill="hold"/>
                                        <p:tgtEl>
                                          <p:spTgt spid="177156"/>
                                        </p:tgtEl>
                                        <p:attrNameLst>
                                          <p:attrName>ppt_y</p:attrName>
                                        </p:attrNameLst>
                                      </p:cBhvr>
                                      <p:tavLst>
                                        <p:tav tm="0">
                                          <p:val>
                                            <p:strVal val="#ppt_h+1"/>
                                          </p:val>
                                        </p:tav>
                                        <p:tav tm="100000">
                                          <p:val>
                                            <p:strVal val="#ppt_y"/>
                                          </p:val>
                                        </p:tav>
                                      </p:tavLst>
                                    </p:anim>
                                    <p:animEffect transition="in" filter="fade">
                                      <p:cBhvr>
                                        <p:cTn id="14" dur="1000"/>
                                        <p:tgtEl>
                                          <p:spTgt spid="1771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177157"/>
                                        </p:tgtEl>
                                        <p:attrNameLst>
                                          <p:attrName>style.visibility</p:attrName>
                                        </p:attrNameLst>
                                      </p:cBhvr>
                                      <p:to>
                                        <p:strVal val="visible"/>
                                      </p:to>
                                    </p:set>
                                    <p:animEffect transition="in" filter="wheel(4)">
                                      <p:cBhvr>
                                        <p:cTn id="19" dur="2000"/>
                                        <p:tgtEl>
                                          <p:spTgt spid="17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descr="dong%20m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14301"/>
            <a:ext cx="13929360" cy="760095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a:spLocks noChangeArrowheads="1"/>
          </p:cNvSpPr>
          <p:nvPr/>
        </p:nvSpPr>
        <p:spPr bwMode="auto">
          <a:xfrm>
            <a:off x="5821680" y="7612380"/>
            <a:ext cx="414528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400" b="1">
                <a:solidFill>
                  <a:srgbClr val="0000FF"/>
                </a:solidFill>
              </a:rPr>
              <a:t>Làm muối</a:t>
            </a:r>
          </a:p>
        </p:txBody>
      </p:sp>
      <p:pic>
        <p:nvPicPr>
          <p:cNvPr id="178181" name="Picture 5" descr="1(3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 y="137160"/>
            <a:ext cx="14173200" cy="7446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xit" presetSubtype="0" fill="hold" nodeType="clickEffect">
                                  <p:stCondLst>
                                    <p:cond delay="0"/>
                                  </p:stCondLst>
                                  <p:childTnLst>
                                    <p:animEffect transition="out" filter="fade">
                                      <p:cBhvr>
                                        <p:cTn id="6" dur="1000"/>
                                        <p:tgtEl>
                                          <p:spTgt spid="178179"/>
                                        </p:tgtEl>
                                      </p:cBhvr>
                                    </p:animEffect>
                                    <p:anim calcmode="lin" valueType="num">
                                      <p:cBhvr>
                                        <p:cTn id="7" dur="1000"/>
                                        <p:tgtEl>
                                          <p:spTgt spid="178179"/>
                                        </p:tgtEl>
                                        <p:attrNameLst>
                                          <p:attrName>ppt_x</p:attrName>
                                        </p:attrNameLst>
                                      </p:cBhvr>
                                      <p:tavLst>
                                        <p:tav tm="0">
                                          <p:val>
                                            <p:strVal val="ppt_x"/>
                                          </p:val>
                                        </p:tav>
                                        <p:tav tm="100000">
                                          <p:val>
                                            <p:strVal val="ppt_x"/>
                                          </p:val>
                                        </p:tav>
                                      </p:tavLst>
                                    </p:anim>
                                    <p:anim calcmode="lin" valueType="num">
                                      <p:cBhvr>
                                        <p:cTn id="8" dur="100" decel="100000"/>
                                        <p:tgtEl>
                                          <p:spTgt spid="178179"/>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78179"/>
                                        </p:tgtEl>
                                        <p:attrNameLst>
                                          <p:attrName>ppt_y</p:attrName>
                                        </p:attrNameLst>
                                      </p:cBhvr>
                                      <p:tavLst>
                                        <p:tav tm="0">
                                          <p:val>
                                            <p:strVal val="ppt_y"/>
                                          </p:val>
                                        </p:tav>
                                        <p:tav tm="100000">
                                          <p:val>
                                            <p:strVal val="ppt_y+1"/>
                                          </p:val>
                                        </p:tav>
                                      </p:tavLst>
                                    </p:anim>
                                    <p:set>
                                      <p:cBhvr>
                                        <p:cTn id="10" dur="1" fill="hold">
                                          <p:stCondLst>
                                            <p:cond delay="999"/>
                                          </p:stCondLst>
                                        </p:cTn>
                                        <p:tgtEl>
                                          <p:spTgt spid="178179"/>
                                        </p:tgtEl>
                                        <p:attrNameLst>
                                          <p:attrName>style.visibility</p:attrName>
                                        </p:attrNameLst>
                                      </p:cBhvr>
                                      <p:to>
                                        <p:strVal val="hidden"/>
                                      </p:to>
                                    </p:set>
                                  </p:childTnLst>
                                </p:cTn>
                              </p:par>
                              <p:par>
                                <p:cTn id="11" presetID="6" presetClass="entr" presetSubtype="16" fill="hold" nodeType="withEffect">
                                  <p:stCondLst>
                                    <p:cond delay="0"/>
                                  </p:stCondLst>
                                  <p:childTnLst>
                                    <p:set>
                                      <p:cBhvr>
                                        <p:cTn id="12" dur="1" fill="hold">
                                          <p:stCondLst>
                                            <p:cond delay="0"/>
                                          </p:stCondLst>
                                        </p:cTn>
                                        <p:tgtEl>
                                          <p:spTgt spid="178179"/>
                                        </p:tgtEl>
                                        <p:attrNameLst>
                                          <p:attrName>style.visibility</p:attrName>
                                        </p:attrNameLst>
                                      </p:cBhvr>
                                      <p:to>
                                        <p:strVal val="visible"/>
                                      </p:to>
                                    </p:set>
                                    <p:animEffect transition="in" filter="circle(in)">
                                      <p:cBhvr>
                                        <p:cTn id="13" dur="500"/>
                                        <p:tgtEl>
                                          <p:spTgt spid="178179"/>
                                        </p:tgtEl>
                                      </p:cBhvr>
                                    </p:animEffect>
                                  </p:childTnLst>
                                </p:cTn>
                              </p:par>
                              <p:par>
                                <p:cTn id="14" presetID="24" presetClass="entr" presetSubtype="0" fill="hold" nodeType="withEffect">
                                  <p:stCondLst>
                                    <p:cond delay="0"/>
                                  </p:stCondLst>
                                  <p:childTnLst>
                                    <p:set>
                                      <p:cBhvr>
                                        <p:cTn id="15" dur="1" fill="hold">
                                          <p:stCondLst>
                                            <p:cond delay="0"/>
                                          </p:stCondLst>
                                        </p:cTn>
                                        <p:tgtEl>
                                          <p:spTgt spid="178181"/>
                                        </p:tgtEl>
                                        <p:attrNameLst>
                                          <p:attrName>style.visibility</p:attrName>
                                        </p:attrNameLst>
                                      </p:cBhvr>
                                      <p:to>
                                        <p:strVal val="visible"/>
                                      </p:to>
                                    </p:set>
                                    <p:anim to="" calcmode="lin" valueType="num">
                                      <p:cBhvr>
                                        <p:cTn id="16" dur="1" fill="hold"/>
                                        <p:tgtEl>
                                          <p:spTgt spid="17818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487680" y="95250"/>
            <a:ext cx="12119605" cy="83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22" tIns="65311" rIns="130622" bIns="65311">
            <a:spAutoFit/>
          </a:bodyPr>
          <a:lstStyle/>
          <a:p>
            <a:pPr eaLnBrk="0" hangingPunct="0"/>
            <a:r>
              <a:rPr lang="en-US" sz="4600" b="1">
                <a:solidFill>
                  <a:srgbClr val="FF0000"/>
                </a:solidFill>
                <a:latin typeface="VNI-Times" pitchFamily="2" charset="0"/>
              </a:rPr>
              <a:t>* Noái caùc ñieàu kieän vôùi caùc hoaït ñoäng saûn xuaát</a:t>
            </a:r>
          </a:p>
        </p:txBody>
      </p:sp>
      <p:graphicFrame>
        <p:nvGraphicFramePr>
          <p:cNvPr id="198704" name="Group 48"/>
          <p:cNvGraphicFramePr>
            <a:graphicFrameLocks noGrp="1"/>
          </p:cNvGraphicFramePr>
          <p:nvPr/>
        </p:nvGraphicFramePr>
        <p:xfrm>
          <a:off x="264160" y="1263016"/>
          <a:ext cx="4998720" cy="5930268"/>
        </p:xfrm>
        <a:graphic>
          <a:graphicData uri="http://schemas.openxmlformats.org/drawingml/2006/table">
            <a:tbl>
              <a:tblPr/>
              <a:tblGrid>
                <a:gridCol w="4998720"/>
              </a:tblGrid>
              <a:tr h="91630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smtClean="0">
                          <a:ln>
                            <a:noFill/>
                          </a:ln>
                          <a:solidFill>
                            <a:srgbClr val="D60093"/>
                          </a:solidFill>
                          <a:effectLst/>
                          <a:latin typeface="Arial" panose="020B0604020202020204" pitchFamily="34" charset="0"/>
                          <a:cs typeface="Arial" panose="020B0604020202020204" pitchFamily="34" charset="0"/>
                        </a:rPr>
                        <a:t>Hoạt động sản xuất</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5201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Trồng lúa</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09728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Trồng mía lạc</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0953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Làm muối</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3011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Nuôi, đánh bắt thủy sản</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r>
            </a:tbl>
          </a:graphicData>
        </a:graphic>
      </p:graphicFrame>
      <p:graphicFrame>
        <p:nvGraphicFramePr>
          <p:cNvPr id="198702" name="Group 46"/>
          <p:cNvGraphicFramePr>
            <a:graphicFrameLocks noGrp="1"/>
          </p:cNvGraphicFramePr>
          <p:nvPr/>
        </p:nvGraphicFramePr>
        <p:xfrm>
          <a:off x="5730241" y="1253490"/>
          <a:ext cx="8498840" cy="5911216"/>
        </p:xfrm>
        <a:graphic>
          <a:graphicData uri="http://schemas.openxmlformats.org/drawingml/2006/table">
            <a:tbl>
              <a:tblPr/>
              <a:tblGrid>
                <a:gridCol w="8498840"/>
              </a:tblGrid>
              <a:tr h="9105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Một số điều kiện để hoạt động sản xuất</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524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smtClean="0">
                          <a:ln>
                            <a:noFill/>
                          </a:ln>
                          <a:solidFill>
                            <a:srgbClr val="FFFF00"/>
                          </a:solidFill>
                          <a:effectLst/>
                          <a:latin typeface="Arial" panose="020B0604020202020204" pitchFamily="34" charset="0"/>
                          <a:cs typeface="Arial" panose="020B0604020202020204" pitchFamily="34" charset="0"/>
                        </a:rPr>
                        <a:t>Biển, đầm phá, sông. Người dân có kinh nghiệm nuôi trồng, đánh bắt và chế biển thủy sản.</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1487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smtClean="0">
                          <a:ln>
                            <a:noFill/>
                          </a:ln>
                          <a:solidFill>
                            <a:srgbClr val="FFFF00"/>
                          </a:solidFill>
                          <a:effectLst/>
                          <a:latin typeface="Arial" panose="020B0604020202020204" pitchFamily="34" charset="0"/>
                          <a:cs typeface="Arial" panose="020B0604020202020204" pitchFamily="34" charset="0"/>
                        </a:rPr>
                        <a:t>Nước biển mặn. Nhiều nắng</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1391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smtClean="0">
                          <a:ln>
                            <a:noFill/>
                          </a:ln>
                          <a:solidFill>
                            <a:srgbClr val="FFFF00"/>
                          </a:solidFill>
                          <a:effectLst/>
                          <a:latin typeface="Arial" panose="020B0604020202020204" pitchFamily="34" charset="0"/>
                          <a:cs typeface="Arial" panose="020B0604020202020204" pitchFamily="34" charset="0"/>
                        </a:rPr>
                        <a:t>Đất cát pha, khí hậu nóng ẩm</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1887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smtClean="0">
                          <a:ln>
                            <a:noFill/>
                          </a:ln>
                          <a:solidFill>
                            <a:srgbClr val="FFFF00"/>
                          </a:solidFill>
                          <a:effectLst/>
                          <a:latin typeface="Arial" panose="020B0604020202020204" pitchFamily="34" charset="0"/>
                          <a:cs typeface="Arial" panose="020B0604020202020204" pitchFamily="34" charset="0"/>
                        </a:rPr>
                        <a:t>Đất phù sa tương đối màu mỡ, khí hậu nóng ẩm</a:t>
                      </a:r>
                    </a:p>
                  </a:txBody>
                  <a:tcPr marL="146304" marR="146304" marT="54864" marB="5486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r>
            </a:tbl>
          </a:graphicData>
        </a:graphic>
      </p:graphicFrame>
      <p:sp>
        <p:nvSpPr>
          <p:cNvPr id="198687" name="AutoShape 31"/>
          <p:cNvSpPr>
            <a:spLocks noChangeArrowheads="1"/>
          </p:cNvSpPr>
          <p:nvPr/>
        </p:nvSpPr>
        <p:spPr bwMode="auto">
          <a:xfrm rot="3398841">
            <a:off x="2263141" y="4634866"/>
            <a:ext cx="4206240" cy="121920"/>
          </a:xfrm>
          <a:prstGeom prst="rightArrow">
            <a:avLst>
              <a:gd name="adj1" fmla="val 50000"/>
              <a:gd name="adj2" fmla="val 11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22" tIns="65311" rIns="130622" bIns="65311" anchor="ctr"/>
          <a:lstStyle/>
          <a:p>
            <a:endParaRPr lang="en-US"/>
          </a:p>
        </p:txBody>
      </p:sp>
      <p:sp>
        <p:nvSpPr>
          <p:cNvPr id="198688" name="AutoShape 32"/>
          <p:cNvSpPr>
            <a:spLocks noChangeArrowheads="1"/>
          </p:cNvSpPr>
          <p:nvPr/>
        </p:nvSpPr>
        <p:spPr bwMode="auto">
          <a:xfrm rot="1628237" flipV="1">
            <a:off x="3467101" y="4726306"/>
            <a:ext cx="2794000" cy="108584"/>
          </a:xfrm>
          <a:prstGeom prst="rightArrow">
            <a:avLst>
              <a:gd name="adj1" fmla="val 50000"/>
              <a:gd name="adj2" fmla="val 482459"/>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130622" tIns="65311" rIns="130622" bIns="65311" anchor="ctr"/>
          <a:lstStyle/>
          <a:p>
            <a:pPr algn="ctr"/>
            <a:endParaRPr lang="en-US">
              <a:solidFill>
                <a:srgbClr val="0000FF"/>
              </a:solidFill>
            </a:endParaRPr>
          </a:p>
        </p:txBody>
      </p:sp>
      <p:sp>
        <p:nvSpPr>
          <p:cNvPr id="198689" name="AutoShape 33"/>
          <p:cNvSpPr>
            <a:spLocks noChangeArrowheads="1"/>
          </p:cNvSpPr>
          <p:nvPr/>
        </p:nvSpPr>
        <p:spPr bwMode="auto">
          <a:xfrm rot="-1593903">
            <a:off x="2580640" y="4667250"/>
            <a:ext cx="3657600" cy="91440"/>
          </a:xfrm>
          <a:prstGeom prst="rightArrow">
            <a:avLst>
              <a:gd name="adj1" fmla="val 50000"/>
              <a:gd name="adj2" fmla="val 750000"/>
            </a:avLst>
          </a:prstGeom>
          <a:solidFill>
            <a:srgbClr val="FF00FF"/>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22" tIns="65311" rIns="130622" bIns="65311" anchor="ctr"/>
          <a:lstStyle/>
          <a:p>
            <a:endParaRPr lang="en-US"/>
          </a:p>
        </p:txBody>
      </p:sp>
      <p:sp>
        <p:nvSpPr>
          <p:cNvPr id="198690" name="AutoShape 34"/>
          <p:cNvSpPr>
            <a:spLocks noChangeArrowheads="1"/>
          </p:cNvSpPr>
          <p:nvPr/>
        </p:nvSpPr>
        <p:spPr bwMode="auto">
          <a:xfrm rot="-4181201">
            <a:off x="3667760" y="4665346"/>
            <a:ext cx="2834640" cy="121920"/>
          </a:xfrm>
          <a:prstGeom prst="rightArrow">
            <a:avLst>
              <a:gd name="adj1" fmla="val 50000"/>
              <a:gd name="adj2" fmla="val 775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22" tIns="65311" rIns="130622" bIns="65311"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98658">
                                            <p:txEl>
                                              <p:pRg st="0" end="0"/>
                                            </p:txEl>
                                          </p:spTgt>
                                        </p:tgtEl>
                                        <p:attrNameLst>
                                          <p:attrName>style.visibility</p:attrName>
                                        </p:attrNameLst>
                                      </p:cBhvr>
                                      <p:to>
                                        <p:strVal val="visible"/>
                                      </p:to>
                                    </p:set>
                                    <p:animEffect transition="in" filter="fade">
                                      <p:cBhvr>
                                        <p:cTn id="7" dur="500"/>
                                        <p:tgtEl>
                                          <p:spTgt spid="198658">
                                            <p:txEl>
                                              <p:pRg st="0" end="0"/>
                                            </p:txEl>
                                          </p:spTgt>
                                        </p:tgtEl>
                                      </p:cBhvr>
                                    </p:animEffect>
                                    <p:anim calcmode="lin" valueType="num">
                                      <p:cBhvr>
                                        <p:cTn id="8" dur="500" fill="hold"/>
                                        <p:tgtEl>
                                          <p:spTgt spid="198658">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986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98704"/>
                                        </p:tgtEl>
                                        <p:attrNameLst>
                                          <p:attrName>style.visibility</p:attrName>
                                        </p:attrNameLst>
                                      </p:cBhvr>
                                      <p:to>
                                        <p:strVal val="visible"/>
                                      </p:to>
                                    </p:set>
                                    <p:animEffect transition="in" filter="wipe(up)">
                                      <p:cBhvr>
                                        <p:cTn id="14" dur="5000"/>
                                        <p:tgtEl>
                                          <p:spTgt spid="1987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98702"/>
                                        </p:tgtEl>
                                        <p:attrNameLst>
                                          <p:attrName>style.visibility</p:attrName>
                                        </p:attrNameLst>
                                      </p:cBhvr>
                                      <p:to>
                                        <p:strVal val="visible"/>
                                      </p:to>
                                    </p:set>
                                    <p:animEffect transition="in" filter="wipe(up)">
                                      <p:cBhvr>
                                        <p:cTn id="19" dur="5000"/>
                                        <p:tgtEl>
                                          <p:spTgt spid="1987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98687"/>
                                        </p:tgtEl>
                                        <p:attrNameLst>
                                          <p:attrName>style.visibility</p:attrName>
                                        </p:attrNameLst>
                                      </p:cBhvr>
                                      <p:to>
                                        <p:strVal val="visible"/>
                                      </p:to>
                                    </p:set>
                                    <p:animEffect transition="in" filter="diamond(in)">
                                      <p:cBhvr>
                                        <p:cTn id="24" dur="2000"/>
                                        <p:tgtEl>
                                          <p:spTgt spid="1986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98688"/>
                                        </p:tgtEl>
                                        <p:attrNameLst>
                                          <p:attrName>style.visibility</p:attrName>
                                        </p:attrNameLst>
                                      </p:cBhvr>
                                      <p:to>
                                        <p:strVal val="visible"/>
                                      </p:to>
                                    </p:set>
                                    <p:animEffect transition="in" filter="diamond(in)">
                                      <p:cBhvr>
                                        <p:cTn id="29" dur="2000"/>
                                        <p:tgtEl>
                                          <p:spTgt spid="1986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98689"/>
                                        </p:tgtEl>
                                        <p:attrNameLst>
                                          <p:attrName>style.visibility</p:attrName>
                                        </p:attrNameLst>
                                      </p:cBhvr>
                                      <p:to>
                                        <p:strVal val="visible"/>
                                      </p:to>
                                    </p:set>
                                    <p:animEffect transition="in" filter="diamond(in)">
                                      <p:cBhvr>
                                        <p:cTn id="34" dur="2000"/>
                                        <p:tgtEl>
                                          <p:spTgt spid="19868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98690"/>
                                        </p:tgtEl>
                                        <p:attrNameLst>
                                          <p:attrName>style.visibility</p:attrName>
                                        </p:attrNameLst>
                                      </p:cBhvr>
                                      <p:to>
                                        <p:strVal val="visible"/>
                                      </p:to>
                                    </p:set>
                                    <p:animEffect transition="in" filter="diamond(in)">
                                      <p:cBhvr>
                                        <p:cTn id="39" dur="2000"/>
                                        <p:tgtEl>
                                          <p:spTgt spid="19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87" grpId="0" animBg="1"/>
      <p:bldP spid="198688" grpId="0" animBg="1"/>
      <p:bldP spid="198689" grpId="0" animBg="1"/>
      <p:bldP spid="19869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pic>
        <p:nvPicPr>
          <p:cNvPr id="56324" name="Picture 4" descr="images821939_2_ho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7888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56325" name="Picture 5" descr="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00526"/>
            <a:ext cx="6278880" cy="4029074"/>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db2a5720131014183936g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181" y="0"/>
            <a:ext cx="8237219" cy="4200526"/>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descr="Bão lũ năm nay nhiều và mạnh mẽ hơn. Nguồn: tinnhanhblog"/>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6393181" y="4328161"/>
            <a:ext cx="8196579" cy="37757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ppt_x</p:attrName>
                                        </p:attrNameLst>
                                      </p:cBhvr>
                                      <p:tavLst>
                                        <p:tav tm="0">
                                          <p:val>
                                            <p:strVal val="#ppt_x-.2"/>
                                          </p:val>
                                        </p:tav>
                                        <p:tav tm="100000">
                                          <p:val>
                                            <p:strVal val="#ppt_x"/>
                                          </p:val>
                                        </p:tav>
                                      </p:tavLst>
                                    </p:anim>
                                    <p:anim calcmode="lin" valueType="num">
                                      <p:cBhvr>
                                        <p:cTn id="8" dur="1000" fill="hold"/>
                                        <p:tgtEl>
                                          <p:spTgt spid="56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AutoShape 8"/>
          <p:cNvSpPr>
            <a:spLocks noChangeArrowheads="1"/>
          </p:cNvSpPr>
          <p:nvPr/>
        </p:nvSpPr>
        <p:spPr bwMode="auto">
          <a:xfrm>
            <a:off x="1" y="1436371"/>
            <a:ext cx="14564360" cy="4408170"/>
          </a:xfrm>
          <a:prstGeom prst="star32">
            <a:avLst>
              <a:gd name="adj" fmla="val 37500"/>
            </a:avLst>
          </a:prstGeom>
          <a:solidFill>
            <a:srgbClr val="00FF00"/>
          </a:solidFill>
          <a:ln w="9525">
            <a:solidFill>
              <a:srgbClr val="00FF00"/>
            </a:solidFill>
            <a:miter lim="800000"/>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4600" b="1">
                <a:solidFill>
                  <a:srgbClr val="FF0000"/>
                </a:solidFill>
              </a:rPr>
              <a:t>Theo em cần làm gì để bảo vệ </a:t>
            </a:r>
          </a:p>
          <a:p>
            <a:pPr algn="ctr">
              <a:spcBef>
                <a:spcPct val="50000"/>
              </a:spcBef>
            </a:pPr>
            <a:r>
              <a:rPr lang="en-US" sz="4600" b="1">
                <a:solidFill>
                  <a:srgbClr val="FF0000"/>
                </a:solidFill>
              </a:rPr>
              <a:t>môi trường?</a:t>
            </a:r>
            <a:endParaRPr lang="en-US" sz="4600" b="1">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6568">
                                            <p:bg/>
                                          </p:spTgt>
                                        </p:tgtEl>
                                        <p:attrNameLst>
                                          <p:attrName>style.visibility</p:attrName>
                                        </p:attrNameLst>
                                      </p:cBhvr>
                                      <p:to>
                                        <p:strVal val="visible"/>
                                      </p:to>
                                    </p:set>
                                    <p:animEffect transition="in" filter="wheel(4)">
                                      <p:cBhvr>
                                        <p:cTn id="7" dur="500"/>
                                        <p:tgtEl>
                                          <p:spTgt spid="66568">
                                            <p:bg/>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6568">
                                            <p:txEl>
                                              <p:pRg st="0" end="0"/>
                                            </p:txEl>
                                          </p:spTgt>
                                        </p:tgtEl>
                                        <p:attrNameLst>
                                          <p:attrName>style.visibility</p:attrName>
                                        </p:attrNameLst>
                                      </p:cBhvr>
                                      <p:to>
                                        <p:strVal val="visible"/>
                                      </p:to>
                                    </p:set>
                                    <p:animEffect transition="in" filter="wheel(4)">
                                      <p:cBhvr>
                                        <p:cTn id="10" dur="500"/>
                                        <p:tgtEl>
                                          <p:spTgt spid="66568">
                                            <p:txEl>
                                              <p:pRg st="0" end="0"/>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66568">
                                            <p:txEl>
                                              <p:pRg st="1" end="1"/>
                                            </p:txEl>
                                          </p:spTgt>
                                        </p:tgtEl>
                                        <p:attrNameLst>
                                          <p:attrName>style.visibility</p:attrName>
                                        </p:attrNameLst>
                                      </p:cBhvr>
                                      <p:to>
                                        <p:strVal val="visible"/>
                                      </p:to>
                                    </p:set>
                                    <p:animEffect transition="in" filter="wheel(4)">
                                      <p:cBhvr>
                                        <p:cTn id="13" dur="500"/>
                                        <p:tgtEl>
                                          <p:spTgt spid="66568">
                                            <p:txEl>
                                              <p:pRg st="1" end="1"/>
                                            </p:txEl>
                                          </p:spTgt>
                                        </p:tgtEl>
                                      </p:cBhvr>
                                    </p:animEffect>
                                  </p:childTnLst>
                                </p:cTn>
                              </p:par>
                            </p:childTnLst>
                          </p:cTn>
                        </p:par>
                        <p:par>
                          <p:cTn id="14" fill="hold" nodeType="afterGroup">
                            <p:stCondLst>
                              <p:cond delay="500"/>
                            </p:stCondLst>
                            <p:childTnLst>
                              <p:par>
                                <p:cTn id="15" presetID="3" presetClass="emph" presetSubtype="2" fill="hold" nodeType="afterEffect">
                                  <p:stCondLst>
                                    <p:cond delay="0"/>
                                  </p:stCondLst>
                                  <p:childTnLst>
                                    <p:animClr clrSpc="rgb" dir="cw">
                                      <p:cBhvr override="childStyle">
                                        <p:cTn id="16" dur="2000" fill="hold"/>
                                        <p:tgtEl>
                                          <p:spTgt spid="66568">
                                            <p:txEl>
                                              <p:pRg st="0" end="0"/>
                                            </p:txEl>
                                          </p:spTgt>
                                        </p:tgtEl>
                                        <p:attrNameLst>
                                          <p:attrName>style.color</p:attrName>
                                        </p:attrNameLst>
                                      </p:cBhvr>
                                      <p:to>
                                        <a:schemeClr val="accent2"/>
                                      </p:to>
                                    </p:animClr>
                                  </p:childTnLst>
                                </p:cTn>
                              </p:par>
                            </p:childTnLst>
                          </p:cTn>
                        </p:par>
                        <p:par>
                          <p:cTn id="17" fill="hold" nodeType="afterGroup">
                            <p:stCondLst>
                              <p:cond delay="2500"/>
                            </p:stCondLst>
                            <p:childTnLst>
                              <p:par>
                                <p:cTn id="18" presetID="3" presetClass="emph" presetSubtype="2" fill="hold" nodeType="afterEffect">
                                  <p:stCondLst>
                                    <p:cond delay="0"/>
                                  </p:stCondLst>
                                  <p:childTnLst>
                                    <p:animClr clrSpc="rgb" dir="cw">
                                      <p:cBhvr override="childStyle">
                                        <p:cTn id="19" dur="2000" fill="hold"/>
                                        <p:tgtEl>
                                          <p:spTgt spid="66568">
                                            <p:txEl>
                                              <p:pRg st="1" end="1"/>
                                            </p:txEl>
                                          </p:spTgt>
                                        </p:tgtEl>
                                        <p:attrNameLst>
                                          <p:attrName>style.color</p:attrName>
                                        </p:attrNameLst>
                                      </p:cBhvr>
                                      <p:to>
                                        <a:schemeClr val="accent2"/>
                                      </p:to>
                                    </p:animClr>
                                  </p:childTnLst>
                                </p:cTn>
                              </p:par>
                            </p:childTnLst>
                          </p:cTn>
                        </p:par>
                        <p:par>
                          <p:cTn id="20" fill="hold" nodeType="afterGroup">
                            <p:stCondLst>
                              <p:cond delay="4500"/>
                            </p:stCondLst>
                            <p:childTnLst>
                              <p:par>
                                <p:cTn id="21" presetID="19" presetClass="entr" presetSubtype="10" fill="hold" nodeType="afterEffect">
                                  <p:stCondLst>
                                    <p:cond delay="0"/>
                                  </p:stCondLst>
                                  <p:childTnLst>
                                    <p:set>
                                      <p:cBhvr>
                                        <p:cTn id="22" dur="1" fill="hold">
                                          <p:stCondLst>
                                            <p:cond delay="0"/>
                                          </p:stCondLst>
                                        </p:cTn>
                                        <p:tgtEl>
                                          <p:spTgt spid="66568">
                                            <p:txEl>
                                              <p:pRg st="0" end="0"/>
                                            </p:txEl>
                                          </p:spTgt>
                                        </p:tgtEl>
                                        <p:attrNameLst>
                                          <p:attrName>style.visibility</p:attrName>
                                        </p:attrNameLst>
                                      </p:cBhvr>
                                      <p:to>
                                        <p:strVal val="visible"/>
                                      </p:to>
                                    </p:set>
                                    <p:anim calcmode="lin" valueType="num">
                                      <p:cBhvr>
                                        <p:cTn id="23" dur="5000" fill="hold"/>
                                        <p:tgtEl>
                                          <p:spTgt spid="66568">
                                            <p:txEl>
                                              <p:pRg st="0" end="0"/>
                                            </p:txEl>
                                          </p:spTgt>
                                        </p:tgtEl>
                                        <p:attrNameLst>
                                          <p:attrName>ppt_w</p:attrName>
                                        </p:attrNameLst>
                                      </p:cBhvr>
                                      <p:tavLst>
                                        <p:tav tm="0" fmla="#ppt_w*sin(2.5*pi*$)">
                                          <p:val>
                                            <p:fltVal val="0"/>
                                          </p:val>
                                        </p:tav>
                                        <p:tav tm="100000">
                                          <p:val>
                                            <p:fltVal val="1"/>
                                          </p:val>
                                        </p:tav>
                                      </p:tavLst>
                                    </p:anim>
                                    <p:anim calcmode="lin" valueType="num">
                                      <p:cBhvr>
                                        <p:cTn id="24" dur="5000" fill="hold"/>
                                        <p:tgtEl>
                                          <p:spTgt spid="66568">
                                            <p:txEl>
                                              <p:pRg st="0" end="0"/>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9500"/>
                            </p:stCondLst>
                            <p:childTnLst>
                              <p:par>
                                <p:cTn id="26" presetID="19" presetClass="entr" presetSubtype="10" fill="hold" nodeType="afterEffect">
                                  <p:stCondLst>
                                    <p:cond delay="0"/>
                                  </p:stCondLst>
                                  <p:childTnLst>
                                    <p:set>
                                      <p:cBhvr>
                                        <p:cTn id="27" dur="1" fill="hold">
                                          <p:stCondLst>
                                            <p:cond delay="0"/>
                                          </p:stCondLst>
                                        </p:cTn>
                                        <p:tgtEl>
                                          <p:spTgt spid="66568">
                                            <p:txEl>
                                              <p:pRg st="1" end="1"/>
                                            </p:txEl>
                                          </p:spTgt>
                                        </p:tgtEl>
                                        <p:attrNameLst>
                                          <p:attrName>style.visibility</p:attrName>
                                        </p:attrNameLst>
                                      </p:cBhvr>
                                      <p:to>
                                        <p:strVal val="visible"/>
                                      </p:to>
                                    </p:set>
                                    <p:anim calcmode="lin" valueType="num">
                                      <p:cBhvr>
                                        <p:cTn id="28" dur="5000" fill="hold"/>
                                        <p:tgtEl>
                                          <p:spTgt spid="66568">
                                            <p:txEl>
                                              <p:pRg st="1" end="1"/>
                                            </p:txEl>
                                          </p:spTgt>
                                        </p:tgtEl>
                                        <p:attrNameLst>
                                          <p:attrName>ppt_w</p:attrName>
                                        </p:attrNameLst>
                                      </p:cBhvr>
                                      <p:tavLst>
                                        <p:tav tm="0" fmla="#ppt_w*sin(2.5*pi*$)">
                                          <p:val>
                                            <p:fltVal val="0"/>
                                          </p:val>
                                        </p:tav>
                                        <p:tav tm="100000">
                                          <p:val>
                                            <p:fltVal val="1"/>
                                          </p:val>
                                        </p:tav>
                                      </p:tavLst>
                                    </p:anim>
                                    <p:anim calcmode="lin" valueType="num">
                                      <p:cBhvr>
                                        <p:cTn id="29" dur="5000" fill="hold"/>
                                        <p:tgtEl>
                                          <p:spTgt spid="66568">
                                            <p:txEl>
                                              <p:pRg st="1" end="1"/>
                                            </p:txEl>
                                          </p:spTgt>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4500"/>
                            </p:stCondLst>
                            <p:childTnLst>
                              <p:par>
                                <p:cTn id="31" presetID="6" presetClass="emph" presetSubtype="0" fill="hold" nodeType="afterEffect">
                                  <p:stCondLst>
                                    <p:cond delay="0"/>
                                  </p:stCondLst>
                                  <p:childTnLst>
                                    <p:animScale>
                                      <p:cBhvr>
                                        <p:cTn id="32" dur="2000" fill="hold"/>
                                        <p:tgtEl>
                                          <p:spTgt spid="66568">
                                            <p:txEl>
                                              <p:pRg st="0" end="0"/>
                                            </p:txEl>
                                          </p:spTgt>
                                        </p:tgtEl>
                                      </p:cBhvr>
                                      <p:by x="150000" y="150000"/>
                                    </p:animScale>
                                  </p:childTnLst>
                                </p:cTn>
                              </p:par>
                              <p:par>
                                <p:cTn id="33" presetID="6" presetClass="emph" presetSubtype="0" fill="hold" nodeType="withEffect">
                                  <p:stCondLst>
                                    <p:cond delay="0"/>
                                  </p:stCondLst>
                                  <p:childTnLst>
                                    <p:animScale>
                                      <p:cBhvr>
                                        <p:cTn id="34" dur="2000" fill="hold"/>
                                        <p:tgtEl>
                                          <p:spTgt spid="6656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p>
        </p:txBody>
      </p:sp>
      <p:sp>
        <p:nvSpPr>
          <p:cNvPr id="57347" name="Rectangle 3"/>
          <p:cNvSpPr>
            <a:spLocks noGrp="1" noChangeArrowheads="1"/>
          </p:cNvSpPr>
          <p:nvPr>
            <p:ph type="body" idx="1"/>
          </p:nvPr>
        </p:nvSpPr>
        <p:spPr/>
        <p:txBody>
          <a:bodyPr/>
          <a:lstStyle/>
          <a:p>
            <a:endParaRPr lang="en-US"/>
          </a:p>
        </p:txBody>
      </p:sp>
      <p:pic>
        <p:nvPicPr>
          <p:cNvPr id="57348" name="Picture 4" descr="8-165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75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nodePh="1">
                                  <p:stCondLst>
                                    <p:cond delay="0"/>
                                  </p:stCondLst>
                                  <p:endCondLst>
                                    <p:cond evt="begin" delay="0">
                                      <p:tn val="5"/>
                                    </p:cond>
                                  </p:end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nodePh="1">
                                  <p:stCondLst>
                                    <p:cond delay="0"/>
                                  </p:stCondLst>
                                  <p:endCondLst>
                                    <p:cond evt="begin" delay="0">
                                      <p:tn val="12"/>
                                    </p:cond>
                                  </p:endCondLst>
                                  <p:childTnLst>
                                    <p:set>
                                      <p:cBhvr>
                                        <p:cTn id="13" dur="1" fill="hold">
                                          <p:stCondLst>
                                            <p:cond delay="0"/>
                                          </p:stCondLst>
                                        </p:cTn>
                                        <p:tgtEl>
                                          <p:spTgt spid="57347">
                                            <p:txEl>
                                              <p:pRg st="0" end="0"/>
                                            </p:txEl>
                                          </p:spTgt>
                                        </p:tgtEl>
                                        <p:attrNameLst>
                                          <p:attrName>style.visibility</p:attrName>
                                        </p:attrNameLst>
                                      </p:cBhvr>
                                      <p:to>
                                        <p:strVal val="visible"/>
                                      </p:to>
                                    </p:set>
                                    <p:anim calcmode="lin" valueType="num">
                                      <p:cBhvr additive="base">
                                        <p:cTn id="14" dur="1000" fill="hold">
                                          <p:stCondLst>
                                            <p:cond delay="0"/>
                                          </p:stCondLst>
                                        </p:cTn>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573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rev="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endParaRPr lang="en-US"/>
          </a:p>
        </p:txBody>
      </p:sp>
      <p:pic>
        <p:nvPicPr>
          <p:cNvPr id="58372" name="Picture 4" descr="images655275_images52636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31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strVal val="#ppt_w+.3"/>
                                          </p:val>
                                        </p:tav>
                                        <p:tav tm="100000">
                                          <p:val>
                                            <p:strVal val="#ppt_w"/>
                                          </p:val>
                                        </p:tav>
                                      </p:tavLst>
                                    </p:anim>
                                    <p:anim calcmode="lin" valueType="num">
                                      <p:cBhvr>
                                        <p:cTn id="8" dur="1000" fill="hold"/>
                                        <p:tgtEl>
                                          <p:spTgt spid="58370"/>
                                        </p:tgtEl>
                                        <p:attrNameLst>
                                          <p:attrName>ppt_h</p:attrName>
                                        </p:attrNameLst>
                                      </p:cBhvr>
                                      <p:tavLst>
                                        <p:tav tm="0">
                                          <p:val>
                                            <p:strVal val="#ppt_h"/>
                                          </p:val>
                                        </p:tav>
                                        <p:tav tm="100000">
                                          <p:val>
                                            <p:strVal val="#ppt_h"/>
                                          </p:val>
                                        </p:tav>
                                      </p:tavLst>
                                    </p:anim>
                                    <p:animEffect transition="in" filter="fade">
                                      <p:cBhvr>
                                        <p:cTn id="9" dur="1000"/>
                                        <p:tgtEl>
                                          <p:spTgt spid="583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nodePh="1">
                                  <p:stCondLst>
                                    <p:cond delay="0"/>
                                  </p:stCondLst>
                                  <p:endCondLst>
                                    <p:cond evt="begin" delay="0">
                                      <p:tn val="12"/>
                                    </p:cond>
                                  </p:endCondLst>
                                  <p:childTnLst>
                                    <p:set>
                                      <p:cBhvr>
                                        <p:cTn id="13" dur="1" fill="hold">
                                          <p:stCondLst>
                                            <p:cond delay="0"/>
                                          </p:stCondLst>
                                        </p:cTn>
                                        <p:tgtEl>
                                          <p:spTgt spid="58371">
                                            <p:txEl>
                                              <p:pRg st="0" end="0"/>
                                            </p:txEl>
                                          </p:spTgt>
                                        </p:tgtEl>
                                        <p:attrNameLst>
                                          <p:attrName>style.visibility</p:attrName>
                                        </p:attrNameLst>
                                      </p:cBhvr>
                                      <p:to>
                                        <p:strVal val="visible"/>
                                      </p:to>
                                    </p:set>
                                    <p:anim calcmode="lin" valueType="num">
                                      <p:cBhvr>
                                        <p:cTn id="14" dur="1000" fill="hold"/>
                                        <p:tgtEl>
                                          <p:spTgt spid="5837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837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sp>
        <p:nvSpPr>
          <p:cNvPr id="59395" name="Rectangle 3"/>
          <p:cNvSpPr>
            <a:spLocks noGrp="1" noChangeArrowheads="1"/>
          </p:cNvSpPr>
          <p:nvPr>
            <p:ph type="body" idx="1"/>
          </p:nvPr>
        </p:nvSpPr>
        <p:spPr/>
        <p:txBody>
          <a:bodyPr/>
          <a:lstStyle/>
          <a:p>
            <a:endParaRPr lang="en-US"/>
          </a:p>
        </p:txBody>
      </p:sp>
      <p:pic>
        <p:nvPicPr>
          <p:cNvPr id="59396" name="Picture 4" descr="20140123152702r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60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nodePh="1">
                                  <p:stCondLst>
                                    <p:cond delay="0"/>
                                  </p:stCondLst>
                                  <p:endCondLst>
                                    <p:cond evt="begin" delay="0">
                                      <p:tn val="5"/>
                                    </p:cond>
                                  </p:endCondLst>
                                  <p:childTnLst>
                                    <p:set>
                                      <p:cBhvr>
                                        <p:cTn id="6" dur="1" fill="hold">
                                          <p:stCondLst>
                                            <p:cond delay="0"/>
                                          </p:stCondLst>
                                        </p:cTn>
                                        <p:tgtEl>
                                          <p:spTgt spid="59394"/>
                                        </p:tgtEl>
                                        <p:attrNameLst>
                                          <p:attrName>style.visibility</p:attrName>
                                        </p:attrNameLst>
                                      </p:cBhvr>
                                      <p:to>
                                        <p:strVal val="visible"/>
                                      </p:to>
                                    </p:set>
                                    <p:anim calcmode="lin" valueType="num">
                                      <p:cBhvr>
                                        <p:cTn id="7" dur="2000" fill="hold"/>
                                        <p:tgtEl>
                                          <p:spTgt spid="59394"/>
                                        </p:tgtEl>
                                        <p:attrNameLst>
                                          <p:attrName>ppt_w</p:attrName>
                                        </p:attrNameLst>
                                      </p:cBhvr>
                                      <p:tavLst>
                                        <p:tav tm="0">
                                          <p:val>
                                            <p:strVal val="#ppt_w"/>
                                          </p:val>
                                        </p:tav>
                                        <p:tav tm="100000">
                                          <p:val>
                                            <p:strVal val="#ppt_w"/>
                                          </p:val>
                                        </p:tav>
                                      </p:tavLst>
                                    </p:anim>
                                    <p:anim calcmode="lin" valueType="num">
                                      <p:cBhvr>
                                        <p:cTn id="8" dur="2000" fill="hold"/>
                                        <p:tgtEl>
                                          <p:spTgt spid="5939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9394"/>
                                        </p:tgtEl>
                                        <p:attrNameLst>
                                          <p:attrName>ppt_x</p:attrName>
                                        </p:attrNameLst>
                                      </p:cBhvr>
                                      <p:tavLst>
                                        <p:tav tm="0">
                                          <p:val>
                                            <p:strVal val="#ppt_x-.4"/>
                                          </p:val>
                                        </p:tav>
                                        <p:tav tm="100000">
                                          <p:val>
                                            <p:strVal val="#ppt_x"/>
                                          </p:val>
                                        </p:tav>
                                      </p:tavLst>
                                    </p:anim>
                                    <p:anim calcmode="lin" valueType="num">
                                      <p:cBhvr>
                                        <p:cTn id="10" dur="2000" fill="hold"/>
                                        <p:tgtEl>
                                          <p:spTgt spid="5939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59395">
                                            <p:txEl>
                                              <p:pRg st="0" end="0"/>
                                            </p:txEl>
                                          </p:spTgt>
                                        </p:tgtEl>
                                        <p:attrNameLst>
                                          <p:attrName>style.visibility</p:attrName>
                                        </p:attrNameLst>
                                      </p:cBhvr>
                                      <p:to>
                                        <p:strVal val="visible"/>
                                      </p:to>
                                    </p:set>
                                    <p:animEffect transition="in" filter="fade">
                                      <p:cBhvr>
                                        <p:cTn id="15" dur="500">
                                          <p:stCondLst>
                                            <p:cond delay="0"/>
                                          </p:stCondLst>
                                        </p:cTn>
                                        <p:tgtEl>
                                          <p:spTgt spid="59395">
                                            <p:txEl>
                                              <p:pRg st="0" end="0"/>
                                            </p:txEl>
                                          </p:spTgt>
                                        </p:tgtEl>
                                      </p:cBhvr>
                                    </p:animEffect>
                                    <p:anim calcmode="lin" valueType="num">
                                      <p:cBhvr>
                                        <p:cTn id="16" dur="500" fill="hold">
                                          <p:stCondLst>
                                            <p:cond delay="0"/>
                                          </p:stCondLst>
                                        </p:cTn>
                                        <p:tgtEl>
                                          <p:spTgt spid="5939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2757" name="Picture 5" descr="http://icon.com.vn/Portals/0/userfiles/Pin%20mat%20troi%20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5246"/>
            <a:ext cx="14630400" cy="817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8" name="Picture 6" descr="Copy of 5c8ff_unnamed-2153-14371268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2757"/>
                                        </p:tgtEl>
                                        <p:attrNameLst>
                                          <p:attrName>style.visibility</p:attrName>
                                        </p:attrNameLst>
                                      </p:cBhvr>
                                      <p:to>
                                        <p:strVal val="visible"/>
                                      </p:to>
                                    </p:set>
                                    <p:animEffect transition="in" filter="checkerboard(across)">
                                      <p:cBhvr>
                                        <p:cTn id="7" dur="500"/>
                                        <p:tgtEl>
                                          <p:spTgt spid="202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02758"/>
                                        </p:tgtEl>
                                        <p:attrNameLst>
                                          <p:attrName>style.visibility</p:attrName>
                                        </p:attrNameLst>
                                      </p:cBhvr>
                                      <p:to>
                                        <p:strVal val="visible"/>
                                      </p:to>
                                    </p:set>
                                    <p:animEffect transition="in" filter="wheel(4)">
                                      <p:cBhvr>
                                        <p:cTn id="12" dur="2000"/>
                                        <p:tgtEl>
                                          <p:spTgt spid="202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1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 y="0"/>
            <a:ext cx="829056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Freeform 3"/>
          <p:cNvSpPr>
            <a:spLocks/>
          </p:cNvSpPr>
          <p:nvPr/>
        </p:nvSpPr>
        <p:spPr bwMode="auto">
          <a:xfrm>
            <a:off x="1524001" y="819151"/>
            <a:ext cx="1417320" cy="1314450"/>
          </a:xfrm>
          <a:custGeom>
            <a:avLst/>
            <a:gdLst>
              <a:gd name="T0" fmla="*/ 72 w 558"/>
              <a:gd name="T1" fmla="*/ 34 h 690"/>
              <a:gd name="T2" fmla="*/ 248 w 558"/>
              <a:gd name="T3" fmla="*/ 10 h 690"/>
              <a:gd name="T4" fmla="*/ 240 w 558"/>
              <a:gd name="T5" fmla="*/ 114 h 690"/>
              <a:gd name="T6" fmla="*/ 168 w 558"/>
              <a:gd name="T7" fmla="*/ 234 h 690"/>
              <a:gd name="T8" fmla="*/ 224 w 558"/>
              <a:gd name="T9" fmla="*/ 322 h 690"/>
              <a:gd name="T10" fmla="*/ 264 w 558"/>
              <a:gd name="T11" fmla="*/ 386 h 690"/>
              <a:gd name="T12" fmla="*/ 304 w 558"/>
              <a:gd name="T13" fmla="*/ 482 h 690"/>
              <a:gd name="T14" fmla="*/ 376 w 558"/>
              <a:gd name="T15" fmla="*/ 514 h 690"/>
              <a:gd name="T16" fmla="*/ 424 w 558"/>
              <a:gd name="T17" fmla="*/ 562 h 690"/>
              <a:gd name="T18" fmla="*/ 448 w 558"/>
              <a:gd name="T19" fmla="*/ 570 h 690"/>
              <a:gd name="T20" fmla="*/ 520 w 558"/>
              <a:gd name="T21" fmla="*/ 610 h 690"/>
              <a:gd name="T22" fmla="*/ 544 w 558"/>
              <a:gd name="T23" fmla="*/ 690 h 690"/>
              <a:gd name="T24" fmla="*/ 328 w 558"/>
              <a:gd name="T25" fmla="*/ 682 h 690"/>
              <a:gd name="T26" fmla="*/ 288 w 558"/>
              <a:gd name="T27" fmla="*/ 650 h 690"/>
              <a:gd name="T28" fmla="*/ 240 w 558"/>
              <a:gd name="T29" fmla="*/ 618 h 690"/>
              <a:gd name="T30" fmla="*/ 200 w 558"/>
              <a:gd name="T31" fmla="*/ 586 h 690"/>
              <a:gd name="T32" fmla="*/ 184 w 558"/>
              <a:gd name="T33" fmla="*/ 562 h 690"/>
              <a:gd name="T34" fmla="*/ 136 w 558"/>
              <a:gd name="T35" fmla="*/ 530 h 690"/>
              <a:gd name="T36" fmla="*/ 64 w 558"/>
              <a:gd name="T37" fmla="*/ 442 h 690"/>
              <a:gd name="T38" fmla="*/ 32 w 558"/>
              <a:gd name="T39" fmla="*/ 394 h 690"/>
              <a:gd name="T40" fmla="*/ 16 w 558"/>
              <a:gd name="T41" fmla="*/ 346 h 690"/>
              <a:gd name="T42" fmla="*/ 0 w 558"/>
              <a:gd name="T43" fmla="*/ 322 h 690"/>
              <a:gd name="T44" fmla="*/ 8 w 558"/>
              <a:gd name="T45" fmla="*/ 162 h 690"/>
              <a:gd name="T46" fmla="*/ 112 w 558"/>
              <a:gd name="T47" fmla="*/ 42 h 690"/>
              <a:gd name="T48" fmla="*/ 128 w 558"/>
              <a:gd name="T49" fmla="*/ 2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8" h="690">
                <a:moveTo>
                  <a:pt x="72" y="34"/>
                </a:moveTo>
                <a:cubicBezTo>
                  <a:pt x="171" y="1"/>
                  <a:pt x="112" y="0"/>
                  <a:pt x="248" y="10"/>
                </a:cubicBezTo>
                <a:cubicBezTo>
                  <a:pt x="245" y="45"/>
                  <a:pt x="249" y="80"/>
                  <a:pt x="240" y="114"/>
                </a:cubicBezTo>
                <a:cubicBezTo>
                  <a:pt x="229" y="157"/>
                  <a:pt x="183" y="190"/>
                  <a:pt x="168" y="234"/>
                </a:cubicBezTo>
                <a:cubicBezTo>
                  <a:pt x="180" y="328"/>
                  <a:pt x="164" y="282"/>
                  <a:pt x="224" y="322"/>
                </a:cubicBezTo>
                <a:cubicBezTo>
                  <a:pt x="243" y="379"/>
                  <a:pt x="226" y="361"/>
                  <a:pt x="264" y="386"/>
                </a:cubicBezTo>
                <a:cubicBezTo>
                  <a:pt x="270" y="403"/>
                  <a:pt x="292" y="467"/>
                  <a:pt x="304" y="482"/>
                </a:cubicBezTo>
                <a:cubicBezTo>
                  <a:pt x="320" y="503"/>
                  <a:pt x="376" y="514"/>
                  <a:pt x="376" y="514"/>
                </a:cubicBezTo>
                <a:cubicBezTo>
                  <a:pt x="392" y="530"/>
                  <a:pt x="408" y="546"/>
                  <a:pt x="424" y="562"/>
                </a:cubicBezTo>
                <a:cubicBezTo>
                  <a:pt x="430" y="568"/>
                  <a:pt x="440" y="566"/>
                  <a:pt x="448" y="570"/>
                </a:cubicBezTo>
                <a:cubicBezTo>
                  <a:pt x="472" y="582"/>
                  <a:pt x="497" y="595"/>
                  <a:pt x="520" y="610"/>
                </a:cubicBezTo>
                <a:cubicBezTo>
                  <a:pt x="558" y="667"/>
                  <a:pt x="557" y="639"/>
                  <a:pt x="544" y="690"/>
                </a:cubicBezTo>
                <a:cubicBezTo>
                  <a:pt x="472" y="687"/>
                  <a:pt x="400" y="687"/>
                  <a:pt x="328" y="682"/>
                </a:cubicBezTo>
                <a:cubicBezTo>
                  <a:pt x="292" y="680"/>
                  <a:pt x="312" y="671"/>
                  <a:pt x="288" y="650"/>
                </a:cubicBezTo>
                <a:cubicBezTo>
                  <a:pt x="274" y="637"/>
                  <a:pt x="240" y="618"/>
                  <a:pt x="240" y="618"/>
                </a:cubicBezTo>
                <a:cubicBezTo>
                  <a:pt x="194" y="549"/>
                  <a:pt x="255" y="630"/>
                  <a:pt x="200" y="586"/>
                </a:cubicBezTo>
                <a:cubicBezTo>
                  <a:pt x="192" y="580"/>
                  <a:pt x="191" y="568"/>
                  <a:pt x="184" y="562"/>
                </a:cubicBezTo>
                <a:cubicBezTo>
                  <a:pt x="170" y="549"/>
                  <a:pt x="136" y="530"/>
                  <a:pt x="136" y="530"/>
                </a:cubicBezTo>
                <a:cubicBezTo>
                  <a:pt x="111" y="492"/>
                  <a:pt x="100" y="466"/>
                  <a:pt x="64" y="442"/>
                </a:cubicBezTo>
                <a:cubicBezTo>
                  <a:pt x="38" y="363"/>
                  <a:pt x="82" y="484"/>
                  <a:pt x="32" y="394"/>
                </a:cubicBezTo>
                <a:cubicBezTo>
                  <a:pt x="24" y="379"/>
                  <a:pt x="25" y="360"/>
                  <a:pt x="16" y="346"/>
                </a:cubicBezTo>
                <a:cubicBezTo>
                  <a:pt x="11" y="338"/>
                  <a:pt x="5" y="330"/>
                  <a:pt x="0" y="322"/>
                </a:cubicBezTo>
                <a:cubicBezTo>
                  <a:pt x="3" y="269"/>
                  <a:pt x="4" y="215"/>
                  <a:pt x="8" y="162"/>
                </a:cubicBezTo>
                <a:cubicBezTo>
                  <a:pt x="13" y="107"/>
                  <a:pt x="72" y="72"/>
                  <a:pt x="112" y="42"/>
                </a:cubicBezTo>
                <a:cubicBezTo>
                  <a:pt x="121" y="6"/>
                  <a:pt x="112" y="18"/>
                  <a:pt x="128" y="2"/>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62820" name="Freeform 4"/>
          <p:cNvSpPr>
            <a:spLocks/>
          </p:cNvSpPr>
          <p:nvPr/>
        </p:nvSpPr>
        <p:spPr bwMode="auto">
          <a:xfrm>
            <a:off x="2560321" y="2169796"/>
            <a:ext cx="1986280" cy="1167764"/>
          </a:xfrm>
          <a:custGeom>
            <a:avLst/>
            <a:gdLst>
              <a:gd name="T0" fmla="*/ 131 w 782"/>
              <a:gd name="T1" fmla="*/ 29 h 613"/>
              <a:gd name="T2" fmla="*/ 187 w 782"/>
              <a:gd name="T3" fmla="*/ 77 h 613"/>
              <a:gd name="T4" fmla="*/ 227 w 782"/>
              <a:gd name="T5" fmla="*/ 173 h 613"/>
              <a:gd name="T6" fmla="*/ 315 w 782"/>
              <a:gd name="T7" fmla="*/ 205 h 613"/>
              <a:gd name="T8" fmla="*/ 371 w 782"/>
              <a:gd name="T9" fmla="*/ 269 h 613"/>
              <a:gd name="T10" fmla="*/ 395 w 782"/>
              <a:gd name="T11" fmla="*/ 277 h 613"/>
              <a:gd name="T12" fmla="*/ 419 w 782"/>
              <a:gd name="T13" fmla="*/ 293 h 613"/>
              <a:gd name="T14" fmla="*/ 467 w 782"/>
              <a:gd name="T15" fmla="*/ 357 h 613"/>
              <a:gd name="T16" fmla="*/ 547 w 782"/>
              <a:gd name="T17" fmla="*/ 437 h 613"/>
              <a:gd name="T18" fmla="*/ 571 w 782"/>
              <a:gd name="T19" fmla="*/ 461 h 613"/>
              <a:gd name="T20" fmla="*/ 619 w 782"/>
              <a:gd name="T21" fmla="*/ 477 h 613"/>
              <a:gd name="T22" fmla="*/ 723 w 782"/>
              <a:gd name="T23" fmla="*/ 525 h 613"/>
              <a:gd name="T24" fmla="*/ 747 w 782"/>
              <a:gd name="T25" fmla="*/ 541 h 613"/>
              <a:gd name="T26" fmla="*/ 691 w 782"/>
              <a:gd name="T27" fmla="*/ 613 h 613"/>
              <a:gd name="T28" fmla="*/ 579 w 782"/>
              <a:gd name="T29" fmla="*/ 605 h 613"/>
              <a:gd name="T30" fmla="*/ 475 w 782"/>
              <a:gd name="T31" fmla="*/ 533 h 613"/>
              <a:gd name="T32" fmla="*/ 435 w 782"/>
              <a:gd name="T33" fmla="*/ 501 h 613"/>
              <a:gd name="T34" fmla="*/ 395 w 782"/>
              <a:gd name="T35" fmla="*/ 469 h 613"/>
              <a:gd name="T36" fmla="*/ 355 w 782"/>
              <a:gd name="T37" fmla="*/ 437 h 613"/>
              <a:gd name="T38" fmla="*/ 339 w 782"/>
              <a:gd name="T39" fmla="*/ 413 h 613"/>
              <a:gd name="T40" fmla="*/ 275 w 782"/>
              <a:gd name="T41" fmla="*/ 349 h 613"/>
              <a:gd name="T42" fmla="*/ 211 w 782"/>
              <a:gd name="T43" fmla="*/ 285 h 613"/>
              <a:gd name="T44" fmla="*/ 83 w 782"/>
              <a:gd name="T45" fmla="*/ 157 h 613"/>
              <a:gd name="T46" fmla="*/ 51 w 782"/>
              <a:gd name="T47" fmla="*/ 109 h 613"/>
              <a:gd name="T48" fmla="*/ 43 w 782"/>
              <a:gd name="T49" fmla="*/ 85 h 613"/>
              <a:gd name="T50" fmla="*/ 11 w 782"/>
              <a:gd name="T51" fmla="*/ 69 h 613"/>
              <a:gd name="T52" fmla="*/ 35 w 782"/>
              <a:gd name="T53" fmla="*/ 13 h 613"/>
              <a:gd name="T54" fmla="*/ 131 w 782"/>
              <a:gd name="T55" fmla="*/ 2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2" h="613">
                <a:moveTo>
                  <a:pt x="131" y="29"/>
                </a:moveTo>
                <a:cubicBezTo>
                  <a:pt x="143" y="66"/>
                  <a:pt x="155" y="56"/>
                  <a:pt x="187" y="77"/>
                </a:cubicBezTo>
                <a:cubicBezTo>
                  <a:pt x="193" y="94"/>
                  <a:pt x="215" y="158"/>
                  <a:pt x="227" y="173"/>
                </a:cubicBezTo>
                <a:cubicBezTo>
                  <a:pt x="246" y="196"/>
                  <a:pt x="290" y="200"/>
                  <a:pt x="315" y="205"/>
                </a:cubicBezTo>
                <a:cubicBezTo>
                  <a:pt x="355" y="232"/>
                  <a:pt x="334" y="213"/>
                  <a:pt x="371" y="269"/>
                </a:cubicBezTo>
                <a:cubicBezTo>
                  <a:pt x="376" y="276"/>
                  <a:pt x="387" y="273"/>
                  <a:pt x="395" y="277"/>
                </a:cubicBezTo>
                <a:cubicBezTo>
                  <a:pt x="404" y="281"/>
                  <a:pt x="411" y="288"/>
                  <a:pt x="419" y="293"/>
                </a:cubicBezTo>
                <a:cubicBezTo>
                  <a:pt x="438" y="321"/>
                  <a:pt x="438" y="338"/>
                  <a:pt x="467" y="357"/>
                </a:cubicBezTo>
                <a:cubicBezTo>
                  <a:pt x="483" y="405"/>
                  <a:pt x="512" y="402"/>
                  <a:pt x="547" y="437"/>
                </a:cubicBezTo>
                <a:cubicBezTo>
                  <a:pt x="555" y="445"/>
                  <a:pt x="561" y="456"/>
                  <a:pt x="571" y="461"/>
                </a:cubicBezTo>
                <a:cubicBezTo>
                  <a:pt x="586" y="469"/>
                  <a:pt x="603" y="472"/>
                  <a:pt x="619" y="477"/>
                </a:cubicBezTo>
                <a:cubicBezTo>
                  <a:pt x="655" y="489"/>
                  <a:pt x="681" y="515"/>
                  <a:pt x="723" y="525"/>
                </a:cubicBezTo>
                <a:cubicBezTo>
                  <a:pt x="731" y="530"/>
                  <a:pt x="741" y="533"/>
                  <a:pt x="747" y="541"/>
                </a:cubicBezTo>
                <a:cubicBezTo>
                  <a:pt x="782" y="585"/>
                  <a:pt x="717" y="600"/>
                  <a:pt x="691" y="613"/>
                </a:cubicBezTo>
                <a:cubicBezTo>
                  <a:pt x="654" y="610"/>
                  <a:pt x="616" y="611"/>
                  <a:pt x="579" y="605"/>
                </a:cubicBezTo>
                <a:cubicBezTo>
                  <a:pt x="539" y="598"/>
                  <a:pt x="507" y="554"/>
                  <a:pt x="475" y="533"/>
                </a:cubicBezTo>
                <a:cubicBezTo>
                  <a:pt x="429" y="464"/>
                  <a:pt x="490" y="545"/>
                  <a:pt x="435" y="501"/>
                </a:cubicBezTo>
                <a:cubicBezTo>
                  <a:pt x="383" y="460"/>
                  <a:pt x="455" y="489"/>
                  <a:pt x="395" y="469"/>
                </a:cubicBezTo>
                <a:cubicBezTo>
                  <a:pt x="349" y="400"/>
                  <a:pt x="410" y="481"/>
                  <a:pt x="355" y="437"/>
                </a:cubicBezTo>
                <a:cubicBezTo>
                  <a:pt x="347" y="431"/>
                  <a:pt x="345" y="420"/>
                  <a:pt x="339" y="413"/>
                </a:cubicBezTo>
                <a:cubicBezTo>
                  <a:pt x="319" y="389"/>
                  <a:pt x="301" y="366"/>
                  <a:pt x="275" y="349"/>
                </a:cubicBezTo>
                <a:cubicBezTo>
                  <a:pt x="257" y="321"/>
                  <a:pt x="239" y="303"/>
                  <a:pt x="211" y="285"/>
                </a:cubicBezTo>
                <a:cubicBezTo>
                  <a:pt x="177" y="234"/>
                  <a:pt x="134" y="191"/>
                  <a:pt x="83" y="157"/>
                </a:cubicBezTo>
                <a:cubicBezTo>
                  <a:pt x="72" y="141"/>
                  <a:pt x="57" y="127"/>
                  <a:pt x="51" y="109"/>
                </a:cubicBezTo>
                <a:cubicBezTo>
                  <a:pt x="48" y="101"/>
                  <a:pt x="49" y="91"/>
                  <a:pt x="43" y="85"/>
                </a:cubicBezTo>
                <a:cubicBezTo>
                  <a:pt x="35" y="77"/>
                  <a:pt x="22" y="74"/>
                  <a:pt x="11" y="69"/>
                </a:cubicBezTo>
                <a:cubicBezTo>
                  <a:pt x="0" y="36"/>
                  <a:pt x="1" y="24"/>
                  <a:pt x="35" y="13"/>
                </a:cubicBezTo>
                <a:cubicBezTo>
                  <a:pt x="127" y="21"/>
                  <a:pt x="102" y="0"/>
                  <a:pt x="131" y="29"/>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62821" name="Freeform 5"/>
          <p:cNvSpPr>
            <a:spLocks/>
          </p:cNvSpPr>
          <p:nvPr/>
        </p:nvSpPr>
        <p:spPr bwMode="auto">
          <a:xfrm>
            <a:off x="4572000" y="3489960"/>
            <a:ext cx="998221" cy="809626"/>
          </a:xfrm>
          <a:custGeom>
            <a:avLst/>
            <a:gdLst>
              <a:gd name="T0" fmla="*/ 95 w 393"/>
              <a:gd name="T1" fmla="*/ 0 h 425"/>
              <a:gd name="T2" fmla="*/ 159 w 393"/>
              <a:gd name="T3" fmla="*/ 64 h 425"/>
              <a:gd name="T4" fmla="*/ 287 w 393"/>
              <a:gd name="T5" fmla="*/ 192 h 425"/>
              <a:gd name="T6" fmla="*/ 311 w 393"/>
              <a:gd name="T7" fmla="*/ 216 h 425"/>
              <a:gd name="T8" fmla="*/ 327 w 393"/>
              <a:gd name="T9" fmla="*/ 240 h 425"/>
              <a:gd name="T10" fmla="*/ 375 w 393"/>
              <a:gd name="T11" fmla="*/ 264 h 425"/>
              <a:gd name="T12" fmla="*/ 383 w 393"/>
              <a:gd name="T13" fmla="*/ 408 h 425"/>
              <a:gd name="T14" fmla="*/ 223 w 393"/>
              <a:gd name="T15" fmla="*/ 328 h 425"/>
              <a:gd name="T16" fmla="*/ 175 w 393"/>
              <a:gd name="T17" fmla="*/ 240 h 425"/>
              <a:gd name="T18" fmla="*/ 143 w 393"/>
              <a:gd name="T19" fmla="*/ 208 h 425"/>
              <a:gd name="T20" fmla="*/ 55 w 393"/>
              <a:gd name="T21" fmla="*/ 128 h 425"/>
              <a:gd name="T22" fmla="*/ 23 w 393"/>
              <a:gd name="T23" fmla="*/ 56 h 425"/>
              <a:gd name="T24" fmla="*/ 95 w 393"/>
              <a:gd name="T25" fmla="*/ 24 h 425"/>
              <a:gd name="T26" fmla="*/ 119 w 393"/>
              <a:gd name="T27" fmla="*/ 16 h 425"/>
              <a:gd name="T28" fmla="*/ 135 w 393"/>
              <a:gd name="T29" fmla="*/ 4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3" h="425">
                <a:moveTo>
                  <a:pt x="95" y="0"/>
                </a:moveTo>
                <a:cubicBezTo>
                  <a:pt x="118" y="23"/>
                  <a:pt x="132" y="46"/>
                  <a:pt x="159" y="64"/>
                </a:cubicBezTo>
                <a:cubicBezTo>
                  <a:pt x="179" y="125"/>
                  <a:pt x="238" y="157"/>
                  <a:pt x="287" y="192"/>
                </a:cubicBezTo>
                <a:cubicBezTo>
                  <a:pt x="296" y="199"/>
                  <a:pt x="304" y="207"/>
                  <a:pt x="311" y="216"/>
                </a:cubicBezTo>
                <a:cubicBezTo>
                  <a:pt x="317" y="223"/>
                  <a:pt x="319" y="234"/>
                  <a:pt x="327" y="240"/>
                </a:cubicBezTo>
                <a:cubicBezTo>
                  <a:pt x="341" y="251"/>
                  <a:pt x="360" y="254"/>
                  <a:pt x="375" y="264"/>
                </a:cubicBezTo>
                <a:cubicBezTo>
                  <a:pt x="393" y="319"/>
                  <a:pt x="389" y="346"/>
                  <a:pt x="383" y="408"/>
                </a:cubicBezTo>
                <a:cubicBezTo>
                  <a:pt x="265" y="400"/>
                  <a:pt x="255" y="425"/>
                  <a:pt x="223" y="328"/>
                </a:cubicBezTo>
                <a:cubicBezTo>
                  <a:pt x="216" y="280"/>
                  <a:pt x="221" y="255"/>
                  <a:pt x="175" y="240"/>
                </a:cubicBezTo>
                <a:cubicBezTo>
                  <a:pt x="158" y="189"/>
                  <a:pt x="181" y="238"/>
                  <a:pt x="143" y="208"/>
                </a:cubicBezTo>
                <a:cubicBezTo>
                  <a:pt x="111" y="183"/>
                  <a:pt x="92" y="140"/>
                  <a:pt x="55" y="128"/>
                </a:cubicBezTo>
                <a:cubicBezTo>
                  <a:pt x="37" y="110"/>
                  <a:pt x="0" y="85"/>
                  <a:pt x="23" y="56"/>
                </a:cubicBezTo>
                <a:cubicBezTo>
                  <a:pt x="37" y="39"/>
                  <a:pt x="80" y="29"/>
                  <a:pt x="95" y="24"/>
                </a:cubicBezTo>
                <a:cubicBezTo>
                  <a:pt x="103" y="21"/>
                  <a:pt x="119" y="16"/>
                  <a:pt x="119" y="16"/>
                </a:cubicBezTo>
                <a:cubicBezTo>
                  <a:pt x="136" y="42"/>
                  <a:pt x="135" y="30"/>
                  <a:pt x="135" y="48"/>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62822" name="Freeform 6"/>
          <p:cNvSpPr>
            <a:spLocks/>
          </p:cNvSpPr>
          <p:nvPr/>
        </p:nvSpPr>
        <p:spPr bwMode="auto">
          <a:xfrm>
            <a:off x="5262880" y="4282440"/>
            <a:ext cx="894080" cy="1661160"/>
          </a:xfrm>
          <a:custGeom>
            <a:avLst/>
            <a:gdLst>
              <a:gd name="T0" fmla="*/ 125 w 352"/>
              <a:gd name="T1" fmla="*/ 0 h 872"/>
              <a:gd name="T2" fmla="*/ 157 w 352"/>
              <a:gd name="T3" fmla="*/ 8 h 872"/>
              <a:gd name="T4" fmla="*/ 173 w 352"/>
              <a:gd name="T5" fmla="*/ 56 h 872"/>
              <a:gd name="T6" fmla="*/ 213 w 352"/>
              <a:gd name="T7" fmla="*/ 248 h 872"/>
              <a:gd name="T8" fmla="*/ 253 w 352"/>
              <a:gd name="T9" fmla="*/ 408 h 872"/>
              <a:gd name="T10" fmla="*/ 285 w 352"/>
              <a:gd name="T11" fmla="*/ 576 h 872"/>
              <a:gd name="T12" fmla="*/ 341 w 352"/>
              <a:gd name="T13" fmla="*/ 760 h 872"/>
              <a:gd name="T14" fmla="*/ 269 w 352"/>
              <a:gd name="T15" fmla="*/ 792 h 872"/>
              <a:gd name="T16" fmla="*/ 237 w 352"/>
              <a:gd name="T17" fmla="*/ 848 h 872"/>
              <a:gd name="T18" fmla="*/ 205 w 352"/>
              <a:gd name="T19" fmla="*/ 856 h 872"/>
              <a:gd name="T20" fmla="*/ 109 w 352"/>
              <a:gd name="T21" fmla="*/ 848 h 872"/>
              <a:gd name="T22" fmla="*/ 93 w 352"/>
              <a:gd name="T23" fmla="*/ 704 h 872"/>
              <a:gd name="T24" fmla="*/ 37 w 352"/>
              <a:gd name="T25" fmla="*/ 224 h 872"/>
              <a:gd name="T26" fmla="*/ 5 w 352"/>
              <a:gd name="T27" fmla="*/ 144 h 872"/>
              <a:gd name="T28" fmla="*/ 13 w 352"/>
              <a:gd name="T29" fmla="*/ 48 h 872"/>
              <a:gd name="T30" fmla="*/ 93 w 352"/>
              <a:gd name="T31" fmla="*/ 8 h 872"/>
              <a:gd name="T32" fmla="*/ 141 w 352"/>
              <a:gd name="T33" fmla="*/ 16 h 872"/>
              <a:gd name="T34" fmla="*/ 149 w 352"/>
              <a:gd name="T35" fmla="*/ 4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2" h="872">
                <a:moveTo>
                  <a:pt x="125" y="0"/>
                </a:moveTo>
                <a:cubicBezTo>
                  <a:pt x="136" y="3"/>
                  <a:pt x="150" y="0"/>
                  <a:pt x="157" y="8"/>
                </a:cubicBezTo>
                <a:cubicBezTo>
                  <a:pt x="168" y="21"/>
                  <a:pt x="173" y="56"/>
                  <a:pt x="173" y="56"/>
                </a:cubicBezTo>
                <a:cubicBezTo>
                  <a:pt x="182" y="198"/>
                  <a:pt x="181" y="153"/>
                  <a:pt x="213" y="248"/>
                </a:cubicBezTo>
                <a:cubicBezTo>
                  <a:pt x="220" y="308"/>
                  <a:pt x="231" y="353"/>
                  <a:pt x="253" y="408"/>
                </a:cubicBezTo>
                <a:cubicBezTo>
                  <a:pt x="278" y="560"/>
                  <a:pt x="262" y="506"/>
                  <a:pt x="285" y="576"/>
                </a:cubicBezTo>
                <a:cubicBezTo>
                  <a:pt x="293" y="646"/>
                  <a:pt x="299" y="704"/>
                  <a:pt x="341" y="760"/>
                </a:cubicBezTo>
                <a:cubicBezTo>
                  <a:pt x="322" y="817"/>
                  <a:pt x="352" y="750"/>
                  <a:pt x="269" y="792"/>
                </a:cubicBezTo>
                <a:cubicBezTo>
                  <a:pt x="250" y="802"/>
                  <a:pt x="255" y="836"/>
                  <a:pt x="237" y="848"/>
                </a:cubicBezTo>
                <a:cubicBezTo>
                  <a:pt x="228" y="854"/>
                  <a:pt x="216" y="853"/>
                  <a:pt x="205" y="856"/>
                </a:cubicBezTo>
                <a:cubicBezTo>
                  <a:pt x="173" y="853"/>
                  <a:pt x="131" y="872"/>
                  <a:pt x="109" y="848"/>
                </a:cubicBezTo>
                <a:cubicBezTo>
                  <a:pt x="76" y="813"/>
                  <a:pt x="102" y="751"/>
                  <a:pt x="93" y="704"/>
                </a:cubicBezTo>
                <a:cubicBezTo>
                  <a:pt x="88" y="486"/>
                  <a:pt x="117" y="384"/>
                  <a:pt x="37" y="224"/>
                </a:cubicBezTo>
                <a:cubicBezTo>
                  <a:pt x="23" y="196"/>
                  <a:pt x="23" y="171"/>
                  <a:pt x="5" y="144"/>
                </a:cubicBezTo>
                <a:cubicBezTo>
                  <a:pt x="8" y="112"/>
                  <a:pt x="0" y="77"/>
                  <a:pt x="13" y="48"/>
                </a:cubicBezTo>
                <a:cubicBezTo>
                  <a:pt x="25" y="21"/>
                  <a:pt x="68" y="14"/>
                  <a:pt x="93" y="8"/>
                </a:cubicBezTo>
                <a:cubicBezTo>
                  <a:pt x="109" y="11"/>
                  <a:pt x="127" y="8"/>
                  <a:pt x="141" y="16"/>
                </a:cubicBezTo>
                <a:cubicBezTo>
                  <a:pt x="148" y="20"/>
                  <a:pt x="149" y="40"/>
                  <a:pt x="149" y="40"/>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62823" name="Freeform 7"/>
          <p:cNvSpPr>
            <a:spLocks/>
          </p:cNvSpPr>
          <p:nvPr/>
        </p:nvSpPr>
        <p:spPr bwMode="auto">
          <a:xfrm>
            <a:off x="3616961" y="6294120"/>
            <a:ext cx="2446021" cy="1234440"/>
          </a:xfrm>
          <a:custGeom>
            <a:avLst/>
            <a:gdLst>
              <a:gd name="T0" fmla="*/ 896 w 963"/>
              <a:gd name="T1" fmla="*/ 0 h 648"/>
              <a:gd name="T2" fmla="*/ 936 w 963"/>
              <a:gd name="T3" fmla="*/ 104 h 648"/>
              <a:gd name="T4" fmla="*/ 912 w 963"/>
              <a:gd name="T5" fmla="*/ 128 h 648"/>
              <a:gd name="T6" fmla="*/ 848 w 963"/>
              <a:gd name="T7" fmla="*/ 200 h 648"/>
              <a:gd name="T8" fmla="*/ 800 w 963"/>
              <a:gd name="T9" fmla="*/ 312 h 648"/>
              <a:gd name="T10" fmla="*/ 712 w 963"/>
              <a:gd name="T11" fmla="*/ 320 h 648"/>
              <a:gd name="T12" fmla="*/ 696 w 963"/>
              <a:gd name="T13" fmla="*/ 344 h 648"/>
              <a:gd name="T14" fmla="*/ 688 w 963"/>
              <a:gd name="T15" fmla="*/ 384 h 648"/>
              <a:gd name="T16" fmla="*/ 616 w 963"/>
              <a:gd name="T17" fmla="*/ 392 h 648"/>
              <a:gd name="T18" fmla="*/ 520 w 963"/>
              <a:gd name="T19" fmla="*/ 456 h 648"/>
              <a:gd name="T20" fmla="*/ 448 w 963"/>
              <a:gd name="T21" fmla="*/ 464 h 648"/>
              <a:gd name="T22" fmla="*/ 384 w 963"/>
              <a:gd name="T23" fmla="*/ 536 h 648"/>
              <a:gd name="T24" fmla="*/ 192 w 963"/>
              <a:gd name="T25" fmla="*/ 576 h 648"/>
              <a:gd name="T26" fmla="*/ 160 w 963"/>
              <a:gd name="T27" fmla="*/ 624 h 648"/>
              <a:gd name="T28" fmla="*/ 72 w 963"/>
              <a:gd name="T29" fmla="*/ 648 h 648"/>
              <a:gd name="T30" fmla="*/ 0 w 963"/>
              <a:gd name="T31" fmla="*/ 592 h 648"/>
              <a:gd name="T32" fmla="*/ 80 w 963"/>
              <a:gd name="T33" fmla="*/ 536 h 648"/>
              <a:gd name="T34" fmla="*/ 128 w 963"/>
              <a:gd name="T35" fmla="*/ 504 h 648"/>
              <a:gd name="T36" fmla="*/ 160 w 963"/>
              <a:gd name="T37" fmla="*/ 496 h 648"/>
              <a:gd name="T38" fmla="*/ 240 w 963"/>
              <a:gd name="T39" fmla="*/ 464 h 648"/>
              <a:gd name="T40" fmla="*/ 288 w 963"/>
              <a:gd name="T41" fmla="*/ 440 h 648"/>
              <a:gd name="T42" fmla="*/ 336 w 963"/>
              <a:gd name="T43" fmla="*/ 400 h 648"/>
              <a:gd name="T44" fmla="*/ 344 w 963"/>
              <a:gd name="T45" fmla="*/ 376 h 648"/>
              <a:gd name="T46" fmla="*/ 496 w 963"/>
              <a:gd name="T47" fmla="*/ 368 h 648"/>
              <a:gd name="T48" fmla="*/ 432 w 963"/>
              <a:gd name="T49" fmla="*/ 312 h 648"/>
              <a:gd name="T50" fmla="*/ 560 w 963"/>
              <a:gd name="T51" fmla="*/ 272 h 648"/>
              <a:gd name="T52" fmla="*/ 640 w 963"/>
              <a:gd name="T53" fmla="*/ 240 h 648"/>
              <a:gd name="T54" fmla="*/ 728 w 963"/>
              <a:gd name="T55" fmla="*/ 144 h 648"/>
              <a:gd name="T56" fmla="*/ 792 w 963"/>
              <a:gd name="T57" fmla="*/ 48 h 648"/>
              <a:gd name="T58" fmla="*/ 896 w 963"/>
              <a:gd name="T59"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3" h="648">
                <a:moveTo>
                  <a:pt x="896" y="0"/>
                </a:moveTo>
                <a:cubicBezTo>
                  <a:pt x="951" y="37"/>
                  <a:pt x="963" y="24"/>
                  <a:pt x="936" y="104"/>
                </a:cubicBezTo>
                <a:cubicBezTo>
                  <a:pt x="932" y="115"/>
                  <a:pt x="920" y="120"/>
                  <a:pt x="912" y="128"/>
                </a:cubicBezTo>
                <a:cubicBezTo>
                  <a:pt x="902" y="176"/>
                  <a:pt x="896" y="188"/>
                  <a:pt x="848" y="200"/>
                </a:cubicBezTo>
                <a:cubicBezTo>
                  <a:pt x="839" y="228"/>
                  <a:pt x="829" y="306"/>
                  <a:pt x="800" y="312"/>
                </a:cubicBezTo>
                <a:cubicBezTo>
                  <a:pt x="771" y="318"/>
                  <a:pt x="741" y="317"/>
                  <a:pt x="712" y="320"/>
                </a:cubicBezTo>
                <a:cubicBezTo>
                  <a:pt x="707" y="328"/>
                  <a:pt x="699" y="335"/>
                  <a:pt x="696" y="344"/>
                </a:cubicBezTo>
                <a:cubicBezTo>
                  <a:pt x="691" y="357"/>
                  <a:pt x="700" y="377"/>
                  <a:pt x="688" y="384"/>
                </a:cubicBezTo>
                <a:cubicBezTo>
                  <a:pt x="667" y="396"/>
                  <a:pt x="640" y="389"/>
                  <a:pt x="616" y="392"/>
                </a:cubicBezTo>
                <a:cubicBezTo>
                  <a:pt x="575" y="402"/>
                  <a:pt x="558" y="431"/>
                  <a:pt x="520" y="456"/>
                </a:cubicBezTo>
                <a:cubicBezTo>
                  <a:pt x="500" y="469"/>
                  <a:pt x="472" y="461"/>
                  <a:pt x="448" y="464"/>
                </a:cubicBezTo>
                <a:cubicBezTo>
                  <a:pt x="396" y="481"/>
                  <a:pt x="432" y="520"/>
                  <a:pt x="384" y="536"/>
                </a:cubicBezTo>
                <a:cubicBezTo>
                  <a:pt x="323" y="556"/>
                  <a:pt x="254" y="555"/>
                  <a:pt x="192" y="576"/>
                </a:cubicBezTo>
                <a:cubicBezTo>
                  <a:pt x="181" y="592"/>
                  <a:pt x="178" y="618"/>
                  <a:pt x="160" y="624"/>
                </a:cubicBezTo>
                <a:cubicBezTo>
                  <a:pt x="99" y="644"/>
                  <a:pt x="129" y="637"/>
                  <a:pt x="72" y="648"/>
                </a:cubicBezTo>
                <a:cubicBezTo>
                  <a:pt x="19" y="639"/>
                  <a:pt x="16" y="639"/>
                  <a:pt x="0" y="592"/>
                </a:cubicBezTo>
                <a:cubicBezTo>
                  <a:pt x="14" y="550"/>
                  <a:pt x="38" y="550"/>
                  <a:pt x="80" y="536"/>
                </a:cubicBezTo>
                <a:cubicBezTo>
                  <a:pt x="98" y="530"/>
                  <a:pt x="109" y="509"/>
                  <a:pt x="128" y="504"/>
                </a:cubicBezTo>
                <a:cubicBezTo>
                  <a:pt x="139" y="501"/>
                  <a:pt x="149" y="499"/>
                  <a:pt x="160" y="496"/>
                </a:cubicBezTo>
                <a:cubicBezTo>
                  <a:pt x="187" y="478"/>
                  <a:pt x="212" y="478"/>
                  <a:pt x="240" y="464"/>
                </a:cubicBezTo>
                <a:cubicBezTo>
                  <a:pt x="302" y="433"/>
                  <a:pt x="228" y="460"/>
                  <a:pt x="288" y="440"/>
                </a:cubicBezTo>
                <a:cubicBezTo>
                  <a:pt x="303" y="425"/>
                  <a:pt x="323" y="416"/>
                  <a:pt x="336" y="400"/>
                </a:cubicBezTo>
                <a:cubicBezTo>
                  <a:pt x="341" y="393"/>
                  <a:pt x="336" y="378"/>
                  <a:pt x="344" y="376"/>
                </a:cubicBezTo>
                <a:cubicBezTo>
                  <a:pt x="394" y="366"/>
                  <a:pt x="445" y="371"/>
                  <a:pt x="496" y="368"/>
                </a:cubicBezTo>
                <a:cubicBezTo>
                  <a:pt x="471" y="343"/>
                  <a:pt x="451" y="341"/>
                  <a:pt x="432" y="312"/>
                </a:cubicBezTo>
                <a:cubicBezTo>
                  <a:pt x="474" y="284"/>
                  <a:pt x="511" y="279"/>
                  <a:pt x="560" y="272"/>
                </a:cubicBezTo>
                <a:cubicBezTo>
                  <a:pt x="587" y="254"/>
                  <a:pt x="608" y="248"/>
                  <a:pt x="640" y="240"/>
                </a:cubicBezTo>
                <a:cubicBezTo>
                  <a:pt x="678" y="214"/>
                  <a:pt x="703" y="182"/>
                  <a:pt x="728" y="144"/>
                </a:cubicBezTo>
                <a:cubicBezTo>
                  <a:pt x="740" y="96"/>
                  <a:pt x="750" y="76"/>
                  <a:pt x="792" y="48"/>
                </a:cubicBezTo>
                <a:cubicBezTo>
                  <a:pt x="822" y="2"/>
                  <a:pt x="837" y="7"/>
                  <a:pt x="896" y="0"/>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62824" name="Line 6"/>
          <p:cNvSpPr>
            <a:spLocks noChangeShapeType="1"/>
          </p:cNvSpPr>
          <p:nvPr/>
        </p:nvSpPr>
        <p:spPr bwMode="auto">
          <a:xfrm>
            <a:off x="8046720" y="6949440"/>
            <a:ext cx="658368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91145" name="Text Box 9"/>
          <p:cNvSpPr txBox="1">
            <a:spLocks noChangeArrowheads="1"/>
          </p:cNvSpPr>
          <p:nvPr/>
        </p:nvSpPr>
        <p:spPr bwMode="auto">
          <a:xfrm>
            <a:off x="8082281" y="2011680"/>
            <a:ext cx="6548120" cy="7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3700" b="1">
                <a:solidFill>
                  <a:srgbClr val="FFFF00"/>
                </a:solidFill>
              </a:rPr>
              <a:t> </a:t>
            </a:r>
            <a:r>
              <a:rPr lang="en-US" sz="3700" b="1">
                <a:solidFill>
                  <a:srgbClr val="0000FF"/>
                </a:solidFill>
              </a:rPr>
              <a:t>ĐB Thanh - Nghệ - Tĩnh</a:t>
            </a:r>
          </a:p>
        </p:txBody>
      </p:sp>
      <p:sp>
        <p:nvSpPr>
          <p:cNvPr id="91146" name="Line 10"/>
          <p:cNvSpPr>
            <a:spLocks noChangeShapeType="1"/>
          </p:cNvSpPr>
          <p:nvPr/>
        </p:nvSpPr>
        <p:spPr bwMode="auto">
          <a:xfrm>
            <a:off x="8412480" y="2560320"/>
            <a:ext cx="4886960" cy="190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91147" name="Text Box 11"/>
          <p:cNvSpPr txBox="1">
            <a:spLocks noChangeArrowheads="1"/>
          </p:cNvSpPr>
          <p:nvPr/>
        </p:nvSpPr>
        <p:spPr bwMode="auto">
          <a:xfrm>
            <a:off x="8082281" y="3017520"/>
            <a:ext cx="6548120" cy="7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3700" b="1">
                <a:solidFill>
                  <a:srgbClr val="0000FF"/>
                </a:solidFill>
              </a:rPr>
              <a:t> ĐB Bình  - Trị - Thiên</a:t>
            </a:r>
          </a:p>
        </p:txBody>
      </p:sp>
      <p:sp>
        <p:nvSpPr>
          <p:cNvPr id="91148" name="Line 12"/>
          <p:cNvSpPr>
            <a:spLocks noChangeShapeType="1"/>
          </p:cNvSpPr>
          <p:nvPr/>
        </p:nvSpPr>
        <p:spPr bwMode="auto">
          <a:xfrm>
            <a:off x="8412480" y="3655696"/>
            <a:ext cx="5242560" cy="190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91149" name="Line 13"/>
          <p:cNvSpPr>
            <a:spLocks noChangeShapeType="1"/>
          </p:cNvSpPr>
          <p:nvPr/>
        </p:nvSpPr>
        <p:spPr bwMode="auto">
          <a:xfrm flipH="1" flipV="1">
            <a:off x="2194560" y="1280160"/>
            <a:ext cx="6217920" cy="128016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91150" name="Line 14"/>
          <p:cNvSpPr>
            <a:spLocks noChangeShapeType="1"/>
          </p:cNvSpPr>
          <p:nvPr/>
        </p:nvSpPr>
        <p:spPr bwMode="auto">
          <a:xfrm flipH="1" flipV="1">
            <a:off x="3535680" y="2743200"/>
            <a:ext cx="4876800" cy="9144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91151" name="Text Box 15"/>
          <p:cNvSpPr txBox="1">
            <a:spLocks noChangeArrowheads="1"/>
          </p:cNvSpPr>
          <p:nvPr/>
        </p:nvSpPr>
        <p:spPr bwMode="auto">
          <a:xfrm>
            <a:off x="8082281" y="4114800"/>
            <a:ext cx="6548120" cy="7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3700" b="1">
                <a:solidFill>
                  <a:srgbClr val="0000FF"/>
                </a:solidFill>
              </a:rPr>
              <a:t> ĐB Nam - Ngãi</a:t>
            </a:r>
          </a:p>
        </p:txBody>
      </p:sp>
      <p:sp>
        <p:nvSpPr>
          <p:cNvPr id="91152" name="Line 16"/>
          <p:cNvSpPr>
            <a:spLocks noChangeShapeType="1"/>
          </p:cNvSpPr>
          <p:nvPr/>
        </p:nvSpPr>
        <p:spPr bwMode="auto">
          <a:xfrm>
            <a:off x="8412480" y="4663440"/>
            <a:ext cx="353568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91153" name="Line 17"/>
          <p:cNvSpPr>
            <a:spLocks noChangeShapeType="1"/>
          </p:cNvSpPr>
          <p:nvPr/>
        </p:nvSpPr>
        <p:spPr bwMode="auto">
          <a:xfrm flipH="1" flipV="1">
            <a:off x="4998720" y="3749040"/>
            <a:ext cx="3413760" cy="9144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91154" name="Text Box 18"/>
          <p:cNvSpPr txBox="1">
            <a:spLocks noChangeArrowheads="1"/>
          </p:cNvSpPr>
          <p:nvPr/>
        </p:nvSpPr>
        <p:spPr bwMode="auto">
          <a:xfrm>
            <a:off x="8046720" y="5212080"/>
            <a:ext cx="694944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3400" b="1">
                <a:solidFill>
                  <a:srgbClr val="0000FF"/>
                </a:solidFill>
              </a:rPr>
              <a:t> ĐB Bình Phú - Khánh Hoà</a:t>
            </a:r>
          </a:p>
        </p:txBody>
      </p:sp>
      <p:sp>
        <p:nvSpPr>
          <p:cNvPr id="91155" name="Line 19"/>
          <p:cNvSpPr>
            <a:spLocks noChangeShapeType="1"/>
          </p:cNvSpPr>
          <p:nvPr/>
        </p:nvSpPr>
        <p:spPr bwMode="auto">
          <a:xfrm flipV="1">
            <a:off x="8046720" y="5760720"/>
            <a:ext cx="6096000" cy="190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91156" name="Line 20"/>
          <p:cNvSpPr>
            <a:spLocks noChangeShapeType="1"/>
          </p:cNvSpPr>
          <p:nvPr/>
        </p:nvSpPr>
        <p:spPr bwMode="auto">
          <a:xfrm flipH="1" flipV="1">
            <a:off x="5852160" y="5120640"/>
            <a:ext cx="2194560" cy="64008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91157" name="Text Box 21"/>
          <p:cNvSpPr txBox="1">
            <a:spLocks noChangeArrowheads="1"/>
          </p:cNvSpPr>
          <p:nvPr/>
        </p:nvSpPr>
        <p:spPr bwMode="auto">
          <a:xfrm>
            <a:off x="7680960" y="6309360"/>
            <a:ext cx="780288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3400" b="1">
                <a:solidFill>
                  <a:srgbClr val="0000FF"/>
                </a:solidFill>
              </a:rPr>
              <a:t> ĐB Ninh Thuận - Bình Thuận</a:t>
            </a:r>
          </a:p>
        </p:txBody>
      </p:sp>
      <p:sp>
        <p:nvSpPr>
          <p:cNvPr id="91158" name="Line 22"/>
          <p:cNvSpPr>
            <a:spLocks noChangeShapeType="1"/>
          </p:cNvSpPr>
          <p:nvPr/>
        </p:nvSpPr>
        <p:spPr bwMode="auto">
          <a:xfrm flipH="1">
            <a:off x="4876800" y="6949440"/>
            <a:ext cx="3169920" cy="18288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19" name="Rectangle 18"/>
          <p:cNvSpPr>
            <a:spLocks noChangeArrowheads="1"/>
          </p:cNvSpPr>
          <p:nvPr/>
        </p:nvSpPr>
        <p:spPr bwMode="auto">
          <a:xfrm>
            <a:off x="8237222" y="-23997"/>
            <a:ext cx="6393179" cy="197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4000">
                <a:solidFill>
                  <a:srgbClr val="0000FF"/>
                </a:solidFill>
              </a:rPr>
              <a:t> </a:t>
            </a:r>
            <a:r>
              <a:rPr lang="en-US" sz="4000" u="sng">
                <a:solidFill>
                  <a:srgbClr val="0000FF"/>
                </a:solidFill>
                <a:latin typeface="Times New Roman" pitchFamily="18" charset="0"/>
                <a:cs typeface="Times New Roman" pitchFamily="18" charset="0"/>
              </a:rPr>
              <a:t>Câu 1:</a:t>
            </a:r>
            <a:r>
              <a:rPr lang="en-US" sz="4000">
                <a:solidFill>
                  <a:srgbClr val="0000FF"/>
                </a:solidFill>
                <a:latin typeface="Times New Roman" pitchFamily="18" charset="0"/>
                <a:cs typeface="Times New Roman" pitchFamily="18" charset="0"/>
              </a:rPr>
              <a:t> Kể tên các đồng bằng duyên hải miền Trung theo thứ tự từ Bắc vào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1145"/>
                                        </p:tgtEl>
                                        <p:attrNameLst>
                                          <p:attrName>style.visibility</p:attrName>
                                        </p:attrNameLst>
                                      </p:cBhvr>
                                      <p:to>
                                        <p:strVal val="visible"/>
                                      </p:to>
                                    </p:set>
                                    <p:animEffect transition="in" filter="blinds(horizontal)">
                                      <p:cBhvr>
                                        <p:cTn id="19" dur="500"/>
                                        <p:tgtEl>
                                          <p:spTgt spid="91145"/>
                                        </p:tgtEl>
                                      </p:cBhvr>
                                    </p:animEffect>
                                  </p:childTnLst>
                                </p:cTn>
                              </p:par>
                            </p:childTnLst>
                          </p:cTn>
                        </p:par>
                        <p:par>
                          <p:cTn id="20" fill="hold" nodeType="afterGroup">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1146"/>
                                        </p:tgtEl>
                                        <p:attrNameLst>
                                          <p:attrName>style.visibility</p:attrName>
                                        </p:attrNameLst>
                                      </p:cBhvr>
                                      <p:to>
                                        <p:strVal val="visible"/>
                                      </p:to>
                                    </p:set>
                                    <p:animEffect transition="in" filter="wipe(down)">
                                      <p:cBhvr>
                                        <p:cTn id="23" dur="500"/>
                                        <p:tgtEl>
                                          <p:spTgt spid="91146"/>
                                        </p:tgtEl>
                                      </p:cBhvr>
                                    </p:animEffect>
                                  </p:childTnLst>
                                </p:cTn>
                              </p:par>
                            </p:childTnLst>
                          </p:cTn>
                        </p:par>
                        <p:par>
                          <p:cTn id="24" fill="hold" nodeType="afterGroup">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91149"/>
                                        </p:tgtEl>
                                        <p:attrNameLst>
                                          <p:attrName>style.visibility</p:attrName>
                                        </p:attrNameLst>
                                      </p:cBhvr>
                                      <p:to>
                                        <p:strVal val="visible"/>
                                      </p:to>
                                    </p:set>
                                    <p:animEffect transition="in" filter="wipe(down)">
                                      <p:cBhvr>
                                        <p:cTn id="27" dur="500"/>
                                        <p:tgtEl>
                                          <p:spTgt spid="91149"/>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nodeType="afterGroup">
                            <p:stCondLst>
                              <p:cond delay="2000"/>
                            </p:stCondLst>
                            <p:childTnLst>
                              <p:par>
                                <p:cTn id="29" presetID="20" presetClass="entr" presetSubtype="0" fill="hold" grpId="0" nodeType="afterEffect">
                                  <p:stCondLst>
                                    <p:cond delay="0"/>
                                  </p:stCondLst>
                                  <p:childTnLst>
                                    <p:set>
                                      <p:cBhvr>
                                        <p:cTn id="30" dur="1" fill="hold">
                                          <p:stCondLst>
                                            <p:cond delay="0"/>
                                          </p:stCondLst>
                                        </p:cTn>
                                        <p:tgtEl>
                                          <p:spTgt spid="162819"/>
                                        </p:tgtEl>
                                        <p:attrNameLst>
                                          <p:attrName>style.visibility</p:attrName>
                                        </p:attrNameLst>
                                      </p:cBhvr>
                                      <p:to>
                                        <p:strVal val="visible"/>
                                      </p:to>
                                    </p:set>
                                    <p:animEffect transition="in" filter="wedge">
                                      <p:cBhvr>
                                        <p:cTn id="31" dur="2000"/>
                                        <p:tgtEl>
                                          <p:spTgt spid="162819"/>
                                        </p:tgtEl>
                                      </p:cBhvr>
                                    </p:animEffect>
                                  </p:childTnLst>
                                </p:cTn>
                              </p:par>
                            </p:childTnLst>
                          </p:cTn>
                        </p:par>
                        <p:par>
                          <p:cTn id="32" fill="hold" nodeType="afterGroup">
                            <p:stCondLst>
                              <p:cond delay="4000"/>
                            </p:stCondLst>
                            <p:childTnLst>
                              <p:par>
                                <p:cTn id="33" presetID="3" presetClass="entr" presetSubtype="10" fill="hold" grpId="0" nodeType="afterEffect">
                                  <p:stCondLst>
                                    <p:cond delay="0"/>
                                  </p:stCondLst>
                                  <p:childTnLst>
                                    <p:set>
                                      <p:cBhvr>
                                        <p:cTn id="34" dur="1" fill="hold">
                                          <p:stCondLst>
                                            <p:cond delay="0"/>
                                          </p:stCondLst>
                                        </p:cTn>
                                        <p:tgtEl>
                                          <p:spTgt spid="91147"/>
                                        </p:tgtEl>
                                        <p:attrNameLst>
                                          <p:attrName>style.visibility</p:attrName>
                                        </p:attrNameLst>
                                      </p:cBhvr>
                                      <p:to>
                                        <p:strVal val="visible"/>
                                      </p:to>
                                    </p:set>
                                    <p:animEffect transition="in" filter="blinds(horizontal)">
                                      <p:cBhvr>
                                        <p:cTn id="35" dur="500"/>
                                        <p:tgtEl>
                                          <p:spTgt spid="91147"/>
                                        </p:tgtEl>
                                      </p:cBhvr>
                                    </p:animEffect>
                                  </p:childTnLst>
                                </p:cTn>
                              </p:par>
                            </p:childTnLst>
                          </p:cTn>
                        </p:par>
                        <p:par>
                          <p:cTn id="36" fill="hold" nodeType="afterGroup">
                            <p:stCondLst>
                              <p:cond delay="4500"/>
                            </p:stCondLst>
                            <p:childTnLst>
                              <p:par>
                                <p:cTn id="37" presetID="22" presetClass="entr" presetSubtype="4" fill="hold" grpId="0" nodeType="afterEffect">
                                  <p:stCondLst>
                                    <p:cond delay="0"/>
                                  </p:stCondLst>
                                  <p:childTnLst>
                                    <p:set>
                                      <p:cBhvr>
                                        <p:cTn id="38" dur="1" fill="hold">
                                          <p:stCondLst>
                                            <p:cond delay="0"/>
                                          </p:stCondLst>
                                        </p:cTn>
                                        <p:tgtEl>
                                          <p:spTgt spid="91148"/>
                                        </p:tgtEl>
                                        <p:attrNameLst>
                                          <p:attrName>style.visibility</p:attrName>
                                        </p:attrNameLst>
                                      </p:cBhvr>
                                      <p:to>
                                        <p:strVal val="visible"/>
                                      </p:to>
                                    </p:set>
                                    <p:animEffect transition="in" filter="wipe(down)">
                                      <p:cBhvr>
                                        <p:cTn id="39" dur="500"/>
                                        <p:tgtEl>
                                          <p:spTgt spid="91148"/>
                                        </p:tgtEl>
                                      </p:cBhvr>
                                    </p:animEffect>
                                  </p:childTnLst>
                                </p:cTn>
                              </p:par>
                            </p:childTnLst>
                          </p:cTn>
                        </p:par>
                        <p:par>
                          <p:cTn id="40" fill="hold" nodeType="afterGroup">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91150"/>
                                        </p:tgtEl>
                                        <p:attrNameLst>
                                          <p:attrName>style.visibility</p:attrName>
                                        </p:attrNameLst>
                                      </p:cBhvr>
                                      <p:to>
                                        <p:strVal val="visible"/>
                                      </p:to>
                                    </p:set>
                                    <p:animEffect transition="in" filter="wipe(down)">
                                      <p:cBhvr>
                                        <p:cTn id="43" dur="500"/>
                                        <p:tgtEl>
                                          <p:spTgt spid="91150"/>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nodeType="afterGroup">
                            <p:stCondLst>
                              <p:cond delay="5500"/>
                            </p:stCondLst>
                            <p:childTnLst>
                              <p:par>
                                <p:cTn id="45" presetID="20" presetClass="entr" presetSubtype="0" fill="hold" grpId="0" nodeType="afterEffect">
                                  <p:stCondLst>
                                    <p:cond delay="0"/>
                                  </p:stCondLst>
                                  <p:childTnLst>
                                    <p:set>
                                      <p:cBhvr>
                                        <p:cTn id="46" dur="1" fill="hold">
                                          <p:stCondLst>
                                            <p:cond delay="0"/>
                                          </p:stCondLst>
                                        </p:cTn>
                                        <p:tgtEl>
                                          <p:spTgt spid="162820"/>
                                        </p:tgtEl>
                                        <p:attrNameLst>
                                          <p:attrName>style.visibility</p:attrName>
                                        </p:attrNameLst>
                                      </p:cBhvr>
                                      <p:to>
                                        <p:strVal val="visible"/>
                                      </p:to>
                                    </p:set>
                                    <p:animEffect transition="in" filter="wedge">
                                      <p:cBhvr>
                                        <p:cTn id="47" dur="1000"/>
                                        <p:tgtEl>
                                          <p:spTgt spid="162820"/>
                                        </p:tgtEl>
                                      </p:cBhvr>
                                    </p:animEffect>
                                  </p:childTnLst>
                                </p:cTn>
                              </p:par>
                            </p:childTnLst>
                          </p:cTn>
                        </p:par>
                        <p:par>
                          <p:cTn id="48" fill="hold" nodeType="afterGroup">
                            <p:stCondLst>
                              <p:cond delay="6500"/>
                            </p:stCondLst>
                            <p:childTnLst>
                              <p:par>
                                <p:cTn id="49" presetID="3" presetClass="entr" presetSubtype="10" fill="hold" grpId="0" nodeType="afterEffect">
                                  <p:stCondLst>
                                    <p:cond delay="0"/>
                                  </p:stCondLst>
                                  <p:childTnLst>
                                    <p:set>
                                      <p:cBhvr>
                                        <p:cTn id="50" dur="1" fill="hold">
                                          <p:stCondLst>
                                            <p:cond delay="0"/>
                                          </p:stCondLst>
                                        </p:cTn>
                                        <p:tgtEl>
                                          <p:spTgt spid="91151"/>
                                        </p:tgtEl>
                                        <p:attrNameLst>
                                          <p:attrName>style.visibility</p:attrName>
                                        </p:attrNameLst>
                                      </p:cBhvr>
                                      <p:to>
                                        <p:strVal val="visible"/>
                                      </p:to>
                                    </p:set>
                                    <p:animEffect transition="in" filter="blinds(horizontal)">
                                      <p:cBhvr>
                                        <p:cTn id="51" dur="500"/>
                                        <p:tgtEl>
                                          <p:spTgt spid="91151"/>
                                        </p:tgtEl>
                                      </p:cBhvr>
                                    </p:animEffect>
                                  </p:childTnLst>
                                </p:cTn>
                              </p:par>
                            </p:childTnLst>
                          </p:cTn>
                        </p:par>
                        <p:par>
                          <p:cTn id="52" fill="hold" nodeType="afterGroup">
                            <p:stCondLst>
                              <p:cond delay="7000"/>
                            </p:stCondLst>
                            <p:childTnLst>
                              <p:par>
                                <p:cTn id="53" presetID="22" presetClass="entr" presetSubtype="4" fill="hold" grpId="0" nodeType="afterEffect">
                                  <p:stCondLst>
                                    <p:cond delay="0"/>
                                  </p:stCondLst>
                                  <p:childTnLst>
                                    <p:set>
                                      <p:cBhvr>
                                        <p:cTn id="54" dur="1" fill="hold">
                                          <p:stCondLst>
                                            <p:cond delay="0"/>
                                          </p:stCondLst>
                                        </p:cTn>
                                        <p:tgtEl>
                                          <p:spTgt spid="91152"/>
                                        </p:tgtEl>
                                        <p:attrNameLst>
                                          <p:attrName>style.visibility</p:attrName>
                                        </p:attrNameLst>
                                      </p:cBhvr>
                                      <p:to>
                                        <p:strVal val="visible"/>
                                      </p:to>
                                    </p:set>
                                    <p:animEffect transition="in" filter="wipe(down)">
                                      <p:cBhvr>
                                        <p:cTn id="55" dur="500"/>
                                        <p:tgtEl>
                                          <p:spTgt spid="91152"/>
                                        </p:tgtEl>
                                      </p:cBhvr>
                                    </p:animEffect>
                                  </p:childTnLst>
                                </p:cTn>
                              </p:par>
                            </p:childTnLst>
                          </p:cTn>
                        </p:par>
                        <p:par>
                          <p:cTn id="56" fill="hold" nodeType="afterGroup">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91153"/>
                                        </p:tgtEl>
                                        <p:attrNameLst>
                                          <p:attrName>style.visibility</p:attrName>
                                        </p:attrNameLst>
                                      </p:cBhvr>
                                      <p:to>
                                        <p:strVal val="visible"/>
                                      </p:to>
                                    </p:set>
                                    <p:animEffect transition="in" filter="wipe(down)">
                                      <p:cBhvr>
                                        <p:cTn id="59" dur="500"/>
                                        <p:tgtEl>
                                          <p:spTgt spid="91153"/>
                                        </p:tgtEl>
                                      </p:cBhvr>
                                    </p:animEffec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8000"/>
                            </p:stCondLst>
                            <p:childTnLst>
                              <p:par>
                                <p:cTn id="61" presetID="20" presetClass="entr" presetSubtype="0" fill="hold" grpId="0" nodeType="afterEffect">
                                  <p:stCondLst>
                                    <p:cond delay="0"/>
                                  </p:stCondLst>
                                  <p:childTnLst>
                                    <p:set>
                                      <p:cBhvr>
                                        <p:cTn id="62" dur="1" fill="hold">
                                          <p:stCondLst>
                                            <p:cond delay="0"/>
                                          </p:stCondLst>
                                        </p:cTn>
                                        <p:tgtEl>
                                          <p:spTgt spid="162821"/>
                                        </p:tgtEl>
                                        <p:attrNameLst>
                                          <p:attrName>style.visibility</p:attrName>
                                        </p:attrNameLst>
                                      </p:cBhvr>
                                      <p:to>
                                        <p:strVal val="visible"/>
                                      </p:to>
                                    </p:set>
                                    <p:animEffect transition="in" filter="wedge">
                                      <p:cBhvr>
                                        <p:cTn id="63" dur="1000"/>
                                        <p:tgtEl>
                                          <p:spTgt spid="162821"/>
                                        </p:tgtEl>
                                      </p:cBhvr>
                                    </p:animEffect>
                                  </p:childTnLst>
                                </p:cTn>
                              </p:par>
                            </p:childTnLst>
                          </p:cTn>
                        </p:par>
                        <p:par>
                          <p:cTn id="64" fill="hold" nodeType="afterGroup">
                            <p:stCondLst>
                              <p:cond delay="9000"/>
                            </p:stCondLst>
                            <p:childTnLst>
                              <p:par>
                                <p:cTn id="65" presetID="3" presetClass="entr" presetSubtype="10" fill="hold" grpId="0" nodeType="afterEffect">
                                  <p:stCondLst>
                                    <p:cond delay="0"/>
                                  </p:stCondLst>
                                  <p:childTnLst>
                                    <p:set>
                                      <p:cBhvr>
                                        <p:cTn id="66" dur="1" fill="hold">
                                          <p:stCondLst>
                                            <p:cond delay="0"/>
                                          </p:stCondLst>
                                        </p:cTn>
                                        <p:tgtEl>
                                          <p:spTgt spid="91154"/>
                                        </p:tgtEl>
                                        <p:attrNameLst>
                                          <p:attrName>style.visibility</p:attrName>
                                        </p:attrNameLst>
                                      </p:cBhvr>
                                      <p:to>
                                        <p:strVal val="visible"/>
                                      </p:to>
                                    </p:set>
                                    <p:animEffect transition="in" filter="blinds(horizontal)">
                                      <p:cBhvr>
                                        <p:cTn id="67" dur="500"/>
                                        <p:tgtEl>
                                          <p:spTgt spid="91154"/>
                                        </p:tgtEl>
                                      </p:cBhvr>
                                    </p:animEffect>
                                  </p:childTnLst>
                                </p:cTn>
                              </p:par>
                            </p:childTnLst>
                          </p:cTn>
                        </p:par>
                        <p:par>
                          <p:cTn id="68" fill="hold" nodeType="afterGroup">
                            <p:stCondLst>
                              <p:cond delay="9500"/>
                            </p:stCondLst>
                            <p:childTnLst>
                              <p:par>
                                <p:cTn id="69" presetID="22" presetClass="entr" presetSubtype="4" fill="hold" grpId="0" nodeType="afterEffect">
                                  <p:stCondLst>
                                    <p:cond delay="0"/>
                                  </p:stCondLst>
                                  <p:childTnLst>
                                    <p:set>
                                      <p:cBhvr>
                                        <p:cTn id="70" dur="1" fill="hold">
                                          <p:stCondLst>
                                            <p:cond delay="0"/>
                                          </p:stCondLst>
                                        </p:cTn>
                                        <p:tgtEl>
                                          <p:spTgt spid="91155"/>
                                        </p:tgtEl>
                                        <p:attrNameLst>
                                          <p:attrName>style.visibility</p:attrName>
                                        </p:attrNameLst>
                                      </p:cBhvr>
                                      <p:to>
                                        <p:strVal val="visible"/>
                                      </p:to>
                                    </p:set>
                                    <p:animEffect transition="in" filter="wipe(down)">
                                      <p:cBhvr>
                                        <p:cTn id="71" dur="500"/>
                                        <p:tgtEl>
                                          <p:spTgt spid="91155"/>
                                        </p:tgtEl>
                                      </p:cBhvr>
                                    </p:animEffect>
                                  </p:childTnLst>
                                </p:cTn>
                              </p:par>
                            </p:childTnLst>
                          </p:cTn>
                        </p:par>
                        <p:par>
                          <p:cTn id="72" fill="hold" nodeType="afterGroup">
                            <p:stCondLst>
                              <p:cond delay="10000"/>
                            </p:stCondLst>
                            <p:childTnLst>
                              <p:par>
                                <p:cTn id="73" presetID="22" presetClass="entr" presetSubtype="4" fill="hold" grpId="0" nodeType="afterEffect">
                                  <p:stCondLst>
                                    <p:cond delay="0"/>
                                  </p:stCondLst>
                                  <p:childTnLst>
                                    <p:set>
                                      <p:cBhvr>
                                        <p:cTn id="74" dur="1" fill="hold">
                                          <p:stCondLst>
                                            <p:cond delay="0"/>
                                          </p:stCondLst>
                                        </p:cTn>
                                        <p:tgtEl>
                                          <p:spTgt spid="91156"/>
                                        </p:tgtEl>
                                        <p:attrNameLst>
                                          <p:attrName>style.visibility</p:attrName>
                                        </p:attrNameLst>
                                      </p:cBhvr>
                                      <p:to>
                                        <p:strVal val="visible"/>
                                      </p:to>
                                    </p:set>
                                    <p:animEffect transition="in" filter="wipe(down)">
                                      <p:cBhvr>
                                        <p:cTn id="75" dur="500"/>
                                        <p:tgtEl>
                                          <p:spTgt spid="91156"/>
                                        </p:tgtEl>
                                      </p:cBhvr>
                                    </p:animEffec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6" presetID="20" presetClass="entr" presetSubtype="0" fill="hold" grpId="0" nodeType="withEffect">
                                  <p:stCondLst>
                                    <p:cond delay="0"/>
                                  </p:stCondLst>
                                  <p:childTnLst>
                                    <p:set>
                                      <p:cBhvr>
                                        <p:cTn id="77" dur="1" fill="hold">
                                          <p:stCondLst>
                                            <p:cond delay="0"/>
                                          </p:stCondLst>
                                        </p:cTn>
                                        <p:tgtEl>
                                          <p:spTgt spid="162822"/>
                                        </p:tgtEl>
                                        <p:attrNameLst>
                                          <p:attrName>style.visibility</p:attrName>
                                        </p:attrNameLst>
                                      </p:cBhvr>
                                      <p:to>
                                        <p:strVal val="visible"/>
                                      </p:to>
                                    </p:set>
                                    <p:animEffect transition="in" filter="wedge">
                                      <p:cBhvr>
                                        <p:cTn id="78" dur="1000"/>
                                        <p:tgtEl>
                                          <p:spTgt spid="162822"/>
                                        </p:tgtEl>
                                      </p:cBhvr>
                                    </p:animEffect>
                                  </p:childTnLst>
                                </p:cTn>
                              </p:par>
                            </p:childTnLst>
                          </p:cTn>
                        </p:par>
                        <p:par>
                          <p:cTn id="79" fill="hold" nodeType="afterGroup">
                            <p:stCondLst>
                              <p:cond delay="11000"/>
                            </p:stCondLst>
                            <p:childTnLst>
                              <p:par>
                                <p:cTn id="80" presetID="3" presetClass="entr" presetSubtype="10" fill="hold" grpId="0" nodeType="afterEffect">
                                  <p:stCondLst>
                                    <p:cond delay="0"/>
                                  </p:stCondLst>
                                  <p:childTnLst>
                                    <p:set>
                                      <p:cBhvr>
                                        <p:cTn id="81" dur="1" fill="hold">
                                          <p:stCondLst>
                                            <p:cond delay="0"/>
                                          </p:stCondLst>
                                        </p:cTn>
                                        <p:tgtEl>
                                          <p:spTgt spid="91157"/>
                                        </p:tgtEl>
                                        <p:attrNameLst>
                                          <p:attrName>style.visibility</p:attrName>
                                        </p:attrNameLst>
                                      </p:cBhvr>
                                      <p:to>
                                        <p:strVal val="visible"/>
                                      </p:to>
                                    </p:set>
                                    <p:animEffect transition="in" filter="blinds(horizontal)">
                                      <p:cBhvr>
                                        <p:cTn id="82" dur="500"/>
                                        <p:tgtEl>
                                          <p:spTgt spid="91157"/>
                                        </p:tgtEl>
                                      </p:cBhvr>
                                    </p:animEffect>
                                  </p:childTnLst>
                                </p:cTn>
                              </p:par>
                            </p:childTnLst>
                          </p:cTn>
                        </p:par>
                        <p:par>
                          <p:cTn id="83" fill="hold" nodeType="afterGroup">
                            <p:stCondLst>
                              <p:cond delay="11500"/>
                            </p:stCondLst>
                            <p:childTnLst>
                              <p:par>
                                <p:cTn id="84" presetID="22" presetClass="entr" presetSubtype="4" fill="hold" grpId="0" nodeType="afterEffect">
                                  <p:stCondLst>
                                    <p:cond delay="0"/>
                                  </p:stCondLst>
                                  <p:childTnLst>
                                    <p:set>
                                      <p:cBhvr>
                                        <p:cTn id="85" dur="1" fill="hold">
                                          <p:stCondLst>
                                            <p:cond delay="0"/>
                                          </p:stCondLst>
                                        </p:cTn>
                                        <p:tgtEl>
                                          <p:spTgt spid="162824"/>
                                        </p:tgtEl>
                                        <p:attrNameLst>
                                          <p:attrName>style.visibility</p:attrName>
                                        </p:attrNameLst>
                                      </p:cBhvr>
                                      <p:to>
                                        <p:strVal val="visible"/>
                                      </p:to>
                                    </p:set>
                                    <p:animEffect transition="in" filter="wipe(down)">
                                      <p:cBhvr>
                                        <p:cTn id="86" dur="500"/>
                                        <p:tgtEl>
                                          <p:spTgt spid="162824"/>
                                        </p:tgtEl>
                                      </p:cBhvr>
                                    </p:animEffect>
                                  </p:childTnLst>
                                </p:cTn>
                              </p:par>
                            </p:childTnLst>
                          </p:cTn>
                        </p:par>
                        <p:par>
                          <p:cTn id="87" fill="hold" nodeType="afterGroup">
                            <p:stCondLst>
                              <p:cond delay="12000"/>
                            </p:stCondLst>
                            <p:childTnLst>
                              <p:par>
                                <p:cTn id="88" presetID="22" presetClass="entr" presetSubtype="4" fill="hold" grpId="0" nodeType="afterEffect">
                                  <p:stCondLst>
                                    <p:cond delay="0"/>
                                  </p:stCondLst>
                                  <p:childTnLst>
                                    <p:set>
                                      <p:cBhvr>
                                        <p:cTn id="89" dur="1" fill="hold">
                                          <p:stCondLst>
                                            <p:cond delay="0"/>
                                          </p:stCondLst>
                                        </p:cTn>
                                        <p:tgtEl>
                                          <p:spTgt spid="91158"/>
                                        </p:tgtEl>
                                        <p:attrNameLst>
                                          <p:attrName>style.visibility</p:attrName>
                                        </p:attrNameLst>
                                      </p:cBhvr>
                                      <p:to>
                                        <p:strVal val="visible"/>
                                      </p:to>
                                    </p:set>
                                    <p:animEffect transition="in" filter="wipe(down)">
                                      <p:cBhvr>
                                        <p:cTn id="90" dur="500"/>
                                        <p:tgtEl>
                                          <p:spTgt spid="91158"/>
                                        </p:tgtEl>
                                      </p:cBhvr>
                                    </p:animEffec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childTnLst>
                          </p:cTn>
                        </p:par>
                        <p:par>
                          <p:cTn id="91" fill="hold" nodeType="afterGroup">
                            <p:stCondLst>
                              <p:cond delay="12500"/>
                            </p:stCondLst>
                            <p:childTnLst>
                              <p:par>
                                <p:cTn id="92" presetID="20" presetClass="entr" presetSubtype="0" fill="hold" grpId="0" nodeType="afterEffect">
                                  <p:stCondLst>
                                    <p:cond delay="0"/>
                                  </p:stCondLst>
                                  <p:childTnLst>
                                    <p:set>
                                      <p:cBhvr>
                                        <p:cTn id="93" dur="1" fill="hold">
                                          <p:stCondLst>
                                            <p:cond delay="0"/>
                                          </p:stCondLst>
                                        </p:cTn>
                                        <p:tgtEl>
                                          <p:spTgt spid="162823"/>
                                        </p:tgtEl>
                                        <p:attrNameLst>
                                          <p:attrName>style.visibility</p:attrName>
                                        </p:attrNameLst>
                                      </p:cBhvr>
                                      <p:to>
                                        <p:strVal val="visible"/>
                                      </p:to>
                                    </p:set>
                                    <p:animEffect transition="in" filter="wedge">
                                      <p:cBhvr>
                                        <p:cTn id="94" dur="1000"/>
                                        <p:tgtEl>
                                          <p:spTgt spid="162823"/>
                                        </p:tgtEl>
                                      </p:cBhvr>
                                    </p:animEffect>
                                  </p:childTnLst>
                                </p:cTn>
                              </p:par>
                            </p:childTnLst>
                          </p:cTn>
                        </p:par>
                        <p:par>
                          <p:cTn id="95" fill="hold" nodeType="afterGroup">
                            <p:stCondLst>
                              <p:cond delay="13500"/>
                            </p:stCondLst>
                            <p:childTnLst>
                              <p:par>
                                <p:cTn id="96" presetID="35" presetClass="emph" presetSubtype="0" repeatCount="indefinite" fill="hold" grpId="1" nodeType="afterEffect">
                                  <p:stCondLst>
                                    <p:cond delay="0"/>
                                  </p:stCondLst>
                                  <p:endCondLst>
                                    <p:cond evt="onNext" delay="0">
                                      <p:tgtEl>
                                        <p:sldTgt/>
                                      </p:tgtEl>
                                    </p:cond>
                                  </p:endCondLst>
                                  <p:childTnLst>
                                    <p:anim calcmode="discrete" valueType="str">
                                      <p:cBhvr>
                                        <p:cTn id="97" dur="1000" fill="hold"/>
                                        <p:tgtEl>
                                          <p:spTgt spid="162819"/>
                                        </p:tgtEl>
                                        <p:attrNameLst>
                                          <p:attrName>style.visibility</p:attrName>
                                        </p:attrNameLst>
                                      </p:cBhvr>
                                      <p:tavLst>
                                        <p:tav tm="0">
                                          <p:val>
                                            <p:strVal val="hidden"/>
                                          </p:val>
                                        </p:tav>
                                        <p:tav tm="50000">
                                          <p:val>
                                            <p:strVal val="visible"/>
                                          </p:val>
                                        </p:tav>
                                      </p:tavLst>
                                    </p:anim>
                                  </p:childTnLst>
                                </p:cTn>
                              </p:par>
                              <p:par>
                                <p:cTn id="98" presetID="35" presetClass="emph" presetSubtype="0" repeatCount="indefinite" fill="hold" grpId="1" nodeType="withEffect">
                                  <p:stCondLst>
                                    <p:cond delay="0"/>
                                  </p:stCondLst>
                                  <p:endCondLst>
                                    <p:cond evt="onNext" delay="0">
                                      <p:tgtEl>
                                        <p:sldTgt/>
                                      </p:tgtEl>
                                    </p:cond>
                                  </p:endCondLst>
                                  <p:childTnLst>
                                    <p:anim calcmode="discrete" valueType="str">
                                      <p:cBhvr>
                                        <p:cTn id="99" dur="1000" fill="hold"/>
                                        <p:tgtEl>
                                          <p:spTgt spid="162820"/>
                                        </p:tgtEl>
                                        <p:attrNameLst>
                                          <p:attrName>style.visibility</p:attrName>
                                        </p:attrNameLst>
                                      </p:cBhvr>
                                      <p:tavLst>
                                        <p:tav tm="0">
                                          <p:val>
                                            <p:strVal val="hidden"/>
                                          </p:val>
                                        </p:tav>
                                        <p:tav tm="50000">
                                          <p:val>
                                            <p:strVal val="visible"/>
                                          </p:val>
                                        </p:tav>
                                      </p:tavLst>
                                    </p:anim>
                                  </p:childTnLst>
                                </p:cTn>
                              </p:par>
                              <p:par>
                                <p:cTn id="100" presetID="35" presetClass="emph" presetSubtype="0" repeatCount="indefinite" fill="hold" grpId="1" nodeType="withEffect">
                                  <p:stCondLst>
                                    <p:cond delay="0"/>
                                  </p:stCondLst>
                                  <p:endCondLst>
                                    <p:cond evt="onNext" delay="0">
                                      <p:tgtEl>
                                        <p:sldTgt/>
                                      </p:tgtEl>
                                    </p:cond>
                                  </p:endCondLst>
                                  <p:childTnLst>
                                    <p:anim calcmode="discrete" valueType="str">
                                      <p:cBhvr>
                                        <p:cTn id="101" dur="1000" fill="hold"/>
                                        <p:tgtEl>
                                          <p:spTgt spid="162821"/>
                                        </p:tgtEl>
                                        <p:attrNameLst>
                                          <p:attrName>style.visibility</p:attrName>
                                        </p:attrNameLst>
                                      </p:cBhvr>
                                      <p:tavLst>
                                        <p:tav tm="0">
                                          <p:val>
                                            <p:strVal val="hidden"/>
                                          </p:val>
                                        </p:tav>
                                        <p:tav tm="50000">
                                          <p:val>
                                            <p:strVal val="visible"/>
                                          </p:val>
                                        </p:tav>
                                      </p:tavLst>
                                    </p:anim>
                                  </p:childTnLst>
                                </p:cTn>
                              </p:par>
                              <p:par>
                                <p:cTn id="102" presetID="35" presetClass="emph" presetSubtype="0" repeatCount="indefinite" fill="hold" grpId="1" nodeType="withEffect">
                                  <p:stCondLst>
                                    <p:cond delay="0"/>
                                  </p:stCondLst>
                                  <p:endCondLst>
                                    <p:cond evt="onNext" delay="0">
                                      <p:tgtEl>
                                        <p:sldTgt/>
                                      </p:tgtEl>
                                    </p:cond>
                                  </p:endCondLst>
                                  <p:childTnLst>
                                    <p:anim calcmode="discrete" valueType="str">
                                      <p:cBhvr>
                                        <p:cTn id="103" dur="1000" fill="hold"/>
                                        <p:tgtEl>
                                          <p:spTgt spid="162822"/>
                                        </p:tgtEl>
                                        <p:attrNameLst>
                                          <p:attrName>style.visibility</p:attrName>
                                        </p:attrNameLst>
                                      </p:cBhvr>
                                      <p:tavLst>
                                        <p:tav tm="0">
                                          <p:val>
                                            <p:strVal val="hidden"/>
                                          </p:val>
                                        </p:tav>
                                        <p:tav tm="50000">
                                          <p:val>
                                            <p:strVal val="visible"/>
                                          </p:val>
                                        </p:tav>
                                      </p:tavLst>
                                    </p:anim>
                                  </p:childTnLst>
                                </p:cTn>
                              </p:par>
                              <p:par>
                                <p:cTn id="104" presetID="35" presetClass="emph" presetSubtype="0" repeatCount="indefinite" fill="hold" grpId="1" nodeType="withEffect">
                                  <p:stCondLst>
                                    <p:cond delay="0"/>
                                  </p:stCondLst>
                                  <p:endCondLst>
                                    <p:cond evt="onNext" delay="0">
                                      <p:tgtEl>
                                        <p:sldTgt/>
                                      </p:tgtEl>
                                    </p:cond>
                                  </p:endCondLst>
                                  <p:childTnLst>
                                    <p:anim calcmode="discrete" valueType="str">
                                      <p:cBhvr>
                                        <p:cTn id="105" dur="1000" fill="hold"/>
                                        <p:tgtEl>
                                          <p:spTgt spid="1628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P spid="162819" grpId="1" animBg="1"/>
      <p:bldP spid="162820" grpId="0" animBg="1"/>
      <p:bldP spid="162820" grpId="1" animBg="1"/>
      <p:bldP spid="162821" grpId="0" animBg="1"/>
      <p:bldP spid="162821" grpId="1" animBg="1"/>
      <p:bldP spid="162822" grpId="0" animBg="1"/>
      <p:bldP spid="162822" grpId="1" animBg="1"/>
      <p:bldP spid="162823" grpId="0" animBg="1"/>
      <p:bldP spid="162823" grpId="1" animBg="1"/>
      <p:bldP spid="162824" grpId="0" animBg="1"/>
      <p:bldP spid="91145" grpId="0"/>
      <p:bldP spid="91146" grpId="0" animBg="1"/>
      <p:bldP spid="91147" grpId="0"/>
      <p:bldP spid="91148" grpId="0" animBg="1"/>
      <p:bldP spid="91149" grpId="0" animBg="1"/>
      <p:bldP spid="91150" grpId="0" animBg="1"/>
      <p:bldP spid="91151" grpId="0"/>
      <p:bldP spid="91152" grpId="0" animBg="1"/>
      <p:bldP spid="91153" grpId="0" animBg="1"/>
      <p:bldP spid="91154" grpId="0"/>
      <p:bldP spid="91155" grpId="0" animBg="1"/>
      <p:bldP spid="91156" grpId="0" animBg="1"/>
      <p:bldP spid="91157" grpId="0"/>
      <p:bldP spid="91158" grpId="0" animBg="1"/>
      <p:bldP spid="19" grpId="0"/>
      <p:bldP spid="1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3096261" y="2792730"/>
            <a:ext cx="9418320" cy="136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rgbClr val="0000FF"/>
                </a:solidFill>
              </a:rPr>
              <a:t>Câu 1:</a:t>
            </a:r>
            <a:r>
              <a:rPr lang="en-US" sz="4000">
                <a:solidFill>
                  <a:srgbClr val="FF0000"/>
                </a:solidFill>
              </a:rPr>
              <a:t> Ở đồng bằng duyên hải miền Trung, dân cư tập trung:</a:t>
            </a:r>
          </a:p>
        </p:txBody>
      </p:sp>
      <p:sp>
        <p:nvSpPr>
          <p:cNvPr id="43013" name="Text Box 5"/>
          <p:cNvSpPr txBox="1">
            <a:spLocks noChangeArrowheads="1"/>
          </p:cNvSpPr>
          <p:nvPr/>
        </p:nvSpPr>
        <p:spPr bwMode="auto">
          <a:xfrm>
            <a:off x="5438141" y="4034791"/>
            <a:ext cx="420624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rgbClr val="FFFFFF"/>
                </a:solidFill>
              </a:rPr>
              <a:t> A. Đông đúc</a:t>
            </a:r>
          </a:p>
        </p:txBody>
      </p:sp>
      <p:sp>
        <p:nvSpPr>
          <p:cNvPr id="43032" name="Text Box 24"/>
          <p:cNvSpPr txBox="1">
            <a:spLocks noChangeArrowheads="1"/>
          </p:cNvSpPr>
          <p:nvPr/>
        </p:nvSpPr>
        <p:spPr bwMode="auto">
          <a:xfrm>
            <a:off x="5438142" y="4850130"/>
            <a:ext cx="487172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rgbClr val="0000FF"/>
                </a:solidFill>
              </a:rPr>
              <a:t> </a:t>
            </a:r>
            <a:r>
              <a:rPr lang="en-US" sz="4000">
                <a:solidFill>
                  <a:schemeClr val="bg1"/>
                </a:solidFill>
              </a:rPr>
              <a:t>B. Khá đông đúc</a:t>
            </a:r>
          </a:p>
        </p:txBody>
      </p:sp>
      <p:sp>
        <p:nvSpPr>
          <p:cNvPr id="43033" name="Text Box 25"/>
          <p:cNvSpPr txBox="1">
            <a:spLocks noChangeArrowheads="1"/>
          </p:cNvSpPr>
          <p:nvPr/>
        </p:nvSpPr>
        <p:spPr bwMode="auto">
          <a:xfrm>
            <a:off x="5420360" y="5673091"/>
            <a:ext cx="420624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rgbClr val="0000FF"/>
                </a:solidFill>
              </a:rPr>
              <a:t> </a:t>
            </a:r>
            <a:r>
              <a:rPr lang="en-US" sz="4000">
                <a:solidFill>
                  <a:schemeClr val="bg1"/>
                </a:solidFill>
              </a:rPr>
              <a:t>C. Thưa thớt</a:t>
            </a:r>
          </a:p>
        </p:txBody>
      </p:sp>
      <p:sp>
        <p:nvSpPr>
          <p:cNvPr id="43034" name="Text Box 26"/>
          <p:cNvSpPr txBox="1">
            <a:spLocks noChangeArrowheads="1"/>
          </p:cNvSpPr>
          <p:nvPr/>
        </p:nvSpPr>
        <p:spPr bwMode="auto">
          <a:xfrm>
            <a:off x="5420360" y="6496050"/>
            <a:ext cx="4889501"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rgbClr val="0000FF"/>
                </a:solidFill>
              </a:rPr>
              <a:t> </a:t>
            </a:r>
            <a:r>
              <a:rPr lang="en-US" sz="4000">
                <a:solidFill>
                  <a:schemeClr val="bg1"/>
                </a:solidFill>
              </a:rPr>
              <a:t>D. Khá thưa thớt</a:t>
            </a:r>
          </a:p>
        </p:txBody>
      </p:sp>
      <p:sp>
        <p:nvSpPr>
          <p:cNvPr id="43075" name="Text Box 67"/>
          <p:cNvSpPr txBox="1">
            <a:spLocks noChangeArrowheads="1"/>
          </p:cNvSpPr>
          <p:nvPr/>
        </p:nvSpPr>
        <p:spPr bwMode="auto">
          <a:xfrm>
            <a:off x="4879341" y="165736"/>
            <a:ext cx="5852160" cy="188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5700"/>
              <a:t>Rung Chuông Vàng</a:t>
            </a:r>
          </a:p>
        </p:txBody>
      </p:sp>
      <p:sp>
        <p:nvSpPr>
          <p:cNvPr id="43076" name="AutoShape 68"/>
          <p:cNvSpPr>
            <a:spLocks noChangeArrowheads="1"/>
          </p:cNvSpPr>
          <p:nvPr/>
        </p:nvSpPr>
        <p:spPr bwMode="auto">
          <a:xfrm>
            <a:off x="3683000" y="1750696"/>
            <a:ext cx="9278621" cy="82296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a:solidFill>
                  <a:schemeClr val="bg1"/>
                </a:solidFill>
              </a:rPr>
              <a:t>Chọn A, hoặc B, hoặc C, hoặc D</a:t>
            </a:r>
          </a:p>
        </p:txBody>
      </p:sp>
      <p:sp>
        <p:nvSpPr>
          <p:cNvPr id="43082" name="WordArt 74"/>
          <p:cNvSpPr>
            <a:spLocks noChangeArrowheads="1" noChangeShapeType="1" noTextEdit="1"/>
          </p:cNvSpPr>
          <p:nvPr/>
        </p:nvSpPr>
        <p:spPr bwMode="auto">
          <a:xfrm>
            <a:off x="2367281" y="468630"/>
            <a:ext cx="1884680" cy="914400"/>
          </a:xfrm>
          <a:prstGeom prst="rect">
            <a:avLst/>
          </a:prstGeom>
        </p:spPr>
        <p:txBody>
          <a:bodyPr wrap="none" lIns="130622" tIns="65311" rIns="130622" bIns="65311" fromWordArt="1">
            <a:prstTxWarp prst="textFadeUp">
              <a:avLst>
                <a:gd name="adj" fmla="val 9991"/>
              </a:avLst>
            </a:prstTxWarp>
          </a:bodyPr>
          <a:lstStyle/>
          <a:p>
            <a:pPr algn="ctr"/>
            <a:r>
              <a:rPr lang="vi-VN"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rPr>
              <a:t>Trò chơi</a:t>
            </a:r>
            <a:endParaRPr lang="en-US"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endParaRPr>
          </a:p>
        </p:txBody>
      </p:sp>
      <p:pic>
        <p:nvPicPr>
          <p:cNvPr id="23" name="Picture 20" descr="AG0004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468880" y="5394960"/>
            <a:ext cx="1463040" cy="16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86" name="Oval 78"/>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a:t>
            </a:r>
          </a:p>
        </p:txBody>
      </p:sp>
      <p:sp>
        <p:nvSpPr>
          <p:cNvPr id="43089" name="Oval 81"/>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2</a:t>
            </a:r>
          </a:p>
        </p:txBody>
      </p:sp>
      <p:sp>
        <p:nvSpPr>
          <p:cNvPr id="43090" name="Oval 82"/>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3</a:t>
            </a:r>
          </a:p>
        </p:txBody>
      </p:sp>
      <p:sp>
        <p:nvSpPr>
          <p:cNvPr id="43091" name="Oval 83"/>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4</a:t>
            </a:r>
          </a:p>
        </p:txBody>
      </p:sp>
      <p:sp>
        <p:nvSpPr>
          <p:cNvPr id="43092" name="Oval 84"/>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5</a:t>
            </a:r>
          </a:p>
        </p:txBody>
      </p:sp>
      <p:sp>
        <p:nvSpPr>
          <p:cNvPr id="43093" name="Oval 85"/>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6</a:t>
            </a:r>
          </a:p>
        </p:txBody>
      </p:sp>
      <p:sp>
        <p:nvSpPr>
          <p:cNvPr id="43094" name="Oval 86"/>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7</a:t>
            </a:r>
          </a:p>
        </p:txBody>
      </p:sp>
      <p:sp>
        <p:nvSpPr>
          <p:cNvPr id="43095" name="Oval 87"/>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8</a:t>
            </a:r>
          </a:p>
        </p:txBody>
      </p:sp>
      <p:sp>
        <p:nvSpPr>
          <p:cNvPr id="43096" name="Oval 88"/>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9</a:t>
            </a:r>
          </a:p>
        </p:txBody>
      </p:sp>
      <p:sp>
        <p:nvSpPr>
          <p:cNvPr id="43097" name="Oval 89"/>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10</a:t>
            </a:r>
          </a:p>
        </p:txBody>
      </p:sp>
      <p:pic>
        <p:nvPicPr>
          <p:cNvPr id="98326" name="Picture 13" descr="AG00317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550141" y="5473066"/>
            <a:ext cx="2080259" cy="267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7" name="Picture 20" descr="bells2med"/>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1861" y="1680210"/>
            <a:ext cx="218440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82"/>
                                        </p:tgtEl>
                                        <p:attrNameLst>
                                          <p:attrName>style.visibility</p:attrName>
                                        </p:attrNameLst>
                                      </p:cBhvr>
                                      <p:to>
                                        <p:strVal val="visible"/>
                                      </p:to>
                                    </p:set>
                                    <p:anim calcmode="lin" valueType="num">
                                      <p:cBhvr additive="base">
                                        <p:cTn id="7" dur="500" fill="hold"/>
                                        <p:tgtEl>
                                          <p:spTgt spid="43082"/>
                                        </p:tgtEl>
                                        <p:attrNameLst>
                                          <p:attrName>ppt_x</p:attrName>
                                        </p:attrNameLst>
                                      </p:cBhvr>
                                      <p:tavLst>
                                        <p:tav tm="0">
                                          <p:val>
                                            <p:strVal val="#ppt_x"/>
                                          </p:val>
                                        </p:tav>
                                        <p:tav tm="100000">
                                          <p:val>
                                            <p:strVal val="#ppt_x"/>
                                          </p:val>
                                        </p:tav>
                                      </p:tavLst>
                                    </p:anim>
                                    <p:anim calcmode="lin" valueType="num">
                                      <p:cBhvr additive="base">
                                        <p:cTn id="8" dur="500" fill="hold"/>
                                        <p:tgtEl>
                                          <p:spTgt spid="4308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repeatCount="2000" fill="hold" grpId="0" nodeType="afterEffect">
                                  <p:stCondLst>
                                    <p:cond delay="0"/>
                                  </p:stCondLst>
                                  <p:iterate type="lt">
                                    <p:tmPct val="50000"/>
                                  </p:iterate>
                                  <p:childTnLst>
                                    <p:set>
                                      <p:cBhvr>
                                        <p:cTn id="11" dur="1" fill="hold">
                                          <p:stCondLst>
                                            <p:cond delay="0"/>
                                          </p:stCondLst>
                                        </p:cTn>
                                        <p:tgtEl>
                                          <p:spTgt spid="43075"/>
                                        </p:tgtEl>
                                        <p:attrNameLst>
                                          <p:attrName>style.visibility</p:attrName>
                                        </p:attrNameLst>
                                      </p:cBhvr>
                                      <p:to>
                                        <p:strVal val="visible"/>
                                      </p:to>
                                    </p:set>
                                    <p:anim calcmode="discrete" valueType="clr">
                                      <p:cBhvr override="childStyle">
                                        <p:cTn id="12" dur="500"/>
                                        <p:tgtEl>
                                          <p:spTgt spid="43075"/>
                                        </p:tgtEl>
                                        <p:attrNameLst>
                                          <p:attrName>style.color</p:attrName>
                                        </p:attrNameLst>
                                      </p:cBhvr>
                                      <p:tavLst>
                                        <p:tav tm="0">
                                          <p:val>
                                            <p:clrVal>
                                              <a:srgbClr val="FFFF00"/>
                                            </p:clrVal>
                                          </p:val>
                                        </p:tav>
                                        <p:tav tm="50000">
                                          <p:val>
                                            <p:clrVal>
                                              <a:srgbClr val="0000FF"/>
                                            </p:clrVal>
                                          </p:val>
                                        </p:tav>
                                      </p:tavLst>
                                    </p:anim>
                                    <p:anim calcmode="discrete" valueType="clr">
                                      <p:cBhvr>
                                        <p:cTn id="13" dur="500"/>
                                        <p:tgtEl>
                                          <p:spTgt spid="43075"/>
                                        </p:tgtEl>
                                        <p:attrNameLst>
                                          <p:attrName>fillcolor</p:attrName>
                                        </p:attrNameLst>
                                      </p:cBhvr>
                                      <p:tavLst>
                                        <p:tav tm="0">
                                          <p:val>
                                            <p:clrVal>
                                              <a:schemeClr val="accent2"/>
                                            </p:clrVal>
                                          </p:val>
                                        </p:tav>
                                        <p:tav tm="50000">
                                          <p:val>
                                            <p:clrVal>
                                              <a:schemeClr val="hlink"/>
                                            </p:clrVal>
                                          </p:val>
                                        </p:tav>
                                      </p:tavLst>
                                    </p:anim>
                                    <p:set>
                                      <p:cBhvr>
                                        <p:cTn id="14" dur="500"/>
                                        <p:tgtEl>
                                          <p:spTgt spid="43075"/>
                                        </p:tgtEl>
                                        <p:attrNameLst>
                                          <p:attrName>fill.type</p:attrName>
                                        </p:attrNameLst>
                                      </p:cBhvr>
                                      <p:to>
                                        <p:strVal val="solid"/>
                                      </p:to>
                                    </p:set>
                                  </p:childTnLst>
                                </p:cTn>
                              </p:par>
                            </p:childTnLst>
                          </p:cTn>
                        </p:par>
                        <p:par>
                          <p:cTn id="15" fill="hold" nodeType="afterGroup">
                            <p:stCondLst>
                              <p:cond delay="8000"/>
                            </p:stCondLst>
                            <p:childTnLst>
                              <p:par>
                                <p:cTn id="16" presetID="3" presetClass="emph" presetSubtype="2" repeatCount="2000" fill="hold" grpId="1" nodeType="afterEffect">
                                  <p:stCondLst>
                                    <p:cond delay="0"/>
                                  </p:stCondLst>
                                  <p:iterate type="lt">
                                    <p:tmPct val="0"/>
                                  </p:iterate>
                                  <p:childTnLst>
                                    <p:animClr clrSpc="rgb" dir="cw">
                                      <p:cBhvr override="childStyle">
                                        <p:cTn id="17" dur="1000" fill="hold"/>
                                        <p:tgtEl>
                                          <p:spTgt spid="43075"/>
                                        </p:tgtEl>
                                        <p:attrNameLst>
                                          <p:attrName>style.color</p:attrName>
                                        </p:attrNameLst>
                                      </p:cBhvr>
                                      <p:to>
                                        <a:srgbClr val="0000FF"/>
                                      </p:to>
                                    </p:animClr>
                                  </p:childTnLst>
                                </p:cTn>
                              </p:par>
                            </p:childTnLst>
                          </p:cTn>
                        </p:par>
                        <p:par>
                          <p:cTn id="18" fill="hold" nodeType="afterGroup">
                            <p:stCondLst>
                              <p:cond delay="10000"/>
                            </p:stCondLst>
                            <p:childTnLst>
                              <p:par>
                                <p:cTn id="19" presetID="34" presetClass="emph" presetSubtype="0" repeatCount="2000" fill="hold" grpId="2" nodeType="afterEffect">
                                  <p:stCondLst>
                                    <p:cond delay="0"/>
                                  </p:stCondLst>
                                  <p:iterate type="lt">
                                    <p:tmPct val="10000"/>
                                  </p:iterate>
                                  <p:childTnLst>
                                    <p:animMotion origin="layout" path="M -3.33333E-6 -1.85185E-6 L 0.03334 -0.1956 " pathEditMode="relative" rAng="0" ptsTypes="AA">
                                      <p:cBhvr>
                                        <p:cTn id="20" dur="500" accel="50000" decel="50000" autoRev="1" fill="hold">
                                          <p:stCondLst>
                                            <p:cond delay="0"/>
                                          </p:stCondLst>
                                        </p:cTn>
                                        <p:tgtEl>
                                          <p:spTgt spid="43075"/>
                                        </p:tgtEl>
                                        <p:attrNameLst>
                                          <p:attrName>ppt_x</p:attrName>
                                          <p:attrName>ppt_y</p:attrName>
                                        </p:attrNameLst>
                                      </p:cBhvr>
                                      <p:rCtr x="166700" y="-979200"/>
                                    </p:animMotion>
                                    <p:animRot by="1500000">
                                      <p:cBhvr>
                                        <p:cTn id="21" dur="250" fill="hold">
                                          <p:stCondLst>
                                            <p:cond delay="0"/>
                                          </p:stCondLst>
                                        </p:cTn>
                                        <p:tgtEl>
                                          <p:spTgt spid="43075"/>
                                        </p:tgtEl>
                                        <p:attrNameLst>
                                          <p:attrName>r</p:attrName>
                                        </p:attrNameLst>
                                      </p:cBhvr>
                                    </p:animRot>
                                    <p:animRot by="-1500000">
                                      <p:cBhvr>
                                        <p:cTn id="22" dur="250" fill="hold">
                                          <p:stCondLst>
                                            <p:cond delay="250"/>
                                          </p:stCondLst>
                                        </p:cTn>
                                        <p:tgtEl>
                                          <p:spTgt spid="43075"/>
                                        </p:tgtEl>
                                        <p:attrNameLst>
                                          <p:attrName>r</p:attrName>
                                        </p:attrNameLst>
                                      </p:cBhvr>
                                    </p:animRot>
                                    <p:animRot by="-1500000">
                                      <p:cBhvr>
                                        <p:cTn id="23" dur="250" fill="hold">
                                          <p:stCondLst>
                                            <p:cond delay="500"/>
                                          </p:stCondLst>
                                        </p:cTn>
                                        <p:tgtEl>
                                          <p:spTgt spid="43075"/>
                                        </p:tgtEl>
                                        <p:attrNameLst>
                                          <p:attrName>r</p:attrName>
                                        </p:attrNameLst>
                                      </p:cBhvr>
                                    </p:animRot>
                                    <p:animRot by="1500000">
                                      <p:cBhvr>
                                        <p:cTn id="24" dur="250" fill="hold">
                                          <p:stCondLst>
                                            <p:cond delay="750"/>
                                          </p:stCondLst>
                                        </p:cTn>
                                        <p:tgtEl>
                                          <p:spTgt spid="43075"/>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3076"/>
                                        </p:tgtEl>
                                        <p:attrNameLst>
                                          <p:attrName>style.visibility</p:attrName>
                                        </p:attrNameLst>
                                      </p:cBhvr>
                                      <p:to>
                                        <p:strVal val="visible"/>
                                      </p:to>
                                    </p:set>
                                    <p:anim calcmode="lin" valueType="num">
                                      <p:cBhvr additive="base">
                                        <p:cTn id="29" dur="500" fill="hold"/>
                                        <p:tgtEl>
                                          <p:spTgt spid="43076"/>
                                        </p:tgtEl>
                                        <p:attrNameLst>
                                          <p:attrName>ppt_x</p:attrName>
                                        </p:attrNameLst>
                                      </p:cBhvr>
                                      <p:tavLst>
                                        <p:tav tm="0">
                                          <p:val>
                                            <p:strVal val="1+#ppt_w/2"/>
                                          </p:val>
                                        </p:tav>
                                        <p:tav tm="100000">
                                          <p:val>
                                            <p:strVal val="#ppt_x"/>
                                          </p:val>
                                        </p:tav>
                                      </p:tavLst>
                                    </p:anim>
                                    <p:anim calcmode="lin" valueType="num">
                                      <p:cBhvr additive="base">
                                        <p:cTn id="30" dur="500" fill="hold"/>
                                        <p:tgtEl>
                                          <p:spTgt spid="4307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43012"/>
                                        </p:tgtEl>
                                        <p:attrNameLst>
                                          <p:attrName>style.visibility</p:attrName>
                                        </p:attrNameLst>
                                      </p:cBhvr>
                                      <p:to>
                                        <p:strVal val="visible"/>
                                      </p:to>
                                    </p:set>
                                    <p:animEffect transition="in" filter="slide(fromBottom)">
                                      <p:cBhvr>
                                        <p:cTn id="35" dur="500"/>
                                        <p:tgtEl>
                                          <p:spTgt spid="430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3013"/>
                                        </p:tgtEl>
                                        <p:attrNameLst>
                                          <p:attrName>style.visibility</p:attrName>
                                        </p:attrNameLst>
                                      </p:cBhvr>
                                      <p:to>
                                        <p:strVal val="visible"/>
                                      </p:to>
                                    </p:set>
                                    <p:anim calcmode="lin" valueType="num">
                                      <p:cBhvr additive="base">
                                        <p:cTn id="40" dur="500" fill="hold"/>
                                        <p:tgtEl>
                                          <p:spTgt spid="43013"/>
                                        </p:tgtEl>
                                        <p:attrNameLst>
                                          <p:attrName>ppt_x</p:attrName>
                                        </p:attrNameLst>
                                      </p:cBhvr>
                                      <p:tavLst>
                                        <p:tav tm="0">
                                          <p:val>
                                            <p:strVal val="#ppt_x"/>
                                          </p:val>
                                        </p:tav>
                                        <p:tav tm="100000">
                                          <p:val>
                                            <p:strVal val="#ppt_x"/>
                                          </p:val>
                                        </p:tav>
                                      </p:tavLst>
                                    </p:anim>
                                    <p:anim calcmode="lin" valueType="num">
                                      <p:cBhvr additive="base">
                                        <p:cTn id="41" dur="500" fill="hold"/>
                                        <p:tgtEl>
                                          <p:spTgt spid="43013"/>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43032"/>
                                        </p:tgtEl>
                                        <p:attrNameLst>
                                          <p:attrName>style.visibility</p:attrName>
                                        </p:attrNameLst>
                                      </p:cBhvr>
                                      <p:to>
                                        <p:strVal val="visible"/>
                                      </p:to>
                                    </p:set>
                                    <p:anim calcmode="lin" valueType="num">
                                      <p:cBhvr additive="base">
                                        <p:cTn id="45" dur="1000" fill="hold"/>
                                        <p:tgtEl>
                                          <p:spTgt spid="43032"/>
                                        </p:tgtEl>
                                        <p:attrNameLst>
                                          <p:attrName>ppt_x</p:attrName>
                                        </p:attrNameLst>
                                      </p:cBhvr>
                                      <p:tavLst>
                                        <p:tav tm="0">
                                          <p:val>
                                            <p:strVal val="#ppt_x"/>
                                          </p:val>
                                        </p:tav>
                                        <p:tav tm="100000">
                                          <p:val>
                                            <p:strVal val="#ppt_x"/>
                                          </p:val>
                                        </p:tav>
                                      </p:tavLst>
                                    </p:anim>
                                    <p:anim calcmode="lin" valueType="num">
                                      <p:cBhvr additive="base">
                                        <p:cTn id="46" dur="1000" fill="hold"/>
                                        <p:tgtEl>
                                          <p:spTgt spid="43032"/>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1500"/>
                            </p:stCondLst>
                            <p:childTnLst>
                              <p:par>
                                <p:cTn id="48" presetID="2" presetClass="entr" presetSubtype="4" fill="hold" grpId="0" nodeType="afterEffect">
                                  <p:stCondLst>
                                    <p:cond delay="0"/>
                                  </p:stCondLst>
                                  <p:childTnLst>
                                    <p:set>
                                      <p:cBhvr>
                                        <p:cTn id="49" dur="1" fill="hold">
                                          <p:stCondLst>
                                            <p:cond delay="0"/>
                                          </p:stCondLst>
                                        </p:cTn>
                                        <p:tgtEl>
                                          <p:spTgt spid="43033"/>
                                        </p:tgtEl>
                                        <p:attrNameLst>
                                          <p:attrName>style.visibility</p:attrName>
                                        </p:attrNameLst>
                                      </p:cBhvr>
                                      <p:to>
                                        <p:strVal val="visible"/>
                                      </p:to>
                                    </p:set>
                                    <p:anim calcmode="lin" valueType="num">
                                      <p:cBhvr additive="base">
                                        <p:cTn id="50" dur="2000" fill="hold"/>
                                        <p:tgtEl>
                                          <p:spTgt spid="43033"/>
                                        </p:tgtEl>
                                        <p:attrNameLst>
                                          <p:attrName>ppt_x</p:attrName>
                                        </p:attrNameLst>
                                      </p:cBhvr>
                                      <p:tavLst>
                                        <p:tav tm="0">
                                          <p:val>
                                            <p:strVal val="#ppt_x"/>
                                          </p:val>
                                        </p:tav>
                                        <p:tav tm="100000">
                                          <p:val>
                                            <p:strVal val="#ppt_x"/>
                                          </p:val>
                                        </p:tav>
                                      </p:tavLst>
                                    </p:anim>
                                    <p:anim calcmode="lin" valueType="num">
                                      <p:cBhvr additive="base">
                                        <p:cTn id="51" dur="2000" fill="hold"/>
                                        <p:tgtEl>
                                          <p:spTgt spid="43033"/>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43034"/>
                                        </p:tgtEl>
                                        <p:attrNameLst>
                                          <p:attrName>style.visibility</p:attrName>
                                        </p:attrNameLst>
                                      </p:cBhvr>
                                      <p:to>
                                        <p:strVal val="visible"/>
                                      </p:to>
                                    </p:set>
                                    <p:anim calcmode="lin" valueType="num">
                                      <p:cBhvr additive="base">
                                        <p:cTn id="55" dur="500" fill="hold"/>
                                        <p:tgtEl>
                                          <p:spTgt spid="43034"/>
                                        </p:tgtEl>
                                        <p:attrNameLst>
                                          <p:attrName>ppt_x</p:attrName>
                                        </p:attrNameLst>
                                      </p:cBhvr>
                                      <p:tavLst>
                                        <p:tav tm="0">
                                          <p:val>
                                            <p:strVal val="#ppt_x"/>
                                          </p:val>
                                        </p:tav>
                                        <p:tav tm="100000">
                                          <p:val>
                                            <p:strVal val="#ppt_x"/>
                                          </p:val>
                                        </p:tav>
                                      </p:tavLst>
                                    </p:anim>
                                    <p:anim calcmode="lin" valueType="num">
                                      <p:cBhvr additive="base">
                                        <p:cTn id="56" dur="500" fill="hold"/>
                                        <p:tgtEl>
                                          <p:spTgt spid="4303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43086"/>
                                        </p:tgtEl>
                                        <p:attrNameLst>
                                          <p:attrName>style.visibility</p:attrName>
                                        </p:attrNameLst>
                                      </p:cBhvr>
                                      <p:to>
                                        <p:strVal val="visible"/>
                                      </p:to>
                                    </p:set>
                                    <p:animEffect transition="in" filter="slide(fromBottom)">
                                      <p:cBhvr>
                                        <p:cTn id="61" dur="500"/>
                                        <p:tgtEl>
                                          <p:spTgt spid="43086"/>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43089"/>
                                        </p:tgtEl>
                                        <p:attrNameLst>
                                          <p:attrName>style.visibility</p:attrName>
                                        </p:attrNameLst>
                                      </p:cBhvr>
                                      <p:to>
                                        <p:strVal val="visible"/>
                                      </p:to>
                                    </p:set>
                                    <p:animEffect transition="in" filter="slide(fromBottom)">
                                      <p:cBhvr>
                                        <p:cTn id="64" dur="500"/>
                                        <p:tgtEl>
                                          <p:spTgt spid="43089"/>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43090"/>
                                        </p:tgtEl>
                                        <p:attrNameLst>
                                          <p:attrName>style.visibility</p:attrName>
                                        </p:attrNameLst>
                                      </p:cBhvr>
                                      <p:to>
                                        <p:strVal val="visible"/>
                                      </p:to>
                                    </p:set>
                                    <p:animEffect transition="in" filter="slide(fromBottom)">
                                      <p:cBhvr>
                                        <p:cTn id="67" dur="500"/>
                                        <p:tgtEl>
                                          <p:spTgt spid="43090"/>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43091"/>
                                        </p:tgtEl>
                                        <p:attrNameLst>
                                          <p:attrName>style.visibility</p:attrName>
                                        </p:attrNameLst>
                                      </p:cBhvr>
                                      <p:to>
                                        <p:strVal val="visible"/>
                                      </p:to>
                                    </p:set>
                                    <p:animEffect transition="in" filter="slide(fromBottom)">
                                      <p:cBhvr>
                                        <p:cTn id="70" dur="500"/>
                                        <p:tgtEl>
                                          <p:spTgt spid="43091"/>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43092"/>
                                        </p:tgtEl>
                                        <p:attrNameLst>
                                          <p:attrName>style.visibility</p:attrName>
                                        </p:attrNameLst>
                                      </p:cBhvr>
                                      <p:to>
                                        <p:strVal val="visible"/>
                                      </p:to>
                                    </p:set>
                                    <p:animEffect transition="in" filter="slide(fromBottom)">
                                      <p:cBhvr>
                                        <p:cTn id="73" dur="500"/>
                                        <p:tgtEl>
                                          <p:spTgt spid="43092"/>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43093"/>
                                        </p:tgtEl>
                                        <p:attrNameLst>
                                          <p:attrName>style.visibility</p:attrName>
                                        </p:attrNameLst>
                                      </p:cBhvr>
                                      <p:to>
                                        <p:strVal val="visible"/>
                                      </p:to>
                                    </p:set>
                                    <p:animEffect transition="in" filter="slide(fromBottom)">
                                      <p:cBhvr>
                                        <p:cTn id="76" dur="500"/>
                                        <p:tgtEl>
                                          <p:spTgt spid="43093"/>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43094"/>
                                        </p:tgtEl>
                                        <p:attrNameLst>
                                          <p:attrName>style.visibility</p:attrName>
                                        </p:attrNameLst>
                                      </p:cBhvr>
                                      <p:to>
                                        <p:strVal val="visible"/>
                                      </p:to>
                                    </p:set>
                                    <p:animEffect transition="in" filter="slide(fromBottom)">
                                      <p:cBhvr>
                                        <p:cTn id="79" dur="500"/>
                                        <p:tgtEl>
                                          <p:spTgt spid="43094"/>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43095"/>
                                        </p:tgtEl>
                                        <p:attrNameLst>
                                          <p:attrName>style.visibility</p:attrName>
                                        </p:attrNameLst>
                                      </p:cBhvr>
                                      <p:to>
                                        <p:strVal val="visible"/>
                                      </p:to>
                                    </p:set>
                                    <p:animEffect transition="in" filter="slide(fromBottom)">
                                      <p:cBhvr>
                                        <p:cTn id="82" dur="500"/>
                                        <p:tgtEl>
                                          <p:spTgt spid="43095"/>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43096"/>
                                        </p:tgtEl>
                                        <p:attrNameLst>
                                          <p:attrName>style.visibility</p:attrName>
                                        </p:attrNameLst>
                                      </p:cBhvr>
                                      <p:to>
                                        <p:strVal val="visible"/>
                                      </p:to>
                                    </p:set>
                                    <p:animEffect transition="in" filter="slide(fromBottom)">
                                      <p:cBhvr>
                                        <p:cTn id="85" dur="500"/>
                                        <p:tgtEl>
                                          <p:spTgt spid="43096"/>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43097"/>
                                        </p:tgtEl>
                                        <p:attrNameLst>
                                          <p:attrName>style.visibility</p:attrName>
                                        </p:attrNameLst>
                                      </p:cBhvr>
                                      <p:to>
                                        <p:strVal val="visible"/>
                                      </p:to>
                                    </p:set>
                                    <p:animEffect transition="in" filter="slide(fromBottom)">
                                      <p:cBhvr>
                                        <p:cTn id="88" dur="500"/>
                                        <p:tgtEl>
                                          <p:spTgt spid="43097"/>
                                        </p:tgtEl>
                                      </p:cBhvr>
                                    </p:animEffect>
                                  </p:childTnLst>
                                </p:cTn>
                              </p:par>
                            </p:childTnLst>
                          </p:cTn>
                        </p:par>
                        <p:par>
                          <p:cTn id="89" fill="hold" nodeType="afterGroup">
                            <p:stCondLst>
                              <p:cond delay="500"/>
                            </p:stCondLst>
                            <p:childTnLst>
                              <p:par>
                                <p:cTn id="90" presetID="1" presetClass="exit" presetSubtype="0" fill="hold" grpId="1" nodeType="afterEffect">
                                  <p:stCondLst>
                                    <p:cond delay="1000"/>
                                  </p:stCondLst>
                                  <p:childTnLst>
                                    <p:set>
                                      <p:cBhvr>
                                        <p:cTn id="91" dur="1" fill="hold">
                                          <p:stCondLst>
                                            <p:cond delay="0"/>
                                          </p:stCondLst>
                                        </p:cTn>
                                        <p:tgtEl>
                                          <p:spTgt spid="43097"/>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2" name="hammer.wav"/>
                                        </p:tgtEl>
                                      </p:cMediaNode>
                                    </p:audio>
                                  </p:subTnLst>
                                </p:cTn>
                              </p:par>
                            </p:childTnLst>
                          </p:cTn>
                        </p:par>
                        <p:par>
                          <p:cTn id="92" fill="hold" nodeType="afterGroup">
                            <p:stCondLst>
                              <p:cond delay="1500"/>
                            </p:stCondLst>
                            <p:childTnLst>
                              <p:par>
                                <p:cTn id="93" presetID="1" presetClass="exit" presetSubtype="0" fill="hold" grpId="1" nodeType="afterEffect">
                                  <p:stCondLst>
                                    <p:cond delay="1000"/>
                                  </p:stCondLst>
                                  <p:childTnLst>
                                    <p:set>
                                      <p:cBhvr>
                                        <p:cTn id="94" dur="1" fill="hold">
                                          <p:stCondLst>
                                            <p:cond delay="0"/>
                                          </p:stCondLst>
                                        </p:cTn>
                                        <p:tgtEl>
                                          <p:spTgt spid="43096"/>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2" name="hammer.wav"/>
                                        </p:tgtEl>
                                      </p:cMediaNode>
                                    </p:audio>
                                  </p:subTnLst>
                                </p:cTn>
                              </p:par>
                            </p:childTnLst>
                          </p:cTn>
                        </p:par>
                        <p:par>
                          <p:cTn id="95" fill="hold" nodeType="afterGroup">
                            <p:stCondLst>
                              <p:cond delay="2500"/>
                            </p:stCondLst>
                            <p:childTnLst>
                              <p:par>
                                <p:cTn id="96" presetID="1" presetClass="exit" presetSubtype="0" fill="hold" grpId="1" nodeType="afterEffect">
                                  <p:stCondLst>
                                    <p:cond delay="1000"/>
                                  </p:stCondLst>
                                  <p:childTnLst>
                                    <p:set>
                                      <p:cBhvr>
                                        <p:cTn id="97" dur="1" fill="hold">
                                          <p:stCondLst>
                                            <p:cond delay="0"/>
                                          </p:stCondLst>
                                        </p:cTn>
                                        <p:tgtEl>
                                          <p:spTgt spid="43095"/>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2" name="hammer.wav"/>
                                        </p:tgtEl>
                                      </p:cMediaNode>
                                    </p:audio>
                                  </p:subTnLst>
                                </p:cTn>
                              </p:par>
                            </p:childTnLst>
                          </p:cTn>
                        </p:par>
                        <p:par>
                          <p:cTn id="98" fill="hold" nodeType="afterGroup">
                            <p:stCondLst>
                              <p:cond delay="3500"/>
                            </p:stCondLst>
                            <p:childTnLst>
                              <p:par>
                                <p:cTn id="99" presetID="1" presetClass="exit" presetSubtype="0" fill="hold" grpId="1" nodeType="afterEffect">
                                  <p:stCondLst>
                                    <p:cond delay="1000"/>
                                  </p:stCondLst>
                                  <p:childTnLst>
                                    <p:set>
                                      <p:cBhvr>
                                        <p:cTn id="100" dur="1" fill="hold">
                                          <p:stCondLst>
                                            <p:cond delay="0"/>
                                          </p:stCondLst>
                                        </p:cTn>
                                        <p:tgtEl>
                                          <p:spTgt spid="43094"/>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1" fill="hold" nodeType="afterGroup">
                            <p:stCondLst>
                              <p:cond delay="4500"/>
                            </p:stCondLst>
                            <p:childTnLst>
                              <p:par>
                                <p:cTn id="102" presetID="1" presetClass="exit" presetSubtype="0" fill="hold" grpId="1" nodeType="afterEffect">
                                  <p:stCondLst>
                                    <p:cond delay="1000"/>
                                  </p:stCondLst>
                                  <p:childTnLst>
                                    <p:set>
                                      <p:cBhvr>
                                        <p:cTn id="103" dur="1" fill="hold">
                                          <p:stCondLst>
                                            <p:cond delay="0"/>
                                          </p:stCondLst>
                                        </p:cTn>
                                        <p:tgtEl>
                                          <p:spTgt spid="43093"/>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2" name="hammer.wav"/>
                                        </p:tgtEl>
                                      </p:cMediaNode>
                                    </p:audio>
                                  </p:subTnLst>
                                </p:cTn>
                              </p:par>
                            </p:childTnLst>
                          </p:cTn>
                        </p:par>
                        <p:par>
                          <p:cTn id="104" fill="hold" nodeType="afterGroup">
                            <p:stCondLst>
                              <p:cond delay="5500"/>
                            </p:stCondLst>
                            <p:childTnLst>
                              <p:par>
                                <p:cTn id="105" presetID="1" presetClass="exit" presetSubtype="0" fill="hold" grpId="1" nodeType="afterEffect">
                                  <p:stCondLst>
                                    <p:cond delay="1000"/>
                                  </p:stCondLst>
                                  <p:childTnLst>
                                    <p:set>
                                      <p:cBhvr>
                                        <p:cTn id="106" dur="1" fill="hold">
                                          <p:stCondLst>
                                            <p:cond delay="0"/>
                                          </p:stCondLst>
                                        </p:cTn>
                                        <p:tgtEl>
                                          <p:spTgt spid="43092"/>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2" name="hammer.wav"/>
                                        </p:tgtEl>
                                      </p:cMediaNode>
                                    </p:audio>
                                  </p:subTnLst>
                                </p:cTn>
                              </p:par>
                            </p:childTnLst>
                          </p:cTn>
                        </p:par>
                        <p:par>
                          <p:cTn id="107" fill="hold" nodeType="afterGroup">
                            <p:stCondLst>
                              <p:cond delay="6500"/>
                            </p:stCondLst>
                            <p:childTnLst>
                              <p:par>
                                <p:cTn id="108" presetID="1" presetClass="exit" presetSubtype="0" fill="hold" grpId="1" nodeType="afterEffect">
                                  <p:stCondLst>
                                    <p:cond delay="1000"/>
                                  </p:stCondLst>
                                  <p:childTnLst>
                                    <p:set>
                                      <p:cBhvr>
                                        <p:cTn id="109" dur="1" fill="hold">
                                          <p:stCondLst>
                                            <p:cond delay="0"/>
                                          </p:stCondLst>
                                        </p:cTn>
                                        <p:tgtEl>
                                          <p:spTgt spid="43091"/>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2" name="hammer.wav"/>
                                        </p:tgtEl>
                                      </p:cMediaNode>
                                    </p:audio>
                                  </p:subTnLst>
                                </p:cTn>
                              </p:par>
                            </p:childTnLst>
                          </p:cTn>
                        </p:par>
                        <p:par>
                          <p:cTn id="110" fill="hold" nodeType="afterGroup">
                            <p:stCondLst>
                              <p:cond delay="7500"/>
                            </p:stCondLst>
                            <p:childTnLst>
                              <p:par>
                                <p:cTn id="111" presetID="1" presetClass="exit" presetSubtype="0" fill="hold" grpId="1" nodeType="afterEffect">
                                  <p:stCondLst>
                                    <p:cond delay="1000"/>
                                  </p:stCondLst>
                                  <p:childTnLst>
                                    <p:set>
                                      <p:cBhvr>
                                        <p:cTn id="112" dur="1" fill="hold">
                                          <p:stCondLst>
                                            <p:cond delay="0"/>
                                          </p:stCondLst>
                                        </p:cTn>
                                        <p:tgtEl>
                                          <p:spTgt spid="43090"/>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2" name="hammer.wav"/>
                                        </p:tgtEl>
                                      </p:cMediaNode>
                                    </p:audio>
                                  </p:subTnLst>
                                </p:cTn>
                              </p:par>
                            </p:childTnLst>
                          </p:cTn>
                        </p:par>
                        <p:par>
                          <p:cTn id="113" fill="hold" nodeType="afterGroup">
                            <p:stCondLst>
                              <p:cond delay="8500"/>
                            </p:stCondLst>
                            <p:childTnLst>
                              <p:par>
                                <p:cTn id="114" presetID="1" presetClass="exit" presetSubtype="0" fill="hold" grpId="1" nodeType="afterEffect">
                                  <p:stCondLst>
                                    <p:cond delay="1000"/>
                                  </p:stCondLst>
                                  <p:childTnLst>
                                    <p:set>
                                      <p:cBhvr>
                                        <p:cTn id="115" dur="1" fill="hold">
                                          <p:stCondLst>
                                            <p:cond delay="0"/>
                                          </p:stCondLst>
                                        </p:cTn>
                                        <p:tgtEl>
                                          <p:spTgt spid="43089"/>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2" name="hammer.wav"/>
                                        </p:tgtEl>
                                      </p:cMediaNode>
                                    </p:audio>
                                  </p:subTnLst>
                                </p:cTn>
                              </p:par>
                            </p:childTnLst>
                          </p:cTn>
                        </p:par>
                        <p:par>
                          <p:cTn id="116" fill="hold" nodeType="afterGroup">
                            <p:stCondLst>
                              <p:cond delay="9500"/>
                            </p:stCondLst>
                            <p:childTnLst>
                              <p:par>
                                <p:cTn id="117" presetID="1" presetClass="exit" presetSubtype="0" fill="hold" grpId="1" nodeType="afterEffect">
                                  <p:stCondLst>
                                    <p:cond delay="1000"/>
                                  </p:stCondLst>
                                  <p:childTnLst>
                                    <p:set>
                                      <p:cBhvr>
                                        <p:cTn id="118" dur="1" fill="hold">
                                          <p:stCondLst>
                                            <p:cond delay="0"/>
                                          </p:stCondLst>
                                        </p:cTn>
                                        <p:tgtEl>
                                          <p:spTgt spid="43086"/>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3" name="bomb.wav"/>
                                        </p:tgtEl>
                                      </p:cMediaNode>
                                    </p:audio>
                                  </p:subTnLst>
                                </p:cTn>
                              </p:par>
                            </p:childTnLst>
                          </p:cTn>
                        </p:par>
                        <p:par>
                          <p:cTn id="119" fill="hold" nodeType="afterGroup">
                            <p:stCondLst>
                              <p:cond delay="10500"/>
                            </p:stCondLst>
                            <p:childTnLst>
                              <p:par>
                                <p:cTn id="120" presetID="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childTnLst>
                                  <p:subTnLst>
                                    <p:audio>
                                      <p:cMediaNode vol="100000">
                                        <p:cTn display="0" masterRel="sameClick">
                                          <p:stCondLst>
                                            <p:cond evt="begin" delay="0">
                                              <p:tn val="120"/>
                                            </p:cond>
                                          </p:stCondLst>
                                          <p:endCondLst>
                                            <p:cond evt="onStopAudio" delay="0">
                                              <p:tgtEl>
                                                <p:sldTgt/>
                                              </p:tgtEl>
                                            </p:cond>
                                          </p:endCondLst>
                                        </p:cTn>
                                        <p:tgtEl>
                                          <p:sndTgt r:embed="rId4" name="Chuong Dong Ho=convert.wav"/>
                                        </p:tgtEl>
                                      </p:cMediaNode>
                                    </p:audio>
                                  </p:subTnLst>
                                </p:cTn>
                              </p:par>
                            </p:childTnLst>
                          </p:cTn>
                        </p:par>
                        <p:par>
                          <p:cTn id="122" fill="hold" nodeType="afterGroup">
                            <p:stCondLst>
                              <p:cond delay="10500"/>
                            </p:stCondLst>
                            <p:childTnLst>
                              <p:par>
                                <p:cTn id="123" presetID="6" presetClass="emph" presetSubtype="0" fill="hold" nodeType="afterEffect">
                                  <p:stCondLst>
                                    <p:cond delay="0"/>
                                  </p:stCondLst>
                                  <p:childTnLst>
                                    <p:animScale>
                                      <p:cBhvr>
                                        <p:cTn id="124" dur="2000" fill="hold"/>
                                        <p:tgtEl>
                                          <p:spTgt spid="23"/>
                                        </p:tgtEl>
                                      </p:cBhvr>
                                      <p:by x="150000" y="150000"/>
                                    </p:animScale>
                                  </p:childTnLst>
                                </p:cTn>
                              </p:par>
                            </p:childTnLst>
                          </p:cTn>
                        </p:par>
                        <p:par>
                          <p:cTn id="125" fill="hold" nodeType="afterGroup">
                            <p:stCondLst>
                              <p:cond delay="12500"/>
                            </p:stCondLst>
                            <p:childTnLst>
                              <p:par>
                                <p:cTn id="126" presetID="5" presetClass="exit" presetSubtype="10" fill="hold" nodeType="afterEffect">
                                  <p:stCondLst>
                                    <p:cond delay="0"/>
                                  </p:stCondLst>
                                  <p:childTnLst>
                                    <p:animEffect transition="out" filter="checkerboard(across)">
                                      <p:cBhvr>
                                        <p:cTn id="127" dur="500"/>
                                        <p:tgtEl>
                                          <p:spTgt spid="23"/>
                                        </p:tgtEl>
                                      </p:cBhvr>
                                    </p:animEffect>
                                    <p:set>
                                      <p:cBhvr>
                                        <p:cTn id="128" dur="1" fill="hold">
                                          <p:stCondLst>
                                            <p:cond delay="499"/>
                                          </p:stCondLst>
                                        </p:cTn>
                                        <p:tgtEl>
                                          <p:spTgt spid="23"/>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1" presetClass="emph" presetSubtype="0" repeatCount="5000" fill="hold" grpId="1" nodeType="clickEffect">
                                  <p:stCondLst>
                                    <p:cond delay="0"/>
                                  </p:stCondLst>
                                  <p:childTnLst>
                                    <p:animClr clrSpc="hsl" dir="cw">
                                      <p:cBhvr override="childStyle">
                                        <p:cTn id="132" dur="500" fill="hold"/>
                                        <p:tgtEl>
                                          <p:spTgt spid="43032"/>
                                        </p:tgtEl>
                                        <p:attrNameLst>
                                          <p:attrName>style.color</p:attrName>
                                        </p:attrNameLst>
                                      </p:cBhvr>
                                      <p:by>
                                        <p:hsl h="7200000" s="0" l="0"/>
                                      </p:by>
                                    </p:animClr>
                                    <p:animClr clrSpc="hsl" dir="cw">
                                      <p:cBhvr>
                                        <p:cTn id="133" dur="500" fill="hold"/>
                                        <p:tgtEl>
                                          <p:spTgt spid="43032"/>
                                        </p:tgtEl>
                                        <p:attrNameLst>
                                          <p:attrName>fillcolor</p:attrName>
                                        </p:attrNameLst>
                                      </p:cBhvr>
                                      <p:by>
                                        <p:hsl h="7200000" s="0" l="0"/>
                                      </p:by>
                                    </p:animClr>
                                    <p:animClr clrSpc="hsl" dir="cw">
                                      <p:cBhvr>
                                        <p:cTn id="134" dur="500" fill="hold"/>
                                        <p:tgtEl>
                                          <p:spTgt spid="43032"/>
                                        </p:tgtEl>
                                        <p:attrNameLst>
                                          <p:attrName>stroke.color</p:attrName>
                                        </p:attrNameLst>
                                      </p:cBhvr>
                                      <p:by>
                                        <p:hsl h="7200000" s="0" l="0"/>
                                      </p:by>
                                    </p:animClr>
                                    <p:set>
                                      <p:cBhvr>
                                        <p:cTn id="135" dur="500" fill="hold"/>
                                        <p:tgtEl>
                                          <p:spTgt spid="430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animBg="1"/>
      <p:bldP spid="43032" grpId="0" animBg="1"/>
      <p:bldP spid="43032" grpId="1" animBg="1"/>
      <p:bldP spid="43033" grpId="0" animBg="1"/>
      <p:bldP spid="43034" grpId="0" animBg="1"/>
      <p:bldP spid="43075" grpId="0"/>
      <p:bldP spid="43075" grpId="1"/>
      <p:bldP spid="43075" grpId="2"/>
      <p:bldP spid="43076" grpId="0" animBg="1"/>
      <p:bldP spid="43082" grpId="0" animBg="1"/>
      <p:bldP spid="43086" grpId="0" animBg="1"/>
      <p:bldP spid="43086" grpId="1" animBg="1"/>
      <p:bldP spid="43089" grpId="0" animBg="1"/>
      <p:bldP spid="43089" grpId="1" animBg="1"/>
      <p:bldP spid="43090" grpId="0" animBg="1"/>
      <p:bldP spid="43090" grpId="1" animBg="1"/>
      <p:bldP spid="43091" grpId="0" animBg="1"/>
      <p:bldP spid="43091" grpId="1" animBg="1"/>
      <p:bldP spid="43092" grpId="0" animBg="1"/>
      <p:bldP spid="43092" grpId="1" animBg="1"/>
      <p:bldP spid="43093" grpId="0" animBg="1"/>
      <p:bldP spid="43093" grpId="1" animBg="1"/>
      <p:bldP spid="43094" grpId="0" animBg="1"/>
      <p:bldP spid="43094" grpId="1" animBg="1"/>
      <p:bldP spid="43095" grpId="0" animBg="1"/>
      <p:bldP spid="43095" grpId="1" animBg="1"/>
      <p:bldP spid="43096" grpId="0" animBg="1"/>
      <p:bldP spid="43096" grpId="1" animBg="1"/>
      <p:bldP spid="43097" grpId="0" animBg="1"/>
      <p:bldP spid="4309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0860" y="0"/>
            <a:ext cx="15575282"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Text Box 11"/>
          <p:cNvSpPr txBox="1">
            <a:spLocks noChangeArrowheads="1"/>
          </p:cNvSpPr>
          <p:nvPr/>
        </p:nvSpPr>
        <p:spPr bwMode="auto">
          <a:xfrm>
            <a:off x="2788920" y="3019426"/>
            <a:ext cx="9418320" cy="197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rgbClr val="0000FF"/>
                </a:solidFill>
              </a:rPr>
              <a:t>Câu 2:</a:t>
            </a:r>
            <a:r>
              <a:rPr lang="en-US" sz="4000">
                <a:solidFill>
                  <a:srgbClr val="FF0000"/>
                </a:solidFill>
              </a:rPr>
              <a:t> Ở đồng bằng duyên hải miền Trung, dân cư tập trung khá đông đúc do có thuận lợi trong:</a:t>
            </a:r>
          </a:p>
        </p:txBody>
      </p:sp>
      <p:sp>
        <p:nvSpPr>
          <p:cNvPr id="68620" name="Text Box 12"/>
          <p:cNvSpPr txBox="1">
            <a:spLocks noChangeArrowheads="1"/>
          </p:cNvSpPr>
          <p:nvPr/>
        </p:nvSpPr>
        <p:spPr bwMode="auto">
          <a:xfrm>
            <a:off x="5120640" y="4937760"/>
            <a:ext cx="6687821"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A. Sinh hoạt và sản xuất</a:t>
            </a:r>
          </a:p>
        </p:txBody>
      </p:sp>
      <p:sp>
        <p:nvSpPr>
          <p:cNvPr id="68621" name="Text Box 13"/>
          <p:cNvSpPr txBox="1">
            <a:spLocks noChangeArrowheads="1"/>
          </p:cNvSpPr>
          <p:nvPr/>
        </p:nvSpPr>
        <p:spPr bwMode="auto">
          <a:xfrm>
            <a:off x="5143501" y="5743576"/>
            <a:ext cx="4914899"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B. Việc đi lại</a:t>
            </a:r>
          </a:p>
        </p:txBody>
      </p:sp>
      <p:sp>
        <p:nvSpPr>
          <p:cNvPr id="68622" name="Text Box 14"/>
          <p:cNvSpPr txBox="1">
            <a:spLocks noChangeArrowheads="1"/>
          </p:cNvSpPr>
          <p:nvPr/>
        </p:nvSpPr>
        <p:spPr bwMode="auto">
          <a:xfrm>
            <a:off x="5120640" y="6566536"/>
            <a:ext cx="493776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C. Việc chăn nuôi</a:t>
            </a:r>
          </a:p>
        </p:txBody>
      </p:sp>
      <p:sp>
        <p:nvSpPr>
          <p:cNvPr id="68623" name="Text Box 15"/>
          <p:cNvSpPr txBox="1">
            <a:spLocks noChangeArrowheads="1"/>
          </p:cNvSpPr>
          <p:nvPr/>
        </p:nvSpPr>
        <p:spPr bwMode="auto">
          <a:xfrm>
            <a:off x="5120641" y="7389496"/>
            <a:ext cx="680212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D. Việc đánh bắt hải sản</a:t>
            </a:r>
          </a:p>
        </p:txBody>
      </p:sp>
      <p:sp>
        <p:nvSpPr>
          <p:cNvPr id="99336" name="AutoShape 17"/>
          <p:cNvSpPr>
            <a:spLocks noChangeArrowheads="1"/>
          </p:cNvSpPr>
          <p:nvPr/>
        </p:nvSpPr>
        <p:spPr bwMode="auto">
          <a:xfrm>
            <a:off x="3395982" y="1884046"/>
            <a:ext cx="8526779" cy="82296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a:solidFill>
                  <a:schemeClr val="bg1"/>
                </a:solidFill>
              </a:rPr>
              <a:t>Chọn A, hoặc B, hoặc C, hoặc D</a:t>
            </a:r>
          </a:p>
        </p:txBody>
      </p:sp>
      <p:sp>
        <p:nvSpPr>
          <p:cNvPr id="99337" name="WordArt 18"/>
          <p:cNvSpPr>
            <a:spLocks noChangeArrowheads="1" noChangeShapeType="1" noTextEdit="1"/>
          </p:cNvSpPr>
          <p:nvPr/>
        </p:nvSpPr>
        <p:spPr bwMode="auto">
          <a:xfrm>
            <a:off x="2047241" y="603886"/>
            <a:ext cx="1884680" cy="914400"/>
          </a:xfrm>
          <a:prstGeom prst="rect">
            <a:avLst/>
          </a:prstGeom>
        </p:spPr>
        <p:txBody>
          <a:bodyPr wrap="none" lIns="130622" tIns="65311" rIns="130622" bIns="65311" fromWordArt="1">
            <a:prstTxWarp prst="textFadeUp">
              <a:avLst>
                <a:gd name="adj" fmla="val 9991"/>
              </a:avLst>
            </a:prstTxWarp>
          </a:bodyPr>
          <a:lstStyle/>
          <a:p>
            <a:pPr algn="ctr"/>
            <a:r>
              <a:rPr lang="vi-VN"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rPr>
              <a:t>Trò chơi</a:t>
            </a:r>
            <a:endParaRPr lang="en-US"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endParaRPr>
          </a:p>
        </p:txBody>
      </p:sp>
      <p:sp>
        <p:nvSpPr>
          <p:cNvPr id="99338" name="Text Box 19"/>
          <p:cNvSpPr txBox="1">
            <a:spLocks noChangeArrowheads="1"/>
          </p:cNvSpPr>
          <p:nvPr/>
        </p:nvSpPr>
        <p:spPr bwMode="auto">
          <a:xfrm>
            <a:off x="4572000" y="114301"/>
            <a:ext cx="5852160" cy="188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5700">
                <a:solidFill>
                  <a:srgbClr val="0000FF"/>
                </a:solidFill>
              </a:rPr>
              <a:t>Rung Chuông Vàng</a:t>
            </a:r>
          </a:p>
        </p:txBody>
      </p:sp>
      <p:pic>
        <p:nvPicPr>
          <p:cNvPr id="44" name="Picture 20" descr="AG00040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468880" y="5394960"/>
            <a:ext cx="1463040" cy="16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78"/>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a:t>
            </a:r>
          </a:p>
        </p:txBody>
      </p:sp>
      <p:sp>
        <p:nvSpPr>
          <p:cNvPr id="46" name="Oval 81"/>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2</a:t>
            </a:r>
          </a:p>
        </p:txBody>
      </p:sp>
      <p:sp>
        <p:nvSpPr>
          <p:cNvPr id="47" name="Oval 82"/>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3</a:t>
            </a:r>
          </a:p>
        </p:txBody>
      </p:sp>
      <p:sp>
        <p:nvSpPr>
          <p:cNvPr id="48" name="Oval 83"/>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4</a:t>
            </a:r>
          </a:p>
        </p:txBody>
      </p:sp>
      <p:sp>
        <p:nvSpPr>
          <p:cNvPr id="49" name="Oval 84"/>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5</a:t>
            </a:r>
          </a:p>
        </p:txBody>
      </p:sp>
      <p:sp>
        <p:nvSpPr>
          <p:cNvPr id="50" name="Oval 85"/>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6</a:t>
            </a:r>
          </a:p>
        </p:txBody>
      </p:sp>
      <p:sp>
        <p:nvSpPr>
          <p:cNvPr id="51" name="Oval 86"/>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7</a:t>
            </a:r>
          </a:p>
        </p:txBody>
      </p:sp>
      <p:sp>
        <p:nvSpPr>
          <p:cNvPr id="52" name="Oval 87"/>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8</a:t>
            </a:r>
          </a:p>
        </p:txBody>
      </p:sp>
      <p:sp>
        <p:nvSpPr>
          <p:cNvPr id="53" name="Oval 88"/>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9</a:t>
            </a:r>
          </a:p>
        </p:txBody>
      </p:sp>
      <p:sp>
        <p:nvSpPr>
          <p:cNvPr id="54" name="Oval 89"/>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10</a:t>
            </a:r>
          </a:p>
        </p:txBody>
      </p:sp>
      <p:pic>
        <p:nvPicPr>
          <p:cNvPr id="99350" name="Picture 13" descr="AG00317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550141" y="5543550"/>
            <a:ext cx="2080259" cy="26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1" name="Picture 20" descr="bells2med"/>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11861" y="1680210"/>
            <a:ext cx="218440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slide(fromBottom)">
                                      <p:cBhvr>
                                        <p:cTn id="7" dur="5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8620"/>
                                        </p:tgtEl>
                                        <p:attrNameLst>
                                          <p:attrName>style.visibility</p:attrName>
                                        </p:attrNameLst>
                                      </p:cBhvr>
                                      <p:to>
                                        <p:strVal val="visible"/>
                                      </p:to>
                                    </p:set>
                                    <p:anim calcmode="lin" valueType="num">
                                      <p:cBhvr additive="base">
                                        <p:cTn id="12" dur="500" fill="hold"/>
                                        <p:tgtEl>
                                          <p:spTgt spid="68620"/>
                                        </p:tgtEl>
                                        <p:attrNameLst>
                                          <p:attrName>ppt_x</p:attrName>
                                        </p:attrNameLst>
                                      </p:cBhvr>
                                      <p:tavLst>
                                        <p:tav tm="0">
                                          <p:val>
                                            <p:strVal val="#ppt_x"/>
                                          </p:val>
                                        </p:tav>
                                        <p:tav tm="100000">
                                          <p:val>
                                            <p:strVal val="#ppt_x"/>
                                          </p:val>
                                        </p:tav>
                                      </p:tavLst>
                                    </p:anim>
                                    <p:anim calcmode="lin" valueType="num">
                                      <p:cBhvr additive="base">
                                        <p:cTn id="13" dur="500" fill="hold"/>
                                        <p:tgtEl>
                                          <p:spTgt spid="6862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8621"/>
                                        </p:tgtEl>
                                        <p:attrNameLst>
                                          <p:attrName>style.visibility</p:attrName>
                                        </p:attrNameLst>
                                      </p:cBhvr>
                                      <p:to>
                                        <p:strVal val="visible"/>
                                      </p:to>
                                    </p:set>
                                    <p:anim calcmode="lin" valueType="num">
                                      <p:cBhvr additive="base">
                                        <p:cTn id="17" dur="2000" fill="hold"/>
                                        <p:tgtEl>
                                          <p:spTgt spid="68621"/>
                                        </p:tgtEl>
                                        <p:attrNameLst>
                                          <p:attrName>ppt_x</p:attrName>
                                        </p:attrNameLst>
                                      </p:cBhvr>
                                      <p:tavLst>
                                        <p:tav tm="0">
                                          <p:val>
                                            <p:strVal val="#ppt_x"/>
                                          </p:val>
                                        </p:tav>
                                        <p:tav tm="100000">
                                          <p:val>
                                            <p:strVal val="#ppt_x"/>
                                          </p:val>
                                        </p:tav>
                                      </p:tavLst>
                                    </p:anim>
                                    <p:anim calcmode="lin" valueType="num">
                                      <p:cBhvr additive="base">
                                        <p:cTn id="18" dur="2000" fill="hold"/>
                                        <p:tgtEl>
                                          <p:spTgt spid="6862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68622"/>
                                        </p:tgtEl>
                                        <p:attrNameLst>
                                          <p:attrName>style.visibility</p:attrName>
                                        </p:attrNameLst>
                                      </p:cBhvr>
                                      <p:to>
                                        <p:strVal val="visible"/>
                                      </p:to>
                                    </p:set>
                                    <p:anim calcmode="lin" valueType="num">
                                      <p:cBhvr additive="base">
                                        <p:cTn id="22" dur="2000" fill="hold"/>
                                        <p:tgtEl>
                                          <p:spTgt spid="68622"/>
                                        </p:tgtEl>
                                        <p:attrNameLst>
                                          <p:attrName>ppt_x</p:attrName>
                                        </p:attrNameLst>
                                      </p:cBhvr>
                                      <p:tavLst>
                                        <p:tav tm="0">
                                          <p:val>
                                            <p:strVal val="#ppt_x"/>
                                          </p:val>
                                        </p:tav>
                                        <p:tav tm="100000">
                                          <p:val>
                                            <p:strVal val="#ppt_x"/>
                                          </p:val>
                                        </p:tav>
                                      </p:tavLst>
                                    </p:anim>
                                    <p:anim calcmode="lin" valueType="num">
                                      <p:cBhvr additive="base">
                                        <p:cTn id="23" dur="2000" fill="hold"/>
                                        <p:tgtEl>
                                          <p:spTgt spid="68622"/>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500"/>
                            </p:stCondLst>
                            <p:childTnLst>
                              <p:par>
                                <p:cTn id="25" presetID="2" presetClass="entr" presetSubtype="4" fill="hold" grpId="0" nodeType="afterEffect">
                                  <p:stCondLst>
                                    <p:cond delay="0"/>
                                  </p:stCondLst>
                                  <p:childTnLst>
                                    <p:set>
                                      <p:cBhvr>
                                        <p:cTn id="26" dur="1" fill="hold">
                                          <p:stCondLst>
                                            <p:cond delay="0"/>
                                          </p:stCondLst>
                                        </p:cTn>
                                        <p:tgtEl>
                                          <p:spTgt spid="68623"/>
                                        </p:tgtEl>
                                        <p:attrNameLst>
                                          <p:attrName>style.visibility</p:attrName>
                                        </p:attrNameLst>
                                      </p:cBhvr>
                                      <p:to>
                                        <p:strVal val="visible"/>
                                      </p:to>
                                    </p:set>
                                    <p:anim calcmode="lin" valueType="num">
                                      <p:cBhvr additive="base">
                                        <p:cTn id="27" dur="500" fill="hold"/>
                                        <p:tgtEl>
                                          <p:spTgt spid="68623"/>
                                        </p:tgtEl>
                                        <p:attrNameLst>
                                          <p:attrName>ppt_x</p:attrName>
                                        </p:attrNameLst>
                                      </p:cBhvr>
                                      <p:tavLst>
                                        <p:tav tm="0">
                                          <p:val>
                                            <p:strVal val="#ppt_x"/>
                                          </p:val>
                                        </p:tav>
                                        <p:tav tm="100000">
                                          <p:val>
                                            <p:strVal val="#ppt_x"/>
                                          </p:val>
                                        </p:tav>
                                      </p:tavLst>
                                    </p:anim>
                                    <p:anim calcmode="lin" valueType="num">
                                      <p:cBhvr additive="base">
                                        <p:cTn id="28" dur="500" fill="hold"/>
                                        <p:tgtEl>
                                          <p:spTgt spid="6862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slide(fromBottom)">
                                      <p:cBhvr>
                                        <p:cTn id="33" dur="500"/>
                                        <p:tgtEl>
                                          <p:spTgt spid="45"/>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slide(fromBottom)">
                                      <p:cBhvr>
                                        <p:cTn id="36" dur="500"/>
                                        <p:tgtEl>
                                          <p:spTgt spid="46"/>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lide(fromBottom)">
                                      <p:cBhvr>
                                        <p:cTn id="39" dur="500"/>
                                        <p:tgtEl>
                                          <p:spTgt spid="47"/>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slide(fromBottom)">
                                      <p:cBhvr>
                                        <p:cTn id="42" dur="500"/>
                                        <p:tgtEl>
                                          <p:spTgt spid="48"/>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lide(fromBottom)">
                                      <p:cBhvr>
                                        <p:cTn id="45" dur="500"/>
                                        <p:tgtEl>
                                          <p:spTgt spid="4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slide(fromBottom)">
                                      <p:cBhvr>
                                        <p:cTn id="48" dur="500"/>
                                        <p:tgtEl>
                                          <p:spTgt spid="50"/>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slide(fromBottom)">
                                      <p:cBhvr>
                                        <p:cTn id="51" dur="500"/>
                                        <p:tgtEl>
                                          <p:spTgt spid="51"/>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slide(fromBottom)">
                                      <p:cBhvr>
                                        <p:cTn id="54" dur="500"/>
                                        <p:tgtEl>
                                          <p:spTgt spid="52"/>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slide(fromBottom)">
                                      <p:cBhvr>
                                        <p:cTn id="57" dur="500"/>
                                        <p:tgtEl>
                                          <p:spTgt spid="53"/>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slide(fromBottom)">
                                      <p:cBhvr>
                                        <p:cTn id="60" dur="500"/>
                                        <p:tgtEl>
                                          <p:spTgt spid="54"/>
                                        </p:tgtEl>
                                      </p:cBhvr>
                                    </p:animEffect>
                                  </p:childTnLst>
                                </p:cTn>
                              </p:par>
                            </p:childTnLst>
                          </p:cTn>
                        </p:par>
                        <p:par>
                          <p:cTn id="61" fill="hold" nodeType="afterGroup">
                            <p:stCondLst>
                              <p:cond delay="500"/>
                            </p:stCondLst>
                            <p:childTnLst>
                              <p:par>
                                <p:cTn id="62" presetID="1" presetClass="exit" presetSubtype="0" fill="hold" grpId="1" nodeType="afterEffect">
                                  <p:stCondLst>
                                    <p:cond delay="1000"/>
                                  </p:stCondLst>
                                  <p:childTnLst>
                                    <p:set>
                                      <p:cBhvr>
                                        <p:cTn id="63" dur="1" fill="hold">
                                          <p:stCondLst>
                                            <p:cond delay="0"/>
                                          </p:stCondLst>
                                        </p:cTn>
                                        <p:tgtEl>
                                          <p:spTgt spid="5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nodeType="afterGroup">
                            <p:stCondLst>
                              <p:cond delay="1500"/>
                            </p:stCondLst>
                            <p:childTnLst>
                              <p:par>
                                <p:cTn id="65" presetID="1" presetClass="exit" presetSubtype="0" fill="hold" grpId="1" nodeType="afterEffect">
                                  <p:stCondLst>
                                    <p:cond delay="1000"/>
                                  </p:stCondLst>
                                  <p:childTnLst>
                                    <p:set>
                                      <p:cBhvr>
                                        <p:cTn id="66"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nodeType="afterGroup">
                            <p:stCondLst>
                              <p:cond delay="2500"/>
                            </p:stCondLst>
                            <p:childTnLst>
                              <p:par>
                                <p:cTn id="68" presetID="1" presetClass="exit" presetSubtype="0" fill="hold" grpId="1" nodeType="afterEffect">
                                  <p:stCondLst>
                                    <p:cond delay="1000"/>
                                  </p:stCondLst>
                                  <p:childTnLst>
                                    <p:set>
                                      <p:cBhvr>
                                        <p:cTn id="69"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nodeType="afterGroup">
                            <p:stCondLst>
                              <p:cond delay="3500"/>
                            </p:stCondLst>
                            <p:childTnLst>
                              <p:par>
                                <p:cTn id="71" presetID="1" presetClass="exit" presetSubtype="0" fill="hold" grpId="1" nodeType="afterEffect">
                                  <p:stCondLst>
                                    <p:cond delay="1000"/>
                                  </p:stCondLst>
                                  <p:childTnLst>
                                    <p:set>
                                      <p:cBhvr>
                                        <p:cTn id="72" dur="1" fill="hold">
                                          <p:stCondLst>
                                            <p:cond delay="0"/>
                                          </p:stCondLst>
                                        </p:cTn>
                                        <p:tgtEl>
                                          <p:spTgt spid="5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nodeType="afterGroup">
                            <p:stCondLst>
                              <p:cond delay="4500"/>
                            </p:stCondLst>
                            <p:childTnLst>
                              <p:par>
                                <p:cTn id="74" presetID="1" presetClass="exit" presetSubtype="0" fill="hold" grpId="1" nodeType="afterEffect">
                                  <p:stCondLst>
                                    <p:cond delay="1000"/>
                                  </p:stCondLst>
                                  <p:childTnLst>
                                    <p:set>
                                      <p:cBhvr>
                                        <p:cTn id="75" dur="1" fill="hold">
                                          <p:stCondLst>
                                            <p:cond delay="0"/>
                                          </p:stCondLst>
                                        </p:cTn>
                                        <p:tgtEl>
                                          <p:spTgt spid="5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nodeType="afterGroup">
                            <p:stCondLst>
                              <p:cond delay="5500"/>
                            </p:stCondLst>
                            <p:childTnLst>
                              <p:par>
                                <p:cTn id="77" presetID="1" presetClass="exit" presetSubtype="0" fill="hold" grpId="1" nodeType="afterEffect">
                                  <p:stCondLst>
                                    <p:cond delay="1000"/>
                                  </p:stCondLst>
                                  <p:childTnLst>
                                    <p:set>
                                      <p:cBhvr>
                                        <p:cTn id="78" dur="1" fill="hold">
                                          <p:stCondLst>
                                            <p:cond delay="0"/>
                                          </p:stCondLst>
                                        </p:cTn>
                                        <p:tgtEl>
                                          <p:spTgt spid="49"/>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nodeType="afterGroup">
                            <p:stCondLst>
                              <p:cond delay="6500"/>
                            </p:stCondLst>
                            <p:childTnLst>
                              <p:par>
                                <p:cTn id="80" presetID="1" presetClass="exit" presetSubtype="0" fill="hold" grpId="1" nodeType="afterEffect">
                                  <p:stCondLst>
                                    <p:cond delay="1000"/>
                                  </p:stCondLst>
                                  <p:childTnLst>
                                    <p:set>
                                      <p:cBhvr>
                                        <p:cTn id="81" dur="1" fill="hold">
                                          <p:stCondLst>
                                            <p:cond delay="0"/>
                                          </p:stCondLst>
                                        </p:cTn>
                                        <p:tgtEl>
                                          <p:spTgt spid="48"/>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nodeType="afterGroup">
                            <p:stCondLst>
                              <p:cond delay="7500"/>
                            </p:stCondLst>
                            <p:childTnLst>
                              <p:par>
                                <p:cTn id="83" presetID="1" presetClass="exit" presetSubtype="0" fill="hold" grpId="1" nodeType="afterEffect">
                                  <p:stCondLst>
                                    <p:cond delay="1000"/>
                                  </p:stCondLst>
                                  <p:childTnLst>
                                    <p:set>
                                      <p:cBhvr>
                                        <p:cTn id="84" dur="1" fill="hold">
                                          <p:stCondLst>
                                            <p:cond delay="0"/>
                                          </p:stCondLst>
                                        </p:cTn>
                                        <p:tgtEl>
                                          <p:spTgt spid="47"/>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nodeType="afterGroup">
                            <p:stCondLst>
                              <p:cond delay="8500"/>
                            </p:stCondLst>
                            <p:childTnLst>
                              <p:par>
                                <p:cTn id="86" presetID="1" presetClass="exit" presetSubtype="0" fill="hold" grpId="1" nodeType="afterEffect">
                                  <p:stCondLst>
                                    <p:cond delay="1000"/>
                                  </p:stCondLst>
                                  <p:childTnLst>
                                    <p:set>
                                      <p:cBhvr>
                                        <p:cTn id="87"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88" fill="hold" nodeType="afterGroup">
                            <p:stCondLst>
                              <p:cond delay="9500"/>
                            </p:stCondLst>
                            <p:childTnLst>
                              <p:par>
                                <p:cTn id="89" presetID="1" presetClass="exit" presetSubtype="0" fill="hold" grpId="1" nodeType="afterEffect">
                                  <p:stCondLst>
                                    <p:cond delay="1000"/>
                                  </p:stCondLst>
                                  <p:childTnLst>
                                    <p:set>
                                      <p:cBhvr>
                                        <p:cTn id="90"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bomb.wav"/>
                                        </p:tgtEl>
                                      </p:cMediaNode>
                                    </p:audio>
                                  </p:subTnLst>
                                </p:cTn>
                              </p:par>
                            </p:childTnLst>
                          </p:cTn>
                        </p:par>
                        <p:par>
                          <p:cTn id="91" fill="hold" nodeType="afterGroup">
                            <p:stCondLst>
                              <p:cond delay="10500"/>
                            </p:stCondLst>
                            <p:childTnLst>
                              <p:par>
                                <p:cTn id="92" presetID="1" presetClass="entr" presetSubtype="0"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4" name="Chuong Dong Ho=convert.wav"/>
                                        </p:tgtEl>
                                      </p:cMediaNode>
                                    </p:audio>
                                  </p:subTnLst>
                                </p:cTn>
                              </p:par>
                            </p:childTnLst>
                          </p:cTn>
                        </p:par>
                        <p:par>
                          <p:cTn id="94" fill="hold" nodeType="afterGroup">
                            <p:stCondLst>
                              <p:cond delay="10500"/>
                            </p:stCondLst>
                            <p:childTnLst>
                              <p:par>
                                <p:cTn id="95" presetID="6" presetClass="emph" presetSubtype="0" fill="hold" nodeType="afterEffect">
                                  <p:stCondLst>
                                    <p:cond delay="0"/>
                                  </p:stCondLst>
                                  <p:childTnLst>
                                    <p:animScale>
                                      <p:cBhvr>
                                        <p:cTn id="96" dur="2000" fill="hold"/>
                                        <p:tgtEl>
                                          <p:spTgt spid="44"/>
                                        </p:tgtEl>
                                      </p:cBhvr>
                                      <p:by x="150000" y="150000"/>
                                    </p:animScale>
                                  </p:childTnLst>
                                </p:cTn>
                              </p:par>
                            </p:childTnLst>
                          </p:cTn>
                        </p:par>
                        <p:par>
                          <p:cTn id="97" fill="hold" nodeType="afterGroup">
                            <p:stCondLst>
                              <p:cond delay="12500"/>
                            </p:stCondLst>
                            <p:childTnLst>
                              <p:par>
                                <p:cTn id="98" presetID="5" presetClass="exit" presetSubtype="10" fill="hold" nodeType="afterEffect">
                                  <p:stCondLst>
                                    <p:cond delay="0"/>
                                  </p:stCondLst>
                                  <p:childTnLst>
                                    <p:animEffect transition="out" filter="checkerboard(across)">
                                      <p:cBhvr>
                                        <p:cTn id="99" dur="500"/>
                                        <p:tgtEl>
                                          <p:spTgt spid="44"/>
                                        </p:tgtEl>
                                      </p:cBhvr>
                                    </p:animEffect>
                                    <p:set>
                                      <p:cBhvr>
                                        <p:cTn id="100" dur="1" fill="hold">
                                          <p:stCondLst>
                                            <p:cond delay="499"/>
                                          </p:stCondLst>
                                        </p:cTn>
                                        <p:tgtEl>
                                          <p:spTgt spid="44"/>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mph" presetSubtype="2" repeatCount="5000" fill="hold" nodeType="clickEffect">
                                  <p:stCondLst>
                                    <p:cond delay="0"/>
                                  </p:stCondLst>
                                  <p:childTnLst>
                                    <p:animClr clrSpc="rgb" dir="cw">
                                      <p:cBhvr>
                                        <p:cTn id="104" dur="500" fill="hold"/>
                                        <p:tgtEl>
                                          <p:spTgt spid="68620"/>
                                        </p:tgtEl>
                                        <p:attrNameLst>
                                          <p:attrName>fillcolor</p:attrName>
                                        </p:attrNameLst>
                                      </p:cBhvr>
                                      <p:to>
                                        <a:srgbClr val="FF0000"/>
                                      </p:to>
                                    </p:animClr>
                                    <p:set>
                                      <p:cBhvr>
                                        <p:cTn id="105" dur="500" fill="hold"/>
                                        <p:tgtEl>
                                          <p:spTgt spid="68620"/>
                                        </p:tgtEl>
                                        <p:attrNameLst>
                                          <p:attrName>fill.type</p:attrName>
                                        </p:attrNameLst>
                                      </p:cBhvr>
                                      <p:to>
                                        <p:strVal val="solid"/>
                                      </p:to>
                                    </p:set>
                                    <p:set>
                                      <p:cBhvr>
                                        <p:cTn id="106" dur="500" fill="hold"/>
                                        <p:tgtEl>
                                          <p:spTgt spid="68620"/>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P spid="68620" grpId="0" animBg="1"/>
      <p:bldP spid="68621" grpId="0" animBg="1"/>
      <p:bldP spid="68622" grpId="0" animBg="1"/>
      <p:bldP spid="68623" grpId="0"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47650"/>
            <a:ext cx="14630400" cy="884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2941320" y="3158490"/>
            <a:ext cx="9509760" cy="136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rgbClr val="0000FF"/>
                </a:solidFill>
              </a:rPr>
              <a:t>Câu 3:</a:t>
            </a:r>
            <a:r>
              <a:rPr lang="en-US" sz="4000">
                <a:solidFill>
                  <a:srgbClr val="FF0000"/>
                </a:solidFill>
              </a:rPr>
              <a:t> Ở đồng bằng duyên hải miền Trung, dân tộc sinh sống chủ yếu là:</a:t>
            </a:r>
          </a:p>
        </p:txBody>
      </p:sp>
      <p:sp>
        <p:nvSpPr>
          <p:cNvPr id="44038" name="Text Box 6"/>
          <p:cNvSpPr txBox="1">
            <a:spLocks noChangeArrowheads="1"/>
          </p:cNvSpPr>
          <p:nvPr/>
        </p:nvSpPr>
        <p:spPr bwMode="auto">
          <a:xfrm>
            <a:off x="5052061" y="5497830"/>
            <a:ext cx="4732019"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B. Người Chăm</a:t>
            </a:r>
          </a:p>
        </p:txBody>
      </p:sp>
      <p:sp>
        <p:nvSpPr>
          <p:cNvPr id="44039" name="Text Box 7"/>
          <p:cNvSpPr txBox="1">
            <a:spLocks noChangeArrowheads="1"/>
          </p:cNvSpPr>
          <p:nvPr/>
        </p:nvSpPr>
        <p:spPr bwMode="auto">
          <a:xfrm>
            <a:off x="5052061" y="4667251"/>
            <a:ext cx="4732019"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A. Người Kinh</a:t>
            </a:r>
          </a:p>
        </p:txBody>
      </p:sp>
      <p:sp>
        <p:nvSpPr>
          <p:cNvPr id="44040" name="Text Box 8"/>
          <p:cNvSpPr txBox="1">
            <a:spLocks noChangeArrowheads="1"/>
          </p:cNvSpPr>
          <p:nvPr/>
        </p:nvSpPr>
        <p:spPr bwMode="auto">
          <a:xfrm>
            <a:off x="5029200" y="6387466"/>
            <a:ext cx="597408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C. Người Kinh, Chăm</a:t>
            </a:r>
          </a:p>
        </p:txBody>
      </p:sp>
      <p:sp>
        <p:nvSpPr>
          <p:cNvPr id="44041" name="Text Box 9"/>
          <p:cNvSpPr txBox="1">
            <a:spLocks noChangeArrowheads="1"/>
          </p:cNvSpPr>
          <p:nvPr/>
        </p:nvSpPr>
        <p:spPr bwMode="auto">
          <a:xfrm>
            <a:off x="5029201" y="7248526"/>
            <a:ext cx="5626101" cy="793617"/>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D. Các dân tộc khác</a:t>
            </a:r>
            <a:r>
              <a:rPr lang="en-US" sz="4300">
                <a:solidFill>
                  <a:schemeClr val="bg1"/>
                </a:solidFill>
              </a:rPr>
              <a:t>         </a:t>
            </a:r>
          </a:p>
        </p:txBody>
      </p:sp>
      <p:sp>
        <p:nvSpPr>
          <p:cNvPr id="100360" name="AutoShape 19"/>
          <p:cNvSpPr>
            <a:spLocks noChangeArrowheads="1"/>
          </p:cNvSpPr>
          <p:nvPr/>
        </p:nvSpPr>
        <p:spPr bwMode="auto">
          <a:xfrm>
            <a:off x="3578861" y="1765936"/>
            <a:ext cx="8460739" cy="82296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a:solidFill>
                  <a:schemeClr val="bg1"/>
                </a:solidFill>
              </a:rPr>
              <a:t>Chọn A, hoặc B, hoặc C, hoặc D</a:t>
            </a:r>
          </a:p>
        </p:txBody>
      </p:sp>
      <p:sp>
        <p:nvSpPr>
          <p:cNvPr id="100361" name="WordArt 20"/>
          <p:cNvSpPr>
            <a:spLocks noChangeArrowheads="1" noChangeShapeType="1" noTextEdit="1"/>
          </p:cNvSpPr>
          <p:nvPr/>
        </p:nvSpPr>
        <p:spPr bwMode="auto">
          <a:xfrm>
            <a:off x="2138681" y="695326"/>
            <a:ext cx="1884680" cy="914400"/>
          </a:xfrm>
          <a:prstGeom prst="rect">
            <a:avLst/>
          </a:prstGeom>
        </p:spPr>
        <p:txBody>
          <a:bodyPr wrap="none" lIns="130622" tIns="65311" rIns="130622" bIns="65311" fromWordArt="1">
            <a:prstTxWarp prst="textFadeUp">
              <a:avLst>
                <a:gd name="adj" fmla="val 9991"/>
              </a:avLst>
            </a:prstTxWarp>
          </a:bodyPr>
          <a:lstStyle/>
          <a:p>
            <a:pPr algn="ctr"/>
            <a:r>
              <a:rPr lang="vi-VN"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rPr>
              <a:t>Trò chơi</a:t>
            </a:r>
            <a:endParaRPr lang="en-US"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endParaRPr>
          </a:p>
        </p:txBody>
      </p:sp>
      <p:sp>
        <p:nvSpPr>
          <p:cNvPr id="44064" name="Text Box 32"/>
          <p:cNvSpPr txBox="1">
            <a:spLocks noChangeArrowheads="1"/>
          </p:cNvSpPr>
          <p:nvPr/>
        </p:nvSpPr>
        <p:spPr bwMode="auto">
          <a:xfrm>
            <a:off x="4572000" y="150496"/>
            <a:ext cx="5852160" cy="188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5700">
                <a:solidFill>
                  <a:srgbClr val="0000FF"/>
                </a:solidFill>
              </a:rPr>
              <a:t>Rung Chuông Vàng</a:t>
            </a:r>
          </a:p>
        </p:txBody>
      </p:sp>
      <p:pic>
        <p:nvPicPr>
          <p:cNvPr id="23" name="Picture 20" descr="AG00040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468880" y="5394960"/>
            <a:ext cx="1463040" cy="16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78"/>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a:t>
            </a:r>
          </a:p>
        </p:txBody>
      </p:sp>
      <p:sp>
        <p:nvSpPr>
          <p:cNvPr id="25" name="Oval 81"/>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2</a:t>
            </a:r>
          </a:p>
        </p:txBody>
      </p:sp>
      <p:sp>
        <p:nvSpPr>
          <p:cNvPr id="26" name="Oval 82"/>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3</a:t>
            </a:r>
          </a:p>
        </p:txBody>
      </p:sp>
      <p:sp>
        <p:nvSpPr>
          <p:cNvPr id="27" name="Oval 83"/>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4</a:t>
            </a:r>
          </a:p>
        </p:txBody>
      </p:sp>
      <p:sp>
        <p:nvSpPr>
          <p:cNvPr id="28" name="Oval 84"/>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5</a:t>
            </a:r>
          </a:p>
        </p:txBody>
      </p:sp>
      <p:sp>
        <p:nvSpPr>
          <p:cNvPr id="29" name="Oval 85"/>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6</a:t>
            </a:r>
          </a:p>
        </p:txBody>
      </p:sp>
      <p:sp>
        <p:nvSpPr>
          <p:cNvPr id="30" name="Oval 86"/>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7</a:t>
            </a:r>
          </a:p>
        </p:txBody>
      </p:sp>
      <p:sp>
        <p:nvSpPr>
          <p:cNvPr id="31" name="Oval 87"/>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8</a:t>
            </a:r>
          </a:p>
        </p:txBody>
      </p:sp>
      <p:sp>
        <p:nvSpPr>
          <p:cNvPr id="32" name="Oval 88"/>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9</a:t>
            </a:r>
          </a:p>
        </p:txBody>
      </p:sp>
      <p:sp>
        <p:nvSpPr>
          <p:cNvPr id="33" name="Oval 89"/>
          <p:cNvSpPr>
            <a:spLocks noChangeArrowheads="1"/>
          </p:cNvSpPr>
          <p:nvPr/>
        </p:nvSpPr>
        <p:spPr bwMode="auto">
          <a:xfrm>
            <a:off x="2377440" y="539496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10</a:t>
            </a:r>
          </a:p>
        </p:txBody>
      </p:sp>
      <p:pic>
        <p:nvPicPr>
          <p:cNvPr id="100374" name="Picture 13" descr="AG00317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550141" y="5438776"/>
            <a:ext cx="2080259" cy="267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5" name="Picture 20" descr="bells2med"/>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11861" y="1680210"/>
            <a:ext cx="218440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slide(fromBottom)">
                                      <p:cBhvr>
                                        <p:cTn id="7" dur="5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 calcmode="lin" valueType="num">
                                      <p:cBhvr additive="base">
                                        <p:cTn id="12" dur="500" fill="hold"/>
                                        <p:tgtEl>
                                          <p:spTgt spid="44039"/>
                                        </p:tgtEl>
                                        <p:attrNameLst>
                                          <p:attrName>ppt_x</p:attrName>
                                        </p:attrNameLst>
                                      </p:cBhvr>
                                      <p:tavLst>
                                        <p:tav tm="0">
                                          <p:val>
                                            <p:strVal val="#ppt_x"/>
                                          </p:val>
                                        </p:tav>
                                        <p:tav tm="100000">
                                          <p:val>
                                            <p:strVal val="#ppt_x"/>
                                          </p:val>
                                        </p:tav>
                                      </p:tavLst>
                                    </p:anim>
                                    <p:anim calcmode="lin" valueType="num">
                                      <p:cBhvr additive="base">
                                        <p:cTn id="13" dur="500" fill="hold"/>
                                        <p:tgtEl>
                                          <p:spTgt spid="4403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44038"/>
                                        </p:tgtEl>
                                        <p:attrNameLst>
                                          <p:attrName>style.visibility</p:attrName>
                                        </p:attrNameLst>
                                      </p:cBhvr>
                                      <p:to>
                                        <p:strVal val="visible"/>
                                      </p:to>
                                    </p:set>
                                    <p:anim calcmode="lin" valueType="num">
                                      <p:cBhvr additive="base">
                                        <p:cTn id="17" dur="2000" fill="hold"/>
                                        <p:tgtEl>
                                          <p:spTgt spid="44038"/>
                                        </p:tgtEl>
                                        <p:attrNameLst>
                                          <p:attrName>ppt_x</p:attrName>
                                        </p:attrNameLst>
                                      </p:cBhvr>
                                      <p:tavLst>
                                        <p:tav tm="0">
                                          <p:val>
                                            <p:strVal val="#ppt_x"/>
                                          </p:val>
                                        </p:tav>
                                        <p:tav tm="100000">
                                          <p:val>
                                            <p:strVal val="#ppt_x"/>
                                          </p:val>
                                        </p:tav>
                                      </p:tavLst>
                                    </p:anim>
                                    <p:anim calcmode="lin" valueType="num">
                                      <p:cBhvr additive="base">
                                        <p:cTn id="18" dur="2000" fill="hold"/>
                                        <p:tgtEl>
                                          <p:spTgt spid="4403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44040"/>
                                        </p:tgtEl>
                                        <p:attrNameLst>
                                          <p:attrName>style.visibility</p:attrName>
                                        </p:attrNameLst>
                                      </p:cBhvr>
                                      <p:to>
                                        <p:strVal val="visible"/>
                                      </p:to>
                                    </p:set>
                                    <p:anim calcmode="lin" valueType="num">
                                      <p:cBhvr additive="base">
                                        <p:cTn id="22" dur="2000" fill="hold"/>
                                        <p:tgtEl>
                                          <p:spTgt spid="44040"/>
                                        </p:tgtEl>
                                        <p:attrNameLst>
                                          <p:attrName>ppt_x</p:attrName>
                                        </p:attrNameLst>
                                      </p:cBhvr>
                                      <p:tavLst>
                                        <p:tav tm="0">
                                          <p:val>
                                            <p:strVal val="#ppt_x"/>
                                          </p:val>
                                        </p:tav>
                                        <p:tav tm="100000">
                                          <p:val>
                                            <p:strVal val="#ppt_x"/>
                                          </p:val>
                                        </p:tav>
                                      </p:tavLst>
                                    </p:anim>
                                    <p:anim calcmode="lin" valueType="num">
                                      <p:cBhvr additive="base">
                                        <p:cTn id="23" dur="2000" fill="hold"/>
                                        <p:tgtEl>
                                          <p:spTgt spid="4404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500"/>
                            </p:stCondLst>
                            <p:childTnLst>
                              <p:par>
                                <p:cTn id="25" presetID="2" presetClass="entr" presetSubtype="4" fill="hold" grpId="0" nodeType="afterEffect">
                                  <p:stCondLst>
                                    <p:cond delay="0"/>
                                  </p:stCondLst>
                                  <p:childTnLst>
                                    <p:set>
                                      <p:cBhvr>
                                        <p:cTn id="26" dur="1" fill="hold">
                                          <p:stCondLst>
                                            <p:cond delay="0"/>
                                          </p:stCondLst>
                                        </p:cTn>
                                        <p:tgtEl>
                                          <p:spTgt spid="44041"/>
                                        </p:tgtEl>
                                        <p:attrNameLst>
                                          <p:attrName>style.visibility</p:attrName>
                                        </p:attrNameLst>
                                      </p:cBhvr>
                                      <p:to>
                                        <p:strVal val="visible"/>
                                      </p:to>
                                    </p:set>
                                    <p:anim calcmode="lin" valueType="num">
                                      <p:cBhvr additive="base">
                                        <p:cTn id="27" dur="2000" fill="hold"/>
                                        <p:tgtEl>
                                          <p:spTgt spid="44041"/>
                                        </p:tgtEl>
                                        <p:attrNameLst>
                                          <p:attrName>ppt_x</p:attrName>
                                        </p:attrNameLst>
                                      </p:cBhvr>
                                      <p:tavLst>
                                        <p:tav tm="0">
                                          <p:val>
                                            <p:strVal val="#ppt_x"/>
                                          </p:val>
                                        </p:tav>
                                        <p:tav tm="100000">
                                          <p:val>
                                            <p:strVal val="#ppt_x"/>
                                          </p:val>
                                        </p:tav>
                                      </p:tavLst>
                                    </p:anim>
                                    <p:anim calcmode="lin" valueType="num">
                                      <p:cBhvr additive="base">
                                        <p:cTn id="28" dur="20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slide(fromBottom)">
                                      <p:cBhvr>
                                        <p:cTn id="33" dur="500"/>
                                        <p:tgtEl>
                                          <p:spTgt spid="24"/>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slide(fromBottom)">
                                      <p:cBhvr>
                                        <p:cTn id="36" dur="500"/>
                                        <p:tgtEl>
                                          <p:spTgt spid="2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Bottom)">
                                      <p:cBhvr>
                                        <p:cTn id="39" dur="500"/>
                                        <p:tgtEl>
                                          <p:spTgt spid="26"/>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Bottom)">
                                      <p:cBhvr>
                                        <p:cTn id="42" dur="500"/>
                                        <p:tgtEl>
                                          <p:spTgt spid="27"/>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slide(fromBottom)">
                                      <p:cBhvr>
                                        <p:cTn id="45" dur="500"/>
                                        <p:tgtEl>
                                          <p:spTgt spid="28"/>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lide(fromBottom)">
                                      <p:cBhvr>
                                        <p:cTn id="48" dur="500"/>
                                        <p:tgtEl>
                                          <p:spTgt spid="29"/>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slide(fromBottom)">
                                      <p:cBhvr>
                                        <p:cTn id="51" dur="500"/>
                                        <p:tgtEl>
                                          <p:spTgt spid="30"/>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slide(fromBottom)">
                                      <p:cBhvr>
                                        <p:cTn id="54" dur="500"/>
                                        <p:tgtEl>
                                          <p:spTgt spid="31"/>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slide(fromBottom)">
                                      <p:cBhvr>
                                        <p:cTn id="57" dur="500"/>
                                        <p:tgtEl>
                                          <p:spTgt spid="32"/>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slide(fromBottom)">
                                      <p:cBhvr>
                                        <p:cTn id="60" dur="500"/>
                                        <p:tgtEl>
                                          <p:spTgt spid="33"/>
                                        </p:tgtEl>
                                      </p:cBhvr>
                                    </p:animEffect>
                                  </p:childTnLst>
                                </p:cTn>
                              </p:par>
                            </p:childTnLst>
                          </p:cTn>
                        </p:par>
                        <p:par>
                          <p:cTn id="61" fill="hold" nodeType="afterGroup">
                            <p:stCondLst>
                              <p:cond delay="500"/>
                            </p:stCondLst>
                            <p:childTnLst>
                              <p:par>
                                <p:cTn id="62" presetID="1" presetClass="exit" presetSubtype="0" fill="hold" grpId="1" nodeType="afterEffect">
                                  <p:stCondLst>
                                    <p:cond delay="1000"/>
                                  </p:stCondLst>
                                  <p:childTnLst>
                                    <p:set>
                                      <p:cBhvr>
                                        <p:cTn id="63"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nodeType="afterGroup">
                            <p:stCondLst>
                              <p:cond delay="1500"/>
                            </p:stCondLst>
                            <p:childTnLst>
                              <p:par>
                                <p:cTn id="65" presetID="1" presetClass="exit" presetSubtype="0" fill="hold" grpId="1" nodeType="afterEffect">
                                  <p:stCondLst>
                                    <p:cond delay="1000"/>
                                  </p:stCondLst>
                                  <p:childTnLst>
                                    <p:set>
                                      <p:cBhvr>
                                        <p:cTn id="66"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nodeType="afterGroup">
                            <p:stCondLst>
                              <p:cond delay="2500"/>
                            </p:stCondLst>
                            <p:childTnLst>
                              <p:par>
                                <p:cTn id="68" presetID="1" presetClass="exit" presetSubtype="0" fill="hold" grpId="1" nodeType="afterEffect">
                                  <p:stCondLst>
                                    <p:cond delay="1000"/>
                                  </p:stCondLst>
                                  <p:childTnLst>
                                    <p:set>
                                      <p:cBhvr>
                                        <p:cTn id="69"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nodeType="afterGroup">
                            <p:stCondLst>
                              <p:cond delay="3500"/>
                            </p:stCondLst>
                            <p:childTnLst>
                              <p:par>
                                <p:cTn id="71" presetID="1" presetClass="exit" presetSubtype="0" fill="hold" grpId="1" nodeType="afterEffect">
                                  <p:stCondLst>
                                    <p:cond delay="1000"/>
                                  </p:stCondLst>
                                  <p:childTnLst>
                                    <p:set>
                                      <p:cBhvr>
                                        <p:cTn id="72"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nodeType="afterGroup">
                            <p:stCondLst>
                              <p:cond delay="4500"/>
                            </p:stCondLst>
                            <p:childTnLst>
                              <p:par>
                                <p:cTn id="74" presetID="1" presetClass="exit" presetSubtype="0" fill="hold" grpId="1" nodeType="afterEffect">
                                  <p:stCondLst>
                                    <p:cond delay="1000"/>
                                  </p:stCondLst>
                                  <p:childTnLst>
                                    <p:set>
                                      <p:cBhvr>
                                        <p:cTn id="75"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nodeType="afterGroup">
                            <p:stCondLst>
                              <p:cond delay="5500"/>
                            </p:stCondLst>
                            <p:childTnLst>
                              <p:par>
                                <p:cTn id="77" presetID="1" presetClass="exit" presetSubtype="0" fill="hold" grpId="1" nodeType="afterEffect">
                                  <p:stCondLst>
                                    <p:cond delay="1000"/>
                                  </p:stCondLst>
                                  <p:childTnLst>
                                    <p:set>
                                      <p:cBhvr>
                                        <p:cTn id="78"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nodeType="afterGroup">
                            <p:stCondLst>
                              <p:cond delay="6500"/>
                            </p:stCondLst>
                            <p:childTnLst>
                              <p:par>
                                <p:cTn id="80" presetID="1" presetClass="exit" presetSubtype="0" fill="hold" grpId="1" nodeType="afterEffect">
                                  <p:stCondLst>
                                    <p:cond delay="1000"/>
                                  </p:stCondLst>
                                  <p:childTnLst>
                                    <p:set>
                                      <p:cBhvr>
                                        <p:cTn id="81"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nodeType="afterGroup">
                            <p:stCondLst>
                              <p:cond delay="7500"/>
                            </p:stCondLst>
                            <p:childTnLst>
                              <p:par>
                                <p:cTn id="83" presetID="1" presetClass="exit" presetSubtype="0" fill="hold" grpId="1" nodeType="afterEffect">
                                  <p:stCondLst>
                                    <p:cond delay="1000"/>
                                  </p:stCondLst>
                                  <p:childTnLst>
                                    <p:set>
                                      <p:cBhvr>
                                        <p:cTn id="84"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nodeType="afterGroup">
                            <p:stCondLst>
                              <p:cond delay="8500"/>
                            </p:stCondLst>
                            <p:childTnLst>
                              <p:par>
                                <p:cTn id="86" presetID="1" presetClass="exit" presetSubtype="0" fill="hold" grpId="1" nodeType="afterEffect">
                                  <p:stCondLst>
                                    <p:cond delay="1000"/>
                                  </p:stCondLst>
                                  <p:childTnLst>
                                    <p:set>
                                      <p:cBhvr>
                                        <p:cTn id="87"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88" fill="hold" nodeType="afterGroup">
                            <p:stCondLst>
                              <p:cond delay="9500"/>
                            </p:stCondLst>
                            <p:childTnLst>
                              <p:par>
                                <p:cTn id="89" presetID="1" presetClass="exit" presetSubtype="0" fill="hold" grpId="1" nodeType="afterEffect">
                                  <p:stCondLst>
                                    <p:cond delay="1000"/>
                                  </p:stCondLst>
                                  <p:childTnLst>
                                    <p:set>
                                      <p:cBhvr>
                                        <p:cTn id="90"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bomb.wav"/>
                                        </p:tgtEl>
                                      </p:cMediaNode>
                                    </p:audio>
                                  </p:subTnLst>
                                </p:cTn>
                              </p:par>
                            </p:childTnLst>
                          </p:cTn>
                        </p:par>
                        <p:par>
                          <p:cTn id="91" fill="hold" nodeType="afterGroup">
                            <p:stCondLst>
                              <p:cond delay="10500"/>
                            </p:stCondLst>
                            <p:childTnLst>
                              <p:par>
                                <p:cTn id="92" presetID="1" presetClass="entr" presetSubtype="0"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4" name="Chuong Dong Ho=convert.wav"/>
                                        </p:tgtEl>
                                      </p:cMediaNode>
                                    </p:audio>
                                  </p:subTnLst>
                                </p:cTn>
                              </p:par>
                            </p:childTnLst>
                          </p:cTn>
                        </p:par>
                        <p:par>
                          <p:cTn id="94" fill="hold" nodeType="afterGroup">
                            <p:stCondLst>
                              <p:cond delay="10500"/>
                            </p:stCondLst>
                            <p:childTnLst>
                              <p:par>
                                <p:cTn id="95" presetID="6" presetClass="emph" presetSubtype="0" fill="hold" nodeType="afterEffect">
                                  <p:stCondLst>
                                    <p:cond delay="0"/>
                                  </p:stCondLst>
                                  <p:childTnLst>
                                    <p:animScale>
                                      <p:cBhvr>
                                        <p:cTn id="96" dur="2000" fill="hold"/>
                                        <p:tgtEl>
                                          <p:spTgt spid="23"/>
                                        </p:tgtEl>
                                      </p:cBhvr>
                                      <p:by x="150000" y="150000"/>
                                    </p:animScale>
                                  </p:childTnLst>
                                </p:cTn>
                              </p:par>
                            </p:childTnLst>
                          </p:cTn>
                        </p:par>
                        <p:par>
                          <p:cTn id="97" fill="hold" nodeType="afterGroup">
                            <p:stCondLst>
                              <p:cond delay="12500"/>
                            </p:stCondLst>
                            <p:childTnLst>
                              <p:par>
                                <p:cTn id="98" presetID="5" presetClass="exit" presetSubtype="10" fill="hold" nodeType="afterEffect">
                                  <p:stCondLst>
                                    <p:cond delay="0"/>
                                  </p:stCondLst>
                                  <p:childTnLst>
                                    <p:animEffect transition="out" filter="checkerboard(across)">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mph" presetSubtype="2" repeatCount="5000" fill="hold" nodeType="clickEffect">
                                  <p:stCondLst>
                                    <p:cond delay="0"/>
                                  </p:stCondLst>
                                  <p:childTnLst>
                                    <p:animClr clrSpc="rgb" dir="cw">
                                      <p:cBhvr>
                                        <p:cTn id="104" dur="500" fill="hold"/>
                                        <p:tgtEl>
                                          <p:spTgt spid="44040"/>
                                        </p:tgtEl>
                                        <p:attrNameLst>
                                          <p:attrName>fillcolor</p:attrName>
                                        </p:attrNameLst>
                                      </p:cBhvr>
                                      <p:to>
                                        <a:srgbClr val="FF0000"/>
                                      </p:to>
                                    </p:animClr>
                                    <p:set>
                                      <p:cBhvr>
                                        <p:cTn id="105" dur="500" fill="hold"/>
                                        <p:tgtEl>
                                          <p:spTgt spid="44040"/>
                                        </p:tgtEl>
                                        <p:attrNameLst>
                                          <p:attrName>fill.type</p:attrName>
                                        </p:attrNameLst>
                                      </p:cBhvr>
                                      <p:to>
                                        <p:strVal val="solid"/>
                                      </p:to>
                                    </p:set>
                                    <p:set>
                                      <p:cBhvr>
                                        <p:cTn id="106" dur="500" fill="hold"/>
                                        <p:tgtEl>
                                          <p:spTgt spid="44040"/>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5" name="applause.wav"/>
                                        </p:tgtEl>
                                      </p:cMediaNode>
                                    </p:audio>
                                  </p:subTnLst>
                                </p:cTn>
                              </p:par>
                              <p:par>
                                <p:cTn id="107" presetID="34" presetClass="emph" presetSubtype="0" repeatCount="5000" fill="hold" grpId="0" nodeType="withEffect">
                                  <p:stCondLst>
                                    <p:cond delay="0"/>
                                  </p:stCondLst>
                                  <p:iterate type="lt">
                                    <p:tmPct val="10000"/>
                                  </p:iterate>
                                  <p:childTnLst>
                                    <p:animMotion origin="layout" path="M 0 2.22222E-6 L 0 -0.17778 " pathEditMode="relative" rAng="0" ptsTypes="AA">
                                      <p:cBhvr>
                                        <p:cTn id="108" dur="500" accel="50000" decel="50000" autoRev="1" fill="hold">
                                          <p:stCondLst>
                                            <p:cond delay="0"/>
                                          </p:stCondLst>
                                        </p:cTn>
                                        <p:tgtEl>
                                          <p:spTgt spid="44064"/>
                                        </p:tgtEl>
                                        <p:attrNameLst>
                                          <p:attrName>ppt_x</p:attrName>
                                          <p:attrName>ppt_y</p:attrName>
                                        </p:attrNameLst>
                                      </p:cBhvr>
                                      <p:rCtr x="0" y="-888900"/>
                                    </p:animMotion>
                                    <p:animRot by="1500000">
                                      <p:cBhvr>
                                        <p:cTn id="109" dur="250" fill="hold">
                                          <p:stCondLst>
                                            <p:cond delay="0"/>
                                          </p:stCondLst>
                                        </p:cTn>
                                        <p:tgtEl>
                                          <p:spTgt spid="44064"/>
                                        </p:tgtEl>
                                        <p:attrNameLst>
                                          <p:attrName>r</p:attrName>
                                        </p:attrNameLst>
                                      </p:cBhvr>
                                    </p:animRot>
                                    <p:animRot by="-1500000">
                                      <p:cBhvr>
                                        <p:cTn id="110" dur="250" fill="hold">
                                          <p:stCondLst>
                                            <p:cond delay="250"/>
                                          </p:stCondLst>
                                        </p:cTn>
                                        <p:tgtEl>
                                          <p:spTgt spid="44064"/>
                                        </p:tgtEl>
                                        <p:attrNameLst>
                                          <p:attrName>r</p:attrName>
                                        </p:attrNameLst>
                                      </p:cBhvr>
                                    </p:animRot>
                                    <p:animRot by="-1500000">
                                      <p:cBhvr>
                                        <p:cTn id="111" dur="250" fill="hold">
                                          <p:stCondLst>
                                            <p:cond delay="500"/>
                                          </p:stCondLst>
                                        </p:cTn>
                                        <p:tgtEl>
                                          <p:spTgt spid="44064"/>
                                        </p:tgtEl>
                                        <p:attrNameLst>
                                          <p:attrName>r</p:attrName>
                                        </p:attrNameLst>
                                      </p:cBhvr>
                                    </p:animRot>
                                    <p:animRot by="1500000">
                                      <p:cBhvr>
                                        <p:cTn id="112" dur="250" fill="hold">
                                          <p:stCondLst>
                                            <p:cond delay="750"/>
                                          </p:stCondLst>
                                        </p:cTn>
                                        <p:tgtEl>
                                          <p:spTgt spid="440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animBg="1"/>
      <p:bldP spid="44039" grpId="0" animBg="1"/>
      <p:bldP spid="44040" grpId="0" animBg="1"/>
      <p:bldP spid="44041" grpId="0" animBg="1"/>
      <p:bldP spid="44064"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54329"/>
            <a:ext cx="14630400" cy="858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2834640" y="3019426"/>
            <a:ext cx="9418320" cy="136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rgbClr val="0000FF"/>
                </a:solidFill>
              </a:rPr>
              <a:t>Câu 4:</a:t>
            </a:r>
            <a:r>
              <a:rPr lang="en-US" sz="4000">
                <a:solidFill>
                  <a:srgbClr val="FF0000"/>
                </a:solidFill>
              </a:rPr>
              <a:t>  Nghề chính của người dân ở đồng bằng duyên hải miền Trung là:</a:t>
            </a:r>
          </a:p>
        </p:txBody>
      </p:sp>
      <p:sp>
        <p:nvSpPr>
          <p:cNvPr id="50182" name="Text Box 6"/>
          <p:cNvSpPr txBox="1">
            <a:spLocks noChangeArrowheads="1"/>
          </p:cNvSpPr>
          <p:nvPr/>
        </p:nvSpPr>
        <p:spPr bwMode="auto">
          <a:xfrm>
            <a:off x="4297680" y="4629150"/>
            <a:ext cx="640080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A. Trồng trọt, chăn nuôi</a:t>
            </a:r>
          </a:p>
        </p:txBody>
      </p:sp>
      <p:sp>
        <p:nvSpPr>
          <p:cNvPr id="50183" name="Text Box 7"/>
          <p:cNvSpPr txBox="1">
            <a:spLocks noChangeArrowheads="1"/>
          </p:cNvSpPr>
          <p:nvPr/>
        </p:nvSpPr>
        <p:spPr bwMode="auto">
          <a:xfrm>
            <a:off x="4320542" y="5497830"/>
            <a:ext cx="8892539"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B. Nuôi trồng, đánh bắt thuỷ sản</a:t>
            </a:r>
          </a:p>
        </p:txBody>
      </p:sp>
      <p:sp>
        <p:nvSpPr>
          <p:cNvPr id="50184" name="Text Box 8"/>
          <p:cNvSpPr txBox="1">
            <a:spLocks noChangeArrowheads="1"/>
          </p:cNvSpPr>
          <p:nvPr/>
        </p:nvSpPr>
        <p:spPr bwMode="auto">
          <a:xfrm>
            <a:off x="4297680" y="6461761"/>
            <a:ext cx="640080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C. Làm muối</a:t>
            </a:r>
          </a:p>
        </p:txBody>
      </p:sp>
      <p:sp>
        <p:nvSpPr>
          <p:cNvPr id="50185" name="Text Box 9"/>
          <p:cNvSpPr txBox="1">
            <a:spLocks noChangeArrowheads="1"/>
          </p:cNvSpPr>
          <p:nvPr/>
        </p:nvSpPr>
        <p:spPr bwMode="auto">
          <a:xfrm>
            <a:off x="4297681" y="7315200"/>
            <a:ext cx="693420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D. Cả A, B, C, đều đúng</a:t>
            </a:r>
          </a:p>
        </p:txBody>
      </p:sp>
      <p:sp>
        <p:nvSpPr>
          <p:cNvPr id="101384" name="AutoShape 19"/>
          <p:cNvSpPr>
            <a:spLocks noChangeArrowheads="1"/>
          </p:cNvSpPr>
          <p:nvPr/>
        </p:nvSpPr>
        <p:spPr bwMode="auto">
          <a:xfrm>
            <a:off x="3657601" y="1838326"/>
            <a:ext cx="8610600" cy="82296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a:solidFill>
                  <a:schemeClr val="bg1"/>
                </a:solidFill>
              </a:rPr>
              <a:t>Chọn A, hoặc B, hoặc C, hoặc D</a:t>
            </a:r>
          </a:p>
        </p:txBody>
      </p:sp>
      <p:sp>
        <p:nvSpPr>
          <p:cNvPr id="101385" name="WordArt 20"/>
          <p:cNvSpPr>
            <a:spLocks noChangeArrowheads="1" noChangeShapeType="1" noTextEdit="1"/>
          </p:cNvSpPr>
          <p:nvPr/>
        </p:nvSpPr>
        <p:spPr bwMode="auto">
          <a:xfrm>
            <a:off x="2286001" y="678180"/>
            <a:ext cx="1887221" cy="914400"/>
          </a:xfrm>
          <a:prstGeom prst="rect">
            <a:avLst/>
          </a:prstGeom>
        </p:spPr>
        <p:txBody>
          <a:bodyPr wrap="none" lIns="130622" tIns="65311" rIns="130622" bIns="65311" fromWordArt="1">
            <a:prstTxWarp prst="textFadeUp">
              <a:avLst>
                <a:gd name="adj" fmla="val 9991"/>
              </a:avLst>
            </a:prstTxWarp>
          </a:bodyPr>
          <a:lstStyle/>
          <a:p>
            <a:pPr algn="ctr"/>
            <a:r>
              <a:rPr lang="vi-VN"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rPr>
              <a:t>Trò chơi</a:t>
            </a:r>
            <a:endParaRPr lang="en-US"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endParaRPr>
          </a:p>
        </p:txBody>
      </p:sp>
      <p:sp>
        <p:nvSpPr>
          <p:cNvPr id="50208" name="Text Box 32"/>
          <p:cNvSpPr txBox="1">
            <a:spLocks noChangeArrowheads="1"/>
          </p:cNvSpPr>
          <p:nvPr/>
        </p:nvSpPr>
        <p:spPr bwMode="auto">
          <a:xfrm>
            <a:off x="4617720" y="60961"/>
            <a:ext cx="5852160" cy="188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5700">
                <a:solidFill>
                  <a:srgbClr val="0000FF"/>
                </a:solidFill>
              </a:rPr>
              <a:t>Rung Chuông Vàng</a:t>
            </a:r>
          </a:p>
        </p:txBody>
      </p:sp>
      <p:pic>
        <p:nvPicPr>
          <p:cNvPr id="23" name="Picture 20" descr="AG00040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286000" y="5303520"/>
            <a:ext cx="1463040" cy="16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78"/>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a:t>
            </a:r>
          </a:p>
        </p:txBody>
      </p:sp>
      <p:sp>
        <p:nvSpPr>
          <p:cNvPr id="25" name="Oval 81"/>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2</a:t>
            </a:r>
          </a:p>
        </p:txBody>
      </p:sp>
      <p:sp>
        <p:nvSpPr>
          <p:cNvPr id="26" name="Oval 82"/>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3</a:t>
            </a:r>
          </a:p>
        </p:txBody>
      </p:sp>
      <p:sp>
        <p:nvSpPr>
          <p:cNvPr id="27" name="Oval 83"/>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4</a:t>
            </a:r>
          </a:p>
        </p:txBody>
      </p:sp>
      <p:sp>
        <p:nvSpPr>
          <p:cNvPr id="28" name="Oval 84"/>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5</a:t>
            </a:r>
          </a:p>
        </p:txBody>
      </p:sp>
      <p:sp>
        <p:nvSpPr>
          <p:cNvPr id="29" name="Oval 85"/>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6</a:t>
            </a:r>
          </a:p>
        </p:txBody>
      </p:sp>
      <p:sp>
        <p:nvSpPr>
          <p:cNvPr id="30" name="Oval 86"/>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7</a:t>
            </a:r>
          </a:p>
        </p:txBody>
      </p:sp>
      <p:sp>
        <p:nvSpPr>
          <p:cNvPr id="31" name="Oval 87"/>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8</a:t>
            </a:r>
          </a:p>
        </p:txBody>
      </p:sp>
      <p:sp>
        <p:nvSpPr>
          <p:cNvPr id="32" name="Oval 88"/>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9</a:t>
            </a:r>
          </a:p>
        </p:txBody>
      </p:sp>
      <p:sp>
        <p:nvSpPr>
          <p:cNvPr id="33" name="Oval 89"/>
          <p:cNvSpPr>
            <a:spLocks noChangeArrowheads="1"/>
          </p:cNvSpPr>
          <p:nvPr/>
        </p:nvSpPr>
        <p:spPr bwMode="auto">
          <a:xfrm>
            <a:off x="219456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10</a:t>
            </a:r>
          </a:p>
        </p:txBody>
      </p:sp>
      <p:pic>
        <p:nvPicPr>
          <p:cNvPr id="101398" name="Picture 13" descr="AG00317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550141" y="5469256"/>
            <a:ext cx="2080259" cy="267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9" name="Picture 20" descr="bells2med"/>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11861" y="1680210"/>
            <a:ext cx="218440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slide(fromBottom)">
                                      <p:cBhvr>
                                        <p:cTn id="7" dur="5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 calcmode="lin" valueType="num">
                                      <p:cBhvr additive="base">
                                        <p:cTn id="12" dur="500" fill="hold"/>
                                        <p:tgtEl>
                                          <p:spTgt spid="50182"/>
                                        </p:tgtEl>
                                        <p:attrNameLst>
                                          <p:attrName>ppt_x</p:attrName>
                                        </p:attrNameLst>
                                      </p:cBhvr>
                                      <p:tavLst>
                                        <p:tav tm="0">
                                          <p:val>
                                            <p:strVal val="#ppt_x"/>
                                          </p:val>
                                        </p:tav>
                                        <p:tav tm="100000">
                                          <p:val>
                                            <p:strVal val="#ppt_x"/>
                                          </p:val>
                                        </p:tav>
                                      </p:tavLst>
                                    </p:anim>
                                    <p:anim calcmode="lin" valueType="num">
                                      <p:cBhvr additive="base">
                                        <p:cTn id="13" dur="500" fill="hold"/>
                                        <p:tgtEl>
                                          <p:spTgt spid="5018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0183"/>
                                        </p:tgtEl>
                                        <p:attrNameLst>
                                          <p:attrName>style.visibility</p:attrName>
                                        </p:attrNameLst>
                                      </p:cBhvr>
                                      <p:to>
                                        <p:strVal val="visible"/>
                                      </p:to>
                                    </p:set>
                                    <p:anim calcmode="lin" valueType="num">
                                      <p:cBhvr additive="base">
                                        <p:cTn id="17" dur="2000" fill="hold"/>
                                        <p:tgtEl>
                                          <p:spTgt spid="50183"/>
                                        </p:tgtEl>
                                        <p:attrNameLst>
                                          <p:attrName>ppt_x</p:attrName>
                                        </p:attrNameLst>
                                      </p:cBhvr>
                                      <p:tavLst>
                                        <p:tav tm="0">
                                          <p:val>
                                            <p:strVal val="#ppt_x"/>
                                          </p:val>
                                        </p:tav>
                                        <p:tav tm="100000">
                                          <p:val>
                                            <p:strVal val="#ppt_x"/>
                                          </p:val>
                                        </p:tav>
                                      </p:tavLst>
                                    </p:anim>
                                    <p:anim calcmode="lin" valueType="num">
                                      <p:cBhvr additive="base">
                                        <p:cTn id="18" dur="2000" fill="hold"/>
                                        <p:tgtEl>
                                          <p:spTgt spid="5018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50184"/>
                                        </p:tgtEl>
                                        <p:attrNameLst>
                                          <p:attrName>style.visibility</p:attrName>
                                        </p:attrNameLst>
                                      </p:cBhvr>
                                      <p:to>
                                        <p:strVal val="visible"/>
                                      </p:to>
                                    </p:set>
                                    <p:anim calcmode="lin" valueType="num">
                                      <p:cBhvr additive="base">
                                        <p:cTn id="22" dur="2000" fill="hold"/>
                                        <p:tgtEl>
                                          <p:spTgt spid="50184"/>
                                        </p:tgtEl>
                                        <p:attrNameLst>
                                          <p:attrName>ppt_x</p:attrName>
                                        </p:attrNameLst>
                                      </p:cBhvr>
                                      <p:tavLst>
                                        <p:tav tm="0">
                                          <p:val>
                                            <p:strVal val="#ppt_x"/>
                                          </p:val>
                                        </p:tav>
                                        <p:tav tm="100000">
                                          <p:val>
                                            <p:strVal val="#ppt_x"/>
                                          </p:val>
                                        </p:tav>
                                      </p:tavLst>
                                    </p:anim>
                                    <p:anim calcmode="lin" valueType="num">
                                      <p:cBhvr additive="base">
                                        <p:cTn id="23" dur="2000" fill="hold"/>
                                        <p:tgtEl>
                                          <p:spTgt spid="5018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500"/>
                            </p:stCondLst>
                            <p:childTnLst>
                              <p:par>
                                <p:cTn id="25" presetID="2" presetClass="entr" presetSubtype="4" fill="hold" grpId="0" nodeType="afterEffect">
                                  <p:stCondLst>
                                    <p:cond delay="0"/>
                                  </p:stCondLst>
                                  <p:childTnLst>
                                    <p:set>
                                      <p:cBhvr>
                                        <p:cTn id="26" dur="1" fill="hold">
                                          <p:stCondLst>
                                            <p:cond delay="0"/>
                                          </p:stCondLst>
                                        </p:cTn>
                                        <p:tgtEl>
                                          <p:spTgt spid="50185"/>
                                        </p:tgtEl>
                                        <p:attrNameLst>
                                          <p:attrName>style.visibility</p:attrName>
                                        </p:attrNameLst>
                                      </p:cBhvr>
                                      <p:to>
                                        <p:strVal val="visible"/>
                                      </p:to>
                                    </p:set>
                                    <p:anim calcmode="lin" valueType="num">
                                      <p:cBhvr additive="base">
                                        <p:cTn id="27" dur="2000" fill="hold"/>
                                        <p:tgtEl>
                                          <p:spTgt spid="50185"/>
                                        </p:tgtEl>
                                        <p:attrNameLst>
                                          <p:attrName>ppt_x</p:attrName>
                                        </p:attrNameLst>
                                      </p:cBhvr>
                                      <p:tavLst>
                                        <p:tav tm="0">
                                          <p:val>
                                            <p:strVal val="#ppt_x"/>
                                          </p:val>
                                        </p:tav>
                                        <p:tav tm="100000">
                                          <p:val>
                                            <p:strVal val="#ppt_x"/>
                                          </p:val>
                                        </p:tav>
                                      </p:tavLst>
                                    </p:anim>
                                    <p:anim calcmode="lin" valueType="num">
                                      <p:cBhvr additive="base">
                                        <p:cTn id="28" dur="2000" fill="hold"/>
                                        <p:tgtEl>
                                          <p:spTgt spid="5018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slide(fromBottom)">
                                      <p:cBhvr>
                                        <p:cTn id="33" dur="500"/>
                                        <p:tgtEl>
                                          <p:spTgt spid="24"/>
                                        </p:tgtEl>
                                      </p:cBhvr>
                                    </p:animEffect>
                                  </p:childTnLst>
                                </p:cTn>
                              </p:par>
                              <p:par>
                                <p:cTn id="34" presetID="1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slide(fromBottom)">
                                      <p:cBhvr>
                                        <p:cTn id="36" dur="500"/>
                                        <p:tgtEl>
                                          <p:spTgt spid="25"/>
                                        </p:tgtEl>
                                      </p:cBhvr>
                                    </p:animEffect>
                                  </p:childTnLst>
                                </p:cTn>
                              </p:par>
                              <p:par>
                                <p:cTn id="37" presetID="1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Bottom)">
                                      <p:cBhvr>
                                        <p:cTn id="39" dur="500"/>
                                        <p:tgtEl>
                                          <p:spTgt spid="26"/>
                                        </p:tgtEl>
                                      </p:cBhvr>
                                    </p:animEffect>
                                  </p:childTnLst>
                                </p:cTn>
                              </p:par>
                              <p:par>
                                <p:cTn id="40" presetID="12" presetClass="entr" presetSubtype="4"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Bottom)">
                                      <p:cBhvr>
                                        <p:cTn id="42" dur="500"/>
                                        <p:tgtEl>
                                          <p:spTgt spid="27"/>
                                        </p:tgtEl>
                                      </p:cBhvr>
                                    </p:animEffect>
                                  </p:childTnLst>
                                </p:cTn>
                              </p:par>
                              <p:par>
                                <p:cTn id="43" presetID="12" presetClass="entr" presetSubtype="4"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slide(fromBottom)">
                                      <p:cBhvr>
                                        <p:cTn id="45" dur="500"/>
                                        <p:tgtEl>
                                          <p:spTgt spid="28"/>
                                        </p:tgtEl>
                                      </p:cBhvr>
                                    </p:animEffect>
                                  </p:childTnLst>
                                </p:cTn>
                              </p:par>
                              <p:par>
                                <p:cTn id="46" presetID="12" presetClass="entr" presetSubtype="4"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lide(fromBottom)">
                                      <p:cBhvr>
                                        <p:cTn id="48" dur="500"/>
                                        <p:tgtEl>
                                          <p:spTgt spid="29"/>
                                        </p:tgtEl>
                                      </p:cBhvr>
                                    </p:animEffect>
                                  </p:childTnLst>
                                </p:cTn>
                              </p:par>
                              <p:par>
                                <p:cTn id="49" presetID="12" presetClass="entr" presetSubtype="4"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slide(fromBottom)">
                                      <p:cBhvr>
                                        <p:cTn id="51" dur="500"/>
                                        <p:tgtEl>
                                          <p:spTgt spid="30"/>
                                        </p:tgtEl>
                                      </p:cBhvr>
                                    </p:animEffect>
                                  </p:childTnLst>
                                </p:cTn>
                              </p:par>
                              <p:par>
                                <p:cTn id="52" presetID="12" presetClass="entr" presetSubtype="4"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slide(fromBottom)">
                                      <p:cBhvr>
                                        <p:cTn id="54" dur="500"/>
                                        <p:tgtEl>
                                          <p:spTgt spid="31"/>
                                        </p:tgtEl>
                                      </p:cBhvr>
                                    </p:animEffect>
                                  </p:childTnLst>
                                </p:cTn>
                              </p:par>
                              <p:par>
                                <p:cTn id="55" presetID="12" presetClass="entr" presetSubtype="4"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slide(fromBottom)">
                                      <p:cBhvr>
                                        <p:cTn id="57" dur="500"/>
                                        <p:tgtEl>
                                          <p:spTgt spid="32"/>
                                        </p:tgtEl>
                                      </p:cBhvr>
                                    </p:animEffect>
                                  </p:childTnLst>
                                </p:cTn>
                              </p:par>
                              <p:par>
                                <p:cTn id="58" presetID="12" presetClass="entr" presetSubtype="4"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slide(fromBottom)">
                                      <p:cBhvr>
                                        <p:cTn id="60" dur="500"/>
                                        <p:tgtEl>
                                          <p:spTgt spid="33"/>
                                        </p:tgtEl>
                                      </p:cBhvr>
                                    </p:animEffect>
                                  </p:childTnLst>
                                </p:cTn>
                              </p:par>
                            </p:childTnLst>
                          </p:cTn>
                        </p:par>
                        <p:par>
                          <p:cTn id="61" fill="hold" nodeType="afterGroup">
                            <p:stCondLst>
                              <p:cond delay="500"/>
                            </p:stCondLst>
                            <p:childTnLst>
                              <p:par>
                                <p:cTn id="62" presetID="1" presetClass="exit" presetSubtype="0" fill="hold" nodeType="afterEffect">
                                  <p:stCondLst>
                                    <p:cond delay="1000"/>
                                  </p:stCondLst>
                                  <p:childTnLst>
                                    <p:set>
                                      <p:cBhvr>
                                        <p:cTn id="63"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nodeType="afterGroup">
                            <p:stCondLst>
                              <p:cond delay="1500"/>
                            </p:stCondLst>
                            <p:childTnLst>
                              <p:par>
                                <p:cTn id="65" presetID="1" presetClass="exit" presetSubtype="0" fill="hold" nodeType="afterEffect">
                                  <p:stCondLst>
                                    <p:cond delay="1000"/>
                                  </p:stCondLst>
                                  <p:childTnLst>
                                    <p:set>
                                      <p:cBhvr>
                                        <p:cTn id="66"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nodeType="afterGroup">
                            <p:stCondLst>
                              <p:cond delay="2500"/>
                            </p:stCondLst>
                            <p:childTnLst>
                              <p:par>
                                <p:cTn id="68" presetID="1" presetClass="exit" presetSubtype="0" fill="hold" nodeType="afterEffect">
                                  <p:stCondLst>
                                    <p:cond delay="1000"/>
                                  </p:stCondLst>
                                  <p:childTnLst>
                                    <p:set>
                                      <p:cBhvr>
                                        <p:cTn id="69"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nodeType="afterGroup">
                            <p:stCondLst>
                              <p:cond delay="3500"/>
                            </p:stCondLst>
                            <p:childTnLst>
                              <p:par>
                                <p:cTn id="71" presetID="1" presetClass="exit" presetSubtype="0" fill="hold" nodeType="afterEffect">
                                  <p:stCondLst>
                                    <p:cond delay="1000"/>
                                  </p:stCondLst>
                                  <p:childTnLst>
                                    <p:set>
                                      <p:cBhvr>
                                        <p:cTn id="72"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nodeType="afterGroup">
                            <p:stCondLst>
                              <p:cond delay="4500"/>
                            </p:stCondLst>
                            <p:childTnLst>
                              <p:par>
                                <p:cTn id="74" presetID="1" presetClass="exit" presetSubtype="0" fill="hold" nodeType="afterEffect">
                                  <p:stCondLst>
                                    <p:cond delay="1000"/>
                                  </p:stCondLst>
                                  <p:childTnLst>
                                    <p:set>
                                      <p:cBhvr>
                                        <p:cTn id="75"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nodeType="afterGroup">
                            <p:stCondLst>
                              <p:cond delay="5500"/>
                            </p:stCondLst>
                            <p:childTnLst>
                              <p:par>
                                <p:cTn id="77" presetID="1" presetClass="exit" presetSubtype="0" fill="hold" nodeType="afterEffect">
                                  <p:stCondLst>
                                    <p:cond delay="1000"/>
                                  </p:stCondLst>
                                  <p:childTnLst>
                                    <p:set>
                                      <p:cBhvr>
                                        <p:cTn id="78"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nodeType="afterGroup">
                            <p:stCondLst>
                              <p:cond delay="6500"/>
                            </p:stCondLst>
                            <p:childTnLst>
                              <p:par>
                                <p:cTn id="80" presetID="1" presetClass="exit" presetSubtype="0" fill="hold" nodeType="afterEffect">
                                  <p:stCondLst>
                                    <p:cond delay="1000"/>
                                  </p:stCondLst>
                                  <p:childTnLst>
                                    <p:set>
                                      <p:cBhvr>
                                        <p:cTn id="81"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nodeType="afterGroup">
                            <p:stCondLst>
                              <p:cond delay="7500"/>
                            </p:stCondLst>
                            <p:childTnLst>
                              <p:par>
                                <p:cTn id="83" presetID="1" presetClass="exit" presetSubtype="0" fill="hold" nodeType="afterEffect">
                                  <p:stCondLst>
                                    <p:cond delay="1000"/>
                                  </p:stCondLst>
                                  <p:childTnLst>
                                    <p:set>
                                      <p:cBhvr>
                                        <p:cTn id="84"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nodeType="afterGroup">
                            <p:stCondLst>
                              <p:cond delay="8500"/>
                            </p:stCondLst>
                            <p:childTnLst>
                              <p:par>
                                <p:cTn id="86" presetID="1" presetClass="exit" presetSubtype="0" fill="hold" nodeType="afterEffect">
                                  <p:stCondLst>
                                    <p:cond delay="1000"/>
                                  </p:stCondLst>
                                  <p:childTnLst>
                                    <p:set>
                                      <p:cBhvr>
                                        <p:cTn id="87"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88" fill="hold" nodeType="afterGroup">
                            <p:stCondLst>
                              <p:cond delay="9500"/>
                            </p:stCondLst>
                            <p:childTnLst>
                              <p:par>
                                <p:cTn id="89" presetID="1" presetClass="exit" presetSubtype="0" fill="hold" nodeType="afterEffect">
                                  <p:stCondLst>
                                    <p:cond delay="1000"/>
                                  </p:stCondLst>
                                  <p:childTnLst>
                                    <p:set>
                                      <p:cBhvr>
                                        <p:cTn id="90"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bomb.wav"/>
                                        </p:tgtEl>
                                      </p:cMediaNode>
                                    </p:audio>
                                  </p:subTnLst>
                                </p:cTn>
                              </p:par>
                            </p:childTnLst>
                          </p:cTn>
                        </p:par>
                        <p:par>
                          <p:cTn id="91" fill="hold" nodeType="afterGroup">
                            <p:stCondLst>
                              <p:cond delay="10500"/>
                            </p:stCondLst>
                            <p:childTnLst>
                              <p:par>
                                <p:cTn id="92" presetID="1" presetClass="entr" presetSubtype="0"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4" name="Chuong Dong Ho=convert.wav"/>
                                        </p:tgtEl>
                                      </p:cMediaNode>
                                    </p:audio>
                                  </p:subTnLst>
                                </p:cTn>
                              </p:par>
                            </p:childTnLst>
                          </p:cTn>
                        </p:par>
                        <p:par>
                          <p:cTn id="94" fill="hold" nodeType="afterGroup">
                            <p:stCondLst>
                              <p:cond delay="10500"/>
                            </p:stCondLst>
                            <p:childTnLst>
                              <p:par>
                                <p:cTn id="95" presetID="6" presetClass="emph" presetSubtype="0" fill="hold" nodeType="afterEffect">
                                  <p:stCondLst>
                                    <p:cond delay="0"/>
                                  </p:stCondLst>
                                  <p:childTnLst>
                                    <p:animScale>
                                      <p:cBhvr>
                                        <p:cTn id="96" dur="2000" fill="hold"/>
                                        <p:tgtEl>
                                          <p:spTgt spid="23"/>
                                        </p:tgtEl>
                                      </p:cBhvr>
                                      <p:by x="150000" y="150000"/>
                                    </p:animScale>
                                  </p:childTnLst>
                                </p:cTn>
                              </p:par>
                            </p:childTnLst>
                          </p:cTn>
                        </p:par>
                        <p:par>
                          <p:cTn id="97" fill="hold" nodeType="afterGroup">
                            <p:stCondLst>
                              <p:cond delay="12500"/>
                            </p:stCondLst>
                            <p:childTnLst>
                              <p:par>
                                <p:cTn id="98" presetID="5" presetClass="exit" presetSubtype="10" fill="hold" nodeType="afterEffect">
                                  <p:stCondLst>
                                    <p:cond delay="0"/>
                                  </p:stCondLst>
                                  <p:childTnLst>
                                    <p:animEffect transition="out" filter="checkerboard(across)">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mph" presetSubtype="2" repeatCount="5000" fill="hold" nodeType="clickEffect">
                                  <p:stCondLst>
                                    <p:cond delay="0"/>
                                  </p:stCondLst>
                                  <p:childTnLst>
                                    <p:animClr clrSpc="rgb" dir="cw">
                                      <p:cBhvr>
                                        <p:cTn id="104" dur="500" fill="hold"/>
                                        <p:tgtEl>
                                          <p:spTgt spid="50185"/>
                                        </p:tgtEl>
                                        <p:attrNameLst>
                                          <p:attrName>fillcolor</p:attrName>
                                        </p:attrNameLst>
                                      </p:cBhvr>
                                      <p:to>
                                        <a:srgbClr val="FF0000"/>
                                      </p:to>
                                    </p:animClr>
                                    <p:set>
                                      <p:cBhvr>
                                        <p:cTn id="105" dur="500" fill="hold"/>
                                        <p:tgtEl>
                                          <p:spTgt spid="50185"/>
                                        </p:tgtEl>
                                        <p:attrNameLst>
                                          <p:attrName>fill.type</p:attrName>
                                        </p:attrNameLst>
                                      </p:cBhvr>
                                      <p:to>
                                        <p:strVal val="solid"/>
                                      </p:to>
                                    </p:set>
                                    <p:set>
                                      <p:cBhvr>
                                        <p:cTn id="106" dur="500" fill="hold"/>
                                        <p:tgtEl>
                                          <p:spTgt spid="50185"/>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5" name="applause.wav"/>
                                        </p:tgtEl>
                                      </p:cMediaNode>
                                    </p:audio>
                                  </p:subTnLst>
                                </p:cTn>
                              </p:par>
                              <p:par>
                                <p:cTn id="107" presetID="34" presetClass="emph" presetSubtype="0" repeatCount="5000" fill="hold" grpId="0" nodeType="withEffect">
                                  <p:stCondLst>
                                    <p:cond delay="0"/>
                                  </p:stCondLst>
                                  <p:iterate type="lt">
                                    <p:tmPct val="10000"/>
                                  </p:iterate>
                                  <p:childTnLst>
                                    <p:animMotion origin="layout" path="M 0 2.22222E-6 L 0 -0.17778 " pathEditMode="relative" rAng="0" ptsTypes="AA">
                                      <p:cBhvr>
                                        <p:cTn id="108" dur="500" accel="50000" decel="50000" autoRev="1" fill="hold">
                                          <p:stCondLst>
                                            <p:cond delay="0"/>
                                          </p:stCondLst>
                                        </p:cTn>
                                        <p:tgtEl>
                                          <p:spTgt spid="50208"/>
                                        </p:tgtEl>
                                        <p:attrNameLst>
                                          <p:attrName>ppt_x</p:attrName>
                                          <p:attrName>ppt_y</p:attrName>
                                        </p:attrNameLst>
                                      </p:cBhvr>
                                      <p:rCtr x="0" y="-888900"/>
                                    </p:animMotion>
                                    <p:animRot by="1500000">
                                      <p:cBhvr>
                                        <p:cTn id="109" dur="250" fill="hold">
                                          <p:stCondLst>
                                            <p:cond delay="0"/>
                                          </p:stCondLst>
                                        </p:cTn>
                                        <p:tgtEl>
                                          <p:spTgt spid="50208"/>
                                        </p:tgtEl>
                                        <p:attrNameLst>
                                          <p:attrName>r</p:attrName>
                                        </p:attrNameLst>
                                      </p:cBhvr>
                                    </p:animRot>
                                    <p:animRot by="-1500000">
                                      <p:cBhvr>
                                        <p:cTn id="110" dur="250" fill="hold">
                                          <p:stCondLst>
                                            <p:cond delay="250"/>
                                          </p:stCondLst>
                                        </p:cTn>
                                        <p:tgtEl>
                                          <p:spTgt spid="50208"/>
                                        </p:tgtEl>
                                        <p:attrNameLst>
                                          <p:attrName>r</p:attrName>
                                        </p:attrNameLst>
                                      </p:cBhvr>
                                    </p:animRot>
                                    <p:animRot by="-1500000">
                                      <p:cBhvr>
                                        <p:cTn id="111" dur="250" fill="hold">
                                          <p:stCondLst>
                                            <p:cond delay="500"/>
                                          </p:stCondLst>
                                        </p:cTn>
                                        <p:tgtEl>
                                          <p:spTgt spid="50208"/>
                                        </p:tgtEl>
                                        <p:attrNameLst>
                                          <p:attrName>r</p:attrName>
                                        </p:attrNameLst>
                                      </p:cBhvr>
                                    </p:animRot>
                                    <p:animRot by="1500000">
                                      <p:cBhvr>
                                        <p:cTn id="112" dur="250" fill="hold">
                                          <p:stCondLst>
                                            <p:cond delay="750"/>
                                          </p:stCondLst>
                                        </p:cTn>
                                        <p:tgtEl>
                                          <p:spTgt spid="502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animBg="1"/>
      <p:bldP spid="50183" grpId="0" animBg="1"/>
      <p:bldP spid="50184" grpId="0" animBg="1"/>
      <p:bldP spid="50185" grpId="0" animBg="1"/>
      <p:bldP spid="502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14630400" cy="863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2413001" y="3166111"/>
            <a:ext cx="10337800" cy="136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rgbClr val="0000FF"/>
                </a:solidFill>
              </a:rPr>
              <a:t>Câu 5:</a:t>
            </a:r>
            <a:r>
              <a:rPr lang="en-US" sz="4000">
                <a:solidFill>
                  <a:srgbClr val="FF0000"/>
                </a:solidFill>
              </a:rPr>
              <a:t> Trong sản xuất nông nghiệp, có các ngành là:</a:t>
            </a:r>
          </a:p>
        </p:txBody>
      </p:sp>
      <p:sp>
        <p:nvSpPr>
          <p:cNvPr id="51206" name="Text Box 6"/>
          <p:cNvSpPr txBox="1">
            <a:spLocks noChangeArrowheads="1"/>
          </p:cNvSpPr>
          <p:nvPr/>
        </p:nvSpPr>
        <p:spPr bwMode="auto">
          <a:xfrm>
            <a:off x="4305302" y="4446271"/>
            <a:ext cx="633476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A. Trồng trọt, làm muối</a:t>
            </a:r>
          </a:p>
        </p:txBody>
      </p:sp>
      <p:sp>
        <p:nvSpPr>
          <p:cNvPr id="51207" name="Text Box 7"/>
          <p:cNvSpPr txBox="1">
            <a:spLocks noChangeArrowheads="1"/>
          </p:cNvSpPr>
          <p:nvPr/>
        </p:nvSpPr>
        <p:spPr bwMode="auto">
          <a:xfrm>
            <a:off x="4340862" y="5233036"/>
            <a:ext cx="6332219"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B. Trồng trọt, chăn nuôi</a:t>
            </a:r>
          </a:p>
        </p:txBody>
      </p:sp>
      <p:sp>
        <p:nvSpPr>
          <p:cNvPr id="51208" name="Text Box 8"/>
          <p:cNvSpPr txBox="1">
            <a:spLocks noChangeArrowheads="1"/>
          </p:cNvSpPr>
          <p:nvPr/>
        </p:nvSpPr>
        <p:spPr bwMode="auto">
          <a:xfrm>
            <a:off x="4305302" y="6096000"/>
            <a:ext cx="6812280"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C. Làm muối, chăn nuôi</a:t>
            </a:r>
          </a:p>
        </p:txBody>
      </p:sp>
      <p:sp>
        <p:nvSpPr>
          <p:cNvPr id="51209" name="Text Box 9"/>
          <p:cNvSpPr txBox="1">
            <a:spLocks noChangeArrowheads="1"/>
          </p:cNvSpPr>
          <p:nvPr/>
        </p:nvSpPr>
        <p:spPr bwMode="auto">
          <a:xfrm>
            <a:off x="4297680" y="6926580"/>
            <a:ext cx="8547101" cy="747451"/>
          </a:xfrm>
          <a:prstGeom prst="rect">
            <a:avLst/>
          </a:prstGeom>
          <a:solidFill>
            <a:srgbClr val="0066FF"/>
          </a:solidFill>
          <a:ln w="28575">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4000">
                <a:solidFill>
                  <a:schemeClr val="bg1"/>
                </a:solidFill>
              </a:rPr>
              <a:t>D. Làm muối, đánh bắt thuỷ sản</a:t>
            </a:r>
          </a:p>
        </p:txBody>
      </p:sp>
      <p:sp>
        <p:nvSpPr>
          <p:cNvPr id="102408" name="AutoShape 20"/>
          <p:cNvSpPr>
            <a:spLocks noChangeArrowheads="1"/>
          </p:cNvSpPr>
          <p:nvPr/>
        </p:nvSpPr>
        <p:spPr bwMode="auto">
          <a:xfrm>
            <a:off x="3624581" y="1958340"/>
            <a:ext cx="8643619" cy="82296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a:solidFill>
                  <a:schemeClr val="bg1"/>
                </a:solidFill>
              </a:rPr>
              <a:t>Chọn A, hoặc B, hoặc C, hoặc D</a:t>
            </a:r>
          </a:p>
        </p:txBody>
      </p:sp>
      <p:sp>
        <p:nvSpPr>
          <p:cNvPr id="102409" name="WordArt 21"/>
          <p:cNvSpPr>
            <a:spLocks noChangeArrowheads="1" noChangeShapeType="1" noTextEdit="1"/>
          </p:cNvSpPr>
          <p:nvPr/>
        </p:nvSpPr>
        <p:spPr bwMode="auto">
          <a:xfrm>
            <a:off x="2103121" y="784860"/>
            <a:ext cx="1887221" cy="914400"/>
          </a:xfrm>
          <a:prstGeom prst="rect">
            <a:avLst/>
          </a:prstGeom>
        </p:spPr>
        <p:txBody>
          <a:bodyPr wrap="none" lIns="130622" tIns="65311" rIns="130622" bIns="65311" fromWordArt="1">
            <a:prstTxWarp prst="textFadeUp">
              <a:avLst>
                <a:gd name="adj" fmla="val 9991"/>
              </a:avLst>
            </a:prstTxWarp>
          </a:bodyPr>
          <a:lstStyle/>
          <a:p>
            <a:pPr algn="ctr"/>
            <a:r>
              <a:rPr lang="vi-VN"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rPr>
              <a:t>Trò chơi</a:t>
            </a:r>
            <a:endParaRPr lang="en-US" sz="51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lt"/>
              <a:ea typeface="+mn-lt"/>
              <a:cs typeface="+mn-lt"/>
            </a:endParaRPr>
          </a:p>
        </p:txBody>
      </p:sp>
      <p:sp>
        <p:nvSpPr>
          <p:cNvPr id="51232" name="Text Box 32"/>
          <p:cNvSpPr txBox="1">
            <a:spLocks noChangeArrowheads="1"/>
          </p:cNvSpPr>
          <p:nvPr/>
        </p:nvSpPr>
        <p:spPr bwMode="auto">
          <a:xfrm>
            <a:off x="4582160" y="274321"/>
            <a:ext cx="5852160" cy="188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5700">
                <a:solidFill>
                  <a:srgbClr val="0000FF"/>
                </a:solidFill>
              </a:rPr>
              <a:t>Rung Chuông Vàng</a:t>
            </a:r>
          </a:p>
        </p:txBody>
      </p:sp>
      <p:pic>
        <p:nvPicPr>
          <p:cNvPr id="23" name="Picture 20" descr="AG00040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194560" y="5303520"/>
            <a:ext cx="1463040" cy="16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78"/>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a:t>
            </a:r>
          </a:p>
        </p:txBody>
      </p:sp>
      <p:sp>
        <p:nvSpPr>
          <p:cNvPr id="25" name="Oval 81"/>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2</a:t>
            </a:r>
          </a:p>
        </p:txBody>
      </p:sp>
      <p:sp>
        <p:nvSpPr>
          <p:cNvPr id="26" name="Oval 82"/>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3</a:t>
            </a:r>
          </a:p>
        </p:txBody>
      </p:sp>
      <p:sp>
        <p:nvSpPr>
          <p:cNvPr id="27" name="Oval 83"/>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4</a:t>
            </a:r>
          </a:p>
        </p:txBody>
      </p:sp>
      <p:sp>
        <p:nvSpPr>
          <p:cNvPr id="28" name="Oval 84"/>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5</a:t>
            </a:r>
          </a:p>
        </p:txBody>
      </p:sp>
      <p:sp>
        <p:nvSpPr>
          <p:cNvPr id="29" name="Oval 85"/>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6</a:t>
            </a:r>
          </a:p>
        </p:txBody>
      </p:sp>
      <p:sp>
        <p:nvSpPr>
          <p:cNvPr id="30" name="Oval 86"/>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7</a:t>
            </a:r>
          </a:p>
        </p:txBody>
      </p:sp>
      <p:sp>
        <p:nvSpPr>
          <p:cNvPr id="31" name="Oval 87"/>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8</a:t>
            </a:r>
          </a:p>
        </p:txBody>
      </p:sp>
      <p:sp>
        <p:nvSpPr>
          <p:cNvPr id="32" name="Oval 88"/>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9</a:t>
            </a:r>
          </a:p>
        </p:txBody>
      </p:sp>
      <p:sp>
        <p:nvSpPr>
          <p:cNvPr id="33" name="Oval 89"/>
          <p:cNvSpPr>
            <a:spLocks noChangeArrowheads="1"/>
          </p:cNvSpPr>
          <p:nvPr/>
        </p:nvSpPr>
        <p:spPr bwMode="auto">
          <a:xfrm>
            <a:off x="2103120" y="5303520"/>
            <a:ext cx="1645920" cy="1554480"/>
          </a:xfrm>
          <a:prstGeom prst="ellipse">
            <a:avLst/>
          </a:prstGeom>
          <a:solidFill>
            <a:schemeClr val="accent1"/>
          </a:solidFill>
          <a:ln w="12700">
            <a:solidFill>
              <a:schemeClr val="tx1"/>
            </a:solidFill>
            <a:round/>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b="1"/>
              <a:t>10</a:t>
            </a:r>
          </a:p>
        </p:txBody>
      </p:sp>
      <p:pic>
        <p:nvPicPr>
          <p:cNvPr id="102422" name="Picture 13" descr="AG00317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750801" y="5457826"/>
            <a:ext cx="2080261" cy="267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3" name="Picture 20" descr="bells2med"/>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11861" y="1680210"/>
            <a:ext cx="218440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slide(fromBottom)">
                                      <p:cBhvr>
                                        <p:cTn id="7" dur="5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 calcmode="lin" valueType="num">
                                      <p:cBhvr additive="base">
                                        <p:cTn id="12" dur="500" fill="hold"/>
                                        <p:tgtEl>
                                          <p:spTgt spid="51206"/>
                                        </p:tgtEl>
                                        <p:attrNameLst>
                                          <p:attrName>ppt_x</p:attrName>
                                        </p:attrNameLst>
                                      </p:cBhvr>
                                      <p:tavLst>
                                        <p:tav tm="0">
                                          <p:val>
                                            <p:strVal val="#ppt_x"/>
                                          </p:val>
                                        </p:tav>
                                        <p:tav tm="100000">
                                          <p:val>
                                            <p:strVal val="#ppt_x"/>
                                          </p:val>
                                        </p:tav>
                                      </p:tavLst>
                                    </p:anim>
                                    <p:anim calcmode="lin" valueType="num">
                                      <p:cBhvr additive="base">
                                        <p:cTn id="13" dur="500" fill="hold"/>
                                        <p:tgtEl>
                                          <p:spTgt spid="5120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1207"/>
                                        </p:tgtEl>
                                        <p:attrNameLst>
                                          <p:attrName>style.visibility</p:attrName>
                                        </p:attrNameLst>
                                      </p:cBhvr>
                                      <p:to>
                                        <p:strVal val="visible"/>
                                      </p:to>
                                    </p:set>
                                    <p:anim calcmode="lin" valueType="num">
                                      <p:cBhvr additive="base">
                                        <p:cTn id="17" dur="2000" fill="hold"/>
                                        <p:tgtEl>
                                          <p:spTgt spid="51207"/>
                                        </p:tgtEl>
                                        <p:attrNameLst>
                                          <p:attrName>ppt_x</p:attrName>
                                        </p:attrNameLst>
                                      </p:cBhvr>
                                      <p:tavLst>
                                        <p:tav tm="0">
                                          <p:val>
                                            <p:strVal val="#ppt_x"/>
                                          </p:val>
                                        </p:tav>
                                        <p:tav tm="100000">
                                          <p:val>
                                            <p:strVal val="#ppt_x"/>
                                          </p:val>
                                        </p:tav>
                                      </p:tavLst>
                                    </p:anim>
                                    <p:anim calcmode="lin" valueType="num">
                                      <p:cBhvr additive="base">
                                        <p:cTn id="18" dur="2000" fill="hold"/>
                                        <p:tgtEl>
                                          <p:spTgt spid="5120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51208"/>
                                        </p:tgtEl>
                                        <p:attrNameLst>
                                          <p:attrName>style.visibility</p:attrName>
                                        </p:attrNameLst>
                                      </p:cBhvr>
                                      <p:to>
                                        <p:strVal val="visible"/>
                                      </p:to>
                                    </p:set>
                                    <p:anim calcmode="lin" valueType="num">
                                      <p:cBhvr additive="base">
                                        <p:cTn id="22" dur="2000" fill="hold"/>
                                        <p:tgtEl>
                                          <p:spTgt spid="51208"/>
                                        </p:tgtEl>
                                        <p:attrNameLst>
                                          <p:attrName>ppt_x</p:attrName>
                                        </p:attrNameLst>
                                      </p:cBhvr>
                                      <p:tavLst>
                                        <p:tav tm="0">
                                          <p:val>
                                            <p:strVal val="#ppt_x"/>
                                          </p:val>
                                        </p:tav>
                                        <p:tav tm="100000">
                                          <p:val>
                                            <p:strVal val="#ppt_x"/>
                                          </p:val>
                                        </p:tav>
                                      </p:tavLst>
                                    </p:anim>
                                    <p:anim calcmode="lin" valueType="num">
                                      <p:cBhvr additive="base">
                                        <p:cTn id="23" dur="2000" fill="hold"/>
                                        <p:tgtEl>
                                          <p:spTgt spid="5120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500"/>
                            </p:stCondLst>
                            <p:childTnLst>
                              <p:par>
                                <p:cTn id="25" presetID="2" presetClass="entr" presetSubtype="4" fill="hold" grpId="0" nodeType="afterEffect">
                                  <p:stCondLst>
                                    <p:cond delay="0"/>
                                  </p:stCondLst>
                                  <p:childTnLst>
                                    <p:set>
                                      <p:cBhvr>
                                        <p:cTn id="26" dur="1" fill="hold">
                                          <p:stCondLst>
                                            <p:cond delay="0"/>
                                          </p:stCondLst>
                                        </p:cTn>
                                        <p:tgtEl>
                                          <p:spTgt spid="51209"/>
                                        </p:tgtEl>
                                        <p:attrNameLst>
                                          <p:attrName>style.visibility</p:attrName>
                                        </p:attrNameLst>
                                      </p:cBhvr>
                                      <p:to>
                                        <p:strVal val="visible"/>
                                      </p:to>
                                    </p:set>
                                    <p:anim calcmode="lin" valueType="num">
                                      <p:cBhvr additive="base">
                                        <p:cTn id="27" dur="1000" fill="hold"/>
                                        <p:tgtEl>
                                          <p:spTgt spid="51209"/>
                                        </p:tgtEl>
                                        <p:attrNameLst>
                                          <p:attrName>ppt_x</p:attrName>
                                        </p:attrNameLst>
                                      </p:cBhvr>
                                      <p:tavLst>
                                        <p:tav tm="0">
                                          <p:val>
                                            <p:strVal val="#ppt_x"/>
                                          </p:val>
                                        </p:tav>
                                        <p:tav tm="100000">
                                          <p:val>
                                            <p:strVal val="#ppt_x"/>
                                          </p:val>
                                        </p:tav>
                                      </p:tavLst>
                                    </p:anim>
                                    <p:anim calcmode="lin" valueType="num">
                                      <p:cBhvr additive="base">
                                        <p:cTn id="28" dur="1000" fill="hold"/>
                                        <p:tgtEl>
                                          <p:spTgt spid="5120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slide(fromBottom)">
                                      <p:cBhvr>
                                        <p:cTn id="33" dur="500"/>
                                        <p:tgtEl>
                                          <p:spTgt spid="24"/>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slide(fromBottom)">
                                      <p:cBhvr>
                                        <p:cTn id="36" dur="500"/>
                                        <p:tgtEl>
                                          <p:spTgt spid="2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Bottom)">
                                      <p:cBhvr>
                                        <p:cTn id="39" dur="500"/>
                                        <p:tgtEl>
                                          <p:spTgt spid="26"/>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Bottom)">
                                      <p:cBhvr>
                                        <p:cTn id="42" dur="500"/>
                                        <p:tgtEl>
                                          <p:spTgt spid="27"/>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slide(fromBottom)">
                                      <p:cBhvr>
                                        <p:cTn id="45" dur="500"/>
                                        <p:tgtEl>
                                          <p:spTgt spid="28"/>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lide(fromBottom)">
                                      <p:cBhvr>
                                        <p:cTn id="48" dur="500"/>
                                        <p:tgtEl>
                                          <p:spTgt spid="29"/>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slide(fromBottom)">
                                      <p:cBhvr>
                                        <p:cTn id="51" dur="500"/>
                                        <p:tgtEl>
                                          <p:spTgt spid="30"/>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slide(fromBottom)">
                                      <p:cBhvr>
                                        <p:cTn id="54" dur="500"/>
                                        <p:tgtEl>
                                          <p:spTgt spid="31"/>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slide(fromBottom)">
                                      <p:cBhvr>
                                        <p:cTn id="57" dur="500"/>
                                        <p:tgtEl>
                                          <p:spTgt spid="32"/>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slide(fromBottom)">
                                      <p:cBhvr>
                                        <p:cTn id="60" dur="500"/>
                                        <p:tgtEl>
                                          <p:spTgt spid="33"/>
                                        </p:tgtEl>
                                      </p:cBhvr>
                                    </p:animEffect>
                                  </p:childTnLst>
                                </p:cTn>
                              </p:par>
                            </p:childTnLst>
                          </p:cTn>
                        </p:par>
                        <p:par>
                          <p:cTn id="61" fill="hold" nodeType="afterGroup">
                            <p:stCondLst>
                              <p:cond delay="500"/>
                            </p:stCondLst>
                            <p:childTnLst>
                              <p:par>
                                <p:cTn id="62" presetID="1" presetClass="exit" presetSubtype="0" fill="hold" grpId="1" nodeType="afterEffect">
                                  <p:stCondLst>
                                    <p:cond delay="1000"/>
                                  </p:stCondLst>
                                  <p:childTnLst>
                                    <p:set>
                                      <p:cBhvr>
                                        <p:cTn id="63"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nodeType="afterGroup">
                            <p:stCondLst>
                              <p:cond delay="1500"/>
                            </p:stCondLst>
                            <p:childTnLst>
                              <p:par>
                                <p:cTn id="65" presetID="1" presetClass="exit" presetSubtype="0" fill="hold" grpId="1" nodeType="afterEffect">
                                  <p:stCondLst>
                                    <p:cond delay="1000"/>
                                  </p:stCondLst>
                                  <p:childTnLst>
                                    <p:set>
                                      <p:cBhvr>
                                        <p:cTn id="66"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nodeType="afterGroup">
                            <p:stCondLst>
                              <p:cond delay="2500"/>
                            </p:stCondLst>
                            <p:childTnLst>
                              <p:par>
                                <p:cTn id="68" presetID="1" presetClass="exit" presetSubtype="0" fill="hold" grpId="1" nodeType="afterEffect">
                                  <p:stCondLst>
                                    <p:cond delay="1000"/>
                                  </p:stCondLst>
                                  <p:childTnLst>
                                    <p:set>
                                      <p:cBhvr>
                                        <p:cTn id="69"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nodeType="afterGroup">
                            <p:stCondLst>
                              <p:cond delay="3500"/>
                            </p:stCondLst>
                            <p:childTnLst>
                              <p:par>
                                <p:cTn id="71" presetID="1" presetClass="exit" presetSubtype="0" fill="hold" grpId="1" nodeType="afterEffect">
                                  <p:stCondLst>
                                    <p:cond delay="1000"/>
                                  </p:stCondLst>
                                  <p:childTnLst>
                                    <p:set>
                                      <p:cBhvr>
                                        <p:cTn id="72"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nodeType="afterGroup">
                            <p:stCondLst>
                              <p:cond delay="4500"/>
                            </p:stCondLst>
                            <p:childTnLst>
                              <p:par>
                                <p:cTn id="74" presetID="1" presetClass="exit" presetSubtype="0" fill="hold" grpId="1" nodeType="afterEffect">
                                  <p:stCondLst>
                                    <p:cond delay="1000"/>
                                  </p:stCondLst>
                                  <p:childTnLst>
                                    <p:set>
                                      <p:cBhvr>
                                        <p:cTn id="75"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nodeType="afterGroup">
                            <p:stCondLst>
                              <p:cond delay="5500"/>
                            </p:stCondLst>
                            <p:childTnLst>
                              <p:par>
                                <p:cTn id="77" presetID="1" presetClass="exit" presetSubtype="0" fill="hold" grpId="1" nodeType="afterEffect">
                                  <p:stCondLst>
                                    <p:cond delay="1000"/>
                                  </p:stCondLst>
                                  <p:childTnLst>
                                    <p:set>
                                      <p:cBhvr>
                                        <p:cTn id="78"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nodeType="afterGroup">
                            <p:stCondLst>
                              <p:cond delay="6500"/>
                            </p:stCondLst>
                            <p:childTnLst>
                              <p:par>
                                <p:cTn id="80" presetID="1" presetClass="exit" presetSubtype="0" fill="hold" grpId="1" nodeType="afterEffect">
                                  <p:stCondLst>
                                    <p:cond delay="1000"/>
                                  </p:stCondLst>
                                  <p:childTnLst>
                                    <p:set>
                                      <p:cBhvr>
                                        <p:cTn id="81"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nodeType="afterGroup">
                            <p:stCondLst>
                              <p:cond delay="7500"/>
                            </p:stCondLst>
                            <p:childTnLst>
                              <p:par>
                                <p:cTn id="83" presetID="1" presetClass="exit" presetSubtype="0" fill="hold" grpId="1" nodeType="afterEffect">
                                  <p:stCondLst>
                                    <p:cond delay="1000"/>
                                  </p:stCondLst>
                                  <p:childTnLst>
                                    <p:set>
                                      <p:cBhvr>
                                        <p:cTn id="84"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nodeType="afterGroup">
                            <p:stCondLst>
                              <p:cond delay="8500"/>
                            </p:stCondLst>
                            <p:childTnLst>
                              <p:par>
                                <p:cTn id="86" presetID="1" presetClass="exit" presetSubtype="0" fill="hold" grpId="1" nodeType="afterEffect">
                                  <p:stCondLst>
                                    <p:cond delay="1000"/>
                                  </p:stCondLst>
                                  <p:childTnLst>
                                    <p:set>
                                      <p:cBhvr>
                                        <p:cTn id="87"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88" fill="hold" nodeType="afterGroup">
                            <p:stCondLst>
                              <p:cond delay="9500"/>
                            </p:stCondLst>
                            <p:childTnLst>
                              <p:par>
                                <p:cTn id="89" presetID="1" presetClass="exit" presetSubtype="0" fill="hold" grpId="1" nodeType="afterEffect">
                                  <p:stCondLst>
                                    <p:cond delay="1000"/>
                                  </p:stCondLst>
                                  <p:childTnLst>
                                    <p:set>
                                      <p:cBhvr>
                                        <p:cTn id="90"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bomb.wav"/>
                                        </p:tgtEl>
                                      </p:cMediaNode>
                                    </p:audio>
                                  </p:subTnLst>
                                </p:cTn>
                              </p:par>
                            </p:childTnLst>
                          </p:cTn>
                        </p:par>
                        <p:par>
                          <p:cTn id="91" fill="hold" nodeType="afterGroup">
                            <p:stCondLst>
                              <p:cond delay="10500"/>
                            </p:stCondLst>
                            <p:childTnLst>
                              <p:par>
                                <p:cTn id="92" presetID="1" presetClass="entr" presetSubtype="0"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4" name="Chuong Dong Ho=convert.wav"/>
                                        </p:tgtEl>
                                      </p:cMediaNode>
                                    </p:audio>
                                  </p:subTnLst>
                                </p:cTn>
                              </p:par>
                            </p:childTnLst>
                          </p:cTn>
                        </p:par>
                        <p:par>
                          <p:cTn id="94" fill="hold" nodeType="afterGroup">
                            <p:stCondLst>
                              <p:cond delay="10500"/>
                            </p:stCondLst>
                            <p:childTnLst>
                              <p:par>
                                <p:cTn id="95" presetID="6" presetClass="emph" presetSubtype="0" fill="hold" nodeType="afterEffect">
                                  <p:stCondLst>
                                    <p:cond delay="0"/>
                                  </p:stCondLst>
                                  <p:childTnLst>
                                    <p:animScale>
                                      <p:cBhvr>
                                        <p:cTn id="96" dur="2000" fill="hold"/>
                                        <p:tgtEl>
                                          <p:spTgt spid="23"/>
                                        </p:tgtEl>
                                      </p:cBhvr>
                                      <p:by x="150000" y="150000"/>
                                    </p:animScale>
                                  </p:childTnLst>
                                </p:cTn>
                              </p:par>
                            </p:childTnLst>
                          </p:cTn>
                        </p:par>
                        <p:par>
                          <p:cTn id="97" fill="hold" nodeType="afterGroup">
                            <p:stCondLst>
                              <p:cond delay="12500"/>
                            </p:stCondLst>
                            <p:childTnLst>
                              <p:par>
                                <p:cTn id="98" presetID="5" presetClass="exit" presetSubtype="10" fill="hold" nodeType="afterEffect">
                                  <p:stCondLst>
                                    <p:cond delay="0"/>
                                  </p:stCondLst>
                                  <p:childTnLst>
                                    <p:animEffect transition="out" filter="checkerboard(across)">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mph" presetSubtype="2" repeatCount="5000" fill="hold" nodeType="clickEffect">
                                  <p:stCondLst>
                                    <p:cond delay="0"/>
                                  </p:stCondLst>
                                  <p:childTnLst>
                                    <p:animClr clrSpc="rgb" dir="cw">
                                      <p:cBhvr>
                                        <p:cTn id="104" dur="500" fill="hold"/>
                                        <p:tgtEl>
                                          <p:spTgt spid="51207"/>
                                        </p:tgtEl>
                                        <p:attrNameLst>
                                          <p:attrName>fillcolor</p:attrName>
                                        </p:attrNameLst>
                                      </p:cBhvr>
                                      <p:to>
                                        <a:srgbClr val="FF0000"/>
                                      </p:to>
                                    </p:animClr>
                                    <p:set>
                                      <p:cBhvr>
                                        <p:cTn id="105" dur="500" fill="hold"/>
                                        <p:tgtEl>
                                          <p:spTgt spid="51207"/>
                                        </p:tgtEl>
                                        <p:attrNameLst>
                                          <p:attrName>fill.type</p:attrName>
                                        </p:attrNameLst>
                                      </p:cBhvr>
                                      <p:to>
                                        <p:strVal val="solid"/>
                                      </p:to>
                                    </p:set>
                                    <p:set>
                                      <p:cBhvr>
                                        <p:cTn id="106" dur="500" fill="hold"/>
                                        <p:tgtEl>
                                          <p:spTgt spid="51207"/>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5" name="applause.wav"/>
                                        </p:tgtEl>
                                      </p:cMediaNode>
                                    </p:audio>
                                  </p:subTnLst>
                                </p:cTn>
                              </p:par>
                              <p:par>
                                <p:cTn id="107" presetID="34" presetClass="emph" presetSubtype="0" repeatCount="5000" fill="hold" grpId="0" nodeType="withEffect">
                                  <p:stCondLst>
                                    <p:cond delay="0"/>
                                  </p:stCondLst>
                                  <p:iterate type="lt">
                                    <p:tmPct val="10000"/>
                                  </p:iterate>
                                  <p:childTnLst>
                                    <p:animMotion origin="layout" path="M -3.88889E-6 -1.85185E-6 L -0.00451 -0.18449 " pathEditMode="relative" rAng="0" ptsTypes="AA">
                                      <p:cBhvr>
                                        <p:cTn id="108" dur="500" accel="50000" decel="50000" autoRev="1" fill="hold">
                                          <p:stCondLst>
                                            <p:cond delay="0"/>
                                          </p:stCondLst>
                                        </p:cTn>
                                        <p:tgtEl>
                                          <p:spTgt spid="51232"/>
                                        </p:tgtEl>
                                        <p:attrNameLst>
                                          <p:attrName>ppt_x</p:attrName>
                                          <p:attrName>ppt_y</p:attrName>
                                        </p:attrNameLst>
                                      </p:cBhvr>
                                      <p:rCtr x="-22600" y="-923600"/>
                                    </p:animMotion>
                                    <p:animRot by="1500000">
                                      <p:cBhvr>
                                        <p:cTn id="109" dur="250" fill="hold">
                                          <p:stCondLst>
                                            <p:cond delay="0"/>
                                          </p:stCondLst>
                                        </p:cTn>
                                        <p:tgtEl>
                                          <p:spTgt spid="51232"/>
                                        </p:tgtEl>
                                        <p:attrNameLst>
                                          <p:attrName>r</p:attrName>
                                        </p:attrNameLst>
                                      </p:cBhvr>
                                    </p:animRot>
                                    <p:animRot by="-1500000">
                                      <p:cBhvr>
                                        <p:cTn id="110" dur="250" fill="hold">
                                          <p:stCondLst>
                                            <p:cond delay="250"/>
                                          </p:stCondLst>
                                        </p:cTn>
                                        <p:tgtEl>
                                          <p:spTgt spid="51232"/>
                                        </p:tgtEl>
                                        <p:attrNameLst>
                                          <p:attrName>r</p:attrName>
                                        </p:attrNameLst>
                                      </p:cBhvr>
                                    </p:animRot>
                                    <p:animRot by="-1500000">
                                      <p:cBhvr>
                                        <p:cTn id="111" dur="250" fill="hold">
                                          <p:stCondLst>
                                            <p:cond delay="500"/>
                                          </p:stCondLst>
                                        </p:cTn>
                                        <p:tgtEl>
                                          <p:spTgt spid="51232"/>
                                        </p:tgtEl>
                                        <p:attrNameLst>
                                          <p:attrName>r</p:attrName>
                                        </p:attrNameLst>
                                      </p:cBhvr>
                                    </p:animRot>
                                    <p:animRot by="1500000">
                                      <p:cBhvr>
                                        <p:cTn id="112" dur="250" fill="hold">
                                          <p:stCondLst>
                                            <p:cond delay="750"/>
                                          </p:stCondLst>
                                        </p:cTn>
                                        <p:tgtEl>
                                          <p:spTgt spid="512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6" grpId="0" animBg="1"/>
      <p:bldP spid="51207" grpId="0" animBg="1"/>
      <p:bldP spid="51208" grpId="0" animBg="1"/>
      <p:bldP spid="51209" grpId="0" animBg="1"/>
      <p:bldP spid="51232"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42"/>
          <p:cNvSpPr>
            <a:spLocks noChangeArrowheads="1"/>
          </p:cNvSpPr>
          <p:nvPr/>
        </p:nvSpPr>
        <p:spPr bwMode="auto">
          <a:xfrm>
            <a:off x="518161" y="160020"/>
            <a:ext cx="13825221" cy="4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50000"/>
              </a:spcBef>
            </a:pPr>
            <a:r>
              <a:rPr lang="en-US" b="1" dirty="0" err="1" smtClean="0">
                <a:solidFill>
                  <a:srgbClr val="3A3A3A"/>
                </a:solidFill>
                <a:latin typeface="Times New Roman" panose="02020603050405020304" pitchFamily="18" charset="0"/>
              </a:rPr>
              <a:t>Thứ</a:t>
            </a:r>
            <a:r>
              <a:rPr lang="en-US" b="1" dirty="0" smtClean="0">
                <a:solidFill>
                  <a:srgbClr val="3A3A3A"/>
                </a:solidFill>
                <a:latin typeface="Times New Roman" panose="02020603050405020304" pitchFamily="18" charset="0"/>
              </a:rPr>
              <a:t> </a:t>
            </a:r>
            <a:r>
              <a:rPr lang="en-US" b="1" dirty="0" err="1" smtClean="0">
                <a:solidFill>
                  <a:srgbClr val="3A3A3A"/>
                </a:solidFill>
                <a:latin typeface="Times New Roman" panose="02020603050405020304" pitchFamily="18" charset="0"/>
              </a:rPr>
              <a:t>năm</a:t>
            </a:r>
            <a:r>
              <a:rPr lang="en-US" b="1" dirty="0" smtClean="0">
                <a:solidFill>
                  <a:srgbClr val="3A3A3A"/>
                </a:solidFill>
                <a:latin typeface="Times New Roman" panose="02020603050405020304" pitchFamily="18" charset="0"/>
              </a:rPr>
              <a:t> </a:t>
            </a:r>
            <a:r>
              <a:rPr lang="en-US" b="1" dirty="0" err="1" smtClean="0">
                <a:solidFill>
                  <a:srgbClr val="3A3A3A"/>
                </a:solidFill>
                <a:latin typeface="Times New Roman" panose="02020603050405020304" pitchFamily="18" charset="0"/>
              </a:rPr>
              <a:t>ngày</a:t>
            </a:r>
            <a:r>
              <a:rPr lang="en-US" b="1" dirty="0" smtClean="0">
                <a:solidFill>
                  <a:srgbClr val="3A3A3A"/>
                </a:solidFill>
                <a:latin typeface="Times New Roman" panose="02020603050405020304" pitchFamily="18" charset="0"/>
              </a:rPr>
              <a:t> 4 </a:t>
            </a:r>
            <a:r>
              <a:rPr lang="en-US" b="1" dirty="0" err="1" smtClean="0">
                <a:solidFill>
                  <a:srgbClr val="3A3A3A"/>
                </a:solidFill>
                <a:latin typeface="Times New Roman" panose="02020603050405020304" pitchFamily="18" charset="0"/>
              </a:rPr>
              <a:t>tháng</a:t>
            </a:r>
            <a:r>
              <a:rPr lang="en-US" b="1" dirty="0" smtClean="0">
                <a:solidFill>
                  <a:srgbClr val="3A3A3A"/>
                </a:solidFill>
                <a:latin typeface="Times New Roman" panose="02020603050405020304" pitchFamily="18" charset="0"/>
              </a:rPr>
              <a:t> 3 </a:t>
            </a:r>
            <a:r>
              <a:rPr lang="en-US" b="1" dirty="0" err="1" smtClean="0">
                <a:solidFill>
                  <a:srgbClr val="3A3A3A"/>
                </a:solidFill>
                <a:latin typeface="Times New Roman" panose="02020603050405020304" pitchFamily="18" charset="0"/>
              </a:rPr>
              <a:t>năm</a:t>
            </a:r>
            <a:r>
              <a:rPr lang="en-US" b="1" dirty="0" smtClean="0">
                <a:solidFill>
                  <a:srgbClr val="3A3A3A"/>
                </a:solidFill>
                <a:latin typeface="Times New Roman" panose="02020603050405020304" pitchFamily="18" charset="0"/>
              </a:rPr>
              <a:t> 2020</a:t>
            </a:r>
            <a:endParaRPr lang="en-US" b="1" dirty="0">
              <a:solidFill>
                <a:srgbClr val="3A3A3A"/>
              </a:solidFill>
              <a:latin typeface="Times New Roman" panose="02020603050405020304" pitchFamily="18" charset="0"/>
            </a:endParaRPr>
          </a:p>
        </p:txBody>
      </p:sp>
      <p:sp>
        <p:nvSpPr>
          <p:cNvPr id="200707" name="Rectangle 43"/>
          <p:cNvSpPr>
            <a:spLocks noChangeArrowheads="1"/>
          </p:cNvSpPr>
          <p:nvPr/>
        </p:nvSpPr>
        <p:spPr bwMode="auto">
          <a:xfrm>
            <a:off x="5974081" y="510540"/>
            <a:ext cx="3685541" cy="4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solidFill>
                  <a:srgbClr val="FF0000"/>
                </a:solidFill>
                <a:latin typeface="Times New Roman" panose="02020603050405020304" pitchFamily="18" charset="0"/>
              </a:rPr>
              <a:t>Môn: Địa lí</a:t>
            </a:r>
          </a:p>
        </p:txBody>
      </p:sp>
      <p:sp>
        <p:nvSpPr>
          <p:cNvPr id="16432" name="Text Box 48"/>
          <p:cNvSpPr txBox="1">
            <a:spLocks noChangeArrowheads="1"/>
          </p:cNvSpPr>
          <p:nvPr/>
        </p:nvSpPr>
        <p:spPr bwMode="auto">
          <a:xfrm>
            <a:off x="622302" y="922021"/>
            <a:ext cx="13596619" cy="685895"/>
          </a:xfrm>
          <a:prstGeom prst="rect">
            <a:avLst/>
          </a:prstGeom>
          <a:solidFill>
            <a:schemeClr val="bg1"/>
          </a:solidFill>
          <a:ln w="9525">
            <a:solidFill>
              <a:schemeClr val="bg1"/>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FF"/>
                </a:solidFill>
              </a:rPr>
              <a:t>Bài 25: NGƯỜI DÂN VÀ HOẠT ĐỘNG SẢN XUẤT Ở </a:t>
            </a:r>
          </a:p>
          <a:p>
            <a:pPr algn="ctr"/>
            <a:r>
              <a:rPr lang="en-US" b="1">
                <a:solidFill>
                  <a:srgbClr val="0000FF"/>
                </a:solidFill>
              </a:rPr>
              <a:t>ĐỒNG BẰNG DUYÊN HẢI MIỀN TRUNG</a:t>
            </a:r>
          </a:p>
        </p:txBody>
      </p:sp>
      <p:sp>
        <p:nvSpPr>
          <p:cNvPr id="3" name="Content Placeholder 2"/>
          <p:cNvSpPr>
            <a:spLocks/>
          </p:cNvSpPr>
          <p:nvPr/>
        </p:nvSpPr>
        <p:spPr bwMode="auto">
          <a:xfrm>
            <a:off x="342901" y="1821181"/>
            <a:ext cx="12768579" cy="202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solidFill>
                  <a:srgbClr val="0000FF"/>
                </a:solidFill>
                <a:latin typeface="Times New Roman" panose="02020603050405020304" pitchFamily="18" charset="0"/>
                <a:cs typeface="Times New Roman" panose="02020603050405020304" pitchFamily="18" charset="0"/>
              </a:rPr>
              <a:t>     </a:t>
            </a:r>
            <a:r>
              <a:rPr lang="en-US" sz="3400">
                <a:solidFill>
                  <a:srgbClr val="0000FF"/>
                </a:solidFill>
                <a:latin typeface="Times New Roman" panose="02020603050405020304" pitchFamily="18" charset="0"/>
                <a:cs typeface="Times New Roman" panose="02020603050405020304" pitchFamily="18" charset="0"/>
              </a:rPr>
              <a:t>Đồng bằng duyên hải miền Trung có nhiều điều kiện thuận lợi cho sinh hoạt và sản xuất nên dân cư tập trung đông đúc. </a:t>
            </a:r>
          </a:p>
          <a:p>
            <a:pPr>
              <a:buFontTx/>
              <a:buNone/>
            </a:pPr>
            <a:r>
              <a:rPr lang="en-US" sz="3400">
                <a:solidFill>
                  <a:srgbClr val="0000FF"/>
                </a:solidFill>
                <a:latin typeface="Times New Roman" panose="02020603050405020304" pitchFamily="18" charset="0"/>
                <a:cs typeface="Times New Roman" panose="02020603050405020304" pitchFamily="18" charset="0"/>
              </a:rPr>
              <a:t>       Dân cư ở đây chủ yếu là người Kinh, người Chăm và một số dân tộc ít người khác.</a:t>
            </a:r>
          </a:p>
        </p:txBody>
      </p:sp>
      <p:sp>
        <p:nvSpPr>
          <p:cNvPr id="78894" name="Text Box 46"/>
          <p:cNvSpPr txBox="1">
            <a:spLocks noChangeArrowheads="1"/>
          </p:cNvSpPr>
          <p:nvPr/>
        </p:nvSpPr>
        <p:spPr bwMode="auto">
          <a:xfrm>
            <a:off x="749301" y="1624966"/>
            <a:ext cx="9791699" cy="408897"/>
          </a:xfrm>
          <a:prstGeom prst="rect">
            <a:avLst/>
          </a:prstGeom>
          <a:noFill/>
          <a:ln w="9525">
            <a:noFill/>
            <a:miter lim="800000"/>
            <a:headEnd/>
            <a:tailEnd/>
          </a:ln>
          <a:effectLst>
            <a:prstShdw prst="shdw17" dist="17961" dir="2700000">
              <a:schemeClr val="accent1">
                <a:gamma/>
                <a:shade val="60000"/>
                <a:invGamma/>
              </a:schemeClr>
            </a:prstShdw>
          </a:effec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b="1">
                <a:solidFill>
                  <a:schemeClr val="tx2"/>
                </a:solidFill>
              </a:rPr>
              <a:t>1. Dân cư ở đồng bằng duyên hải miền Trung:</a:t>
            </a:r>
          </a:p>
        </p:txBody>
      </p:sp>
      <p:sp>
        <p:nvSpPr>
          <p:cNvPr id="7" name="Text Box 17"/>
          <p:cNvSpPr txBox="1">
            <a:spLocks noChangeArrowheads="1"/>
          </p:cNvSpPr>
          <p:nvPr/>
        </p:nvSpPr>
        <p:spPr bwMode="auto">
          <a:xfrm>
            <a:off x="934720" y="3802381"/>
            <a:ext cx="7406640" cy="5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900" b="1">
                <a:latin typeface="Times New Roman" panose="02020603050405020304" pitchFamily="18" charset="0"/>
                <a:cs typeface="Times New Roman" panose="02020603050405020304" pitchFamily="18" charset="0"/>
              </a:rPr>
              <a:t>2. Hoạt động sản xuất của người dân:</a:t>
            </a:r>
          </a:p>
        </p:txBody>
      </p:sp>
      <p:sp>
        <p:nvSpPr>
          <p:cNvPr id="8" name="Content Placeholder 2"/>
          <p:cNvSpPr>
            <a:spLocks/>
          </p:cNvSpPr>
          <p:nvPr/>
        </p:nvSpPr>
        <p:spPr bwMode="auto">
          <a:xfrm>
            <a:off x="632461" y="4191000"/>
            <a:ext cx="12557760" cy="146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sz="3400">
                <a:solidFill>
                  <a:srgbClr val="0000FF"/>
                </a:solidFill>
                <a:latin typeface="Times New Roman" panose="02020603050405020304" pitchFamily="18" charset="0"/>
                <a:cs typeface="Times New Roman" panose="02020603050405020304" pitchFamily="18" charset="0"/>
              </a:rPr>
              <a:t>    Các nghề chính của người dân ở đồng bằng duyên hải miền Trung là: Nghề nông, làm muối, đánh bắt, nuôi trồng và chế biến thủy sản..</a:t>
            </a:r>
            <a:r>
              <a:rPr lang="en-US" sz="3400">
                <a:latin typeface="Times New Roman" panose="02020603050405020304" pitchFamily="18" charset="0"/>
                <a:cs typeface="Times New Roman" panose="02020603050405020304" pitchFamily="18" charset="0"/>
              </a:rPr>
              <a:t> </a:t>
            </a:r>
          </a:p>
        </p:txBody>
      </p:sp>
      <p:sp>
        <p:nvSpPr>
          <p:cNvPr id="200713" name="Text Box 9"/>
          <p:cNvSpPr txBox="1">
            <a:spLocks noChangeArrowheads="1"/>
          </p:cNvSpPr>
          <p:nvPr/>
        </p:nvSpPr>
        <p:spPr bwMode="auto">
          <a:xfrm>
            <a:off x="655320" y="5697856"/>
            <a:ext cx="13248640" cy="2224778"/>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algn="just">
              <a:spcBef>
                <a:spcPct val="50000"/>
              </a:spcBef>
            </a:pPr>
            <a:r>
              <a:rPr lang="en-US" sz="3400" u="sng">
                <a:solidFill>
                  <a:srgbClr val="FF0000"/>
                </a:solidFill>
                <a:latin typeface="Times New Roman" panose="02020603050405020304" pitchFamily="18" charset="0"/>
              </a:rPr>
              <a:t>Bài học:</a:t>
            </a:r>
            <a:r>
              <a:rPr lang="en-US" sz="3400">
                <a:solidFill>
                  <a:srgbClr val="0000FF"/>
                </a:solidFill>
                <a:latin typeface="Times New Roman" panose="02020603050405020304" pitchFamily="18" charset="0"/>
              </a:rPr>
              <a:t> </a:t>
            </a:r>
            <a:r>
              <a:rPr lang="en-US" sz="3400">
                <a:solidFill>
                  <a:srgbClr val="0000FF"/>
                </a:solidFill>
              </a:rPr>
              <a:t>Ở đồng bằng duyên hải miền Trung dân cư  tập trung khá đông đúc, chủ yếu là người Kinh và người Chăm. Nghề chính của họ là nghề nông, làm muối, đánh bắt, nuôi trồng và chế biến thuỷ sản.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0713"/>
                                        </p:tgtEl>
                                        <p:attrNameLst>
                                          <p:attrName>style.visibility</p:attrName>
                                        </p:attrNameLst>
                                      </p:cBhvr>
                                      <p:to>
                                        <p:strVal val="visible"/>
                                      </p:to>
                                    </p:set>
                                    <p:animEffect transition="in" filter="plus(in)">
                                      <p:cBhvr>
                                        <p:cTn id="7" dur="2000"/>
                                        <p:tgtEl>
                                          <p:spTgt spid="200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2"/>
          <p:cNvSpPr>
            <a:spLocks noChangeArrowheads="1"/>
          </p:cNvSpPr>
          <p:nvPr/>
        </p:nvSpPr>
        <p:spPr bwMode="auto">
          <a:xfrm>
            <a:off x="518161" y="502920"/>
            <a:ext cx="13825221" cy="74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50000"/>
              </a:spcBef>
            </a:pPr>
            <a:r>
              <a:rPr lang="en-US" sz="4000" b="1" err="1">
                <a:solidFill>
                  <a:srgbClr val="3A3A3A"/>
                </a:solidFill>
                <a:latin typeface="Times New Roman" panose="02020603050405020304" pitchFamily="18" charset="0"/>
              </a:rPr>
              <a:t>Thứ</a:t>
            </a:r>
            <a:r>
              <a:rPr lang="en-US" sz="4000" b="1">
                <a:solidFill>
                  <a:srgbClr val="3A3A3A"/>
                </a:solidFill>
                <a:latin typeface="Times New Roman" panose="02020603050405020304" pitchFamily="18" charset="0"/>
              </a:rPr>
              <a:t> </a:t>
            </a:r>
            <a:r>
              <a:rPr lang="en-US" sz="4000" b="1" smtClean="0">
                <a:solidFill>
                  <a:srgbClr val="3A3A3A"/>
                </a:solidFill>
                <a:latin typeface="Times New Roman" panose="02020603050405020304" pitchFamily="18" charset="0"/>
              </a:rPr>
              <a:t>ba </a:t>
            </a:r>
            <a:r>
              <a:rPr lang="en-US" sz="4000" b="1" err="1">
                <a:solidFill>
                  <a:srgbClr val="3A3A3A"/>
                </a:solidFill>
                <a:latin typeface="Times New Roman" panose="02020603050405020304" pitchFamily="18" charset="0"/>
              </a:rPr>
              <a:t>ngày</a:t>
            </a:r>
            <a:r>
              <a:rPr lang="en-US" sz="4000" b="1">
                <a:solidFill>
                  <a:srgbClr val="3A3A3A"/>
                </a:solidFill>
                <a:latin typeface="Times New Roman" panose="02020603050405020304" pitchFamily="18" charset="0"/>
              </a:rPr>
              <a:t> </a:t>
            </a:r>
            <a:r>
              <a:rPr lang="en-US" sz="4000" b="1" smtClean="0">
                <a:solidFill>
                  <a:srgbClr val="3A3A3A"/>
                </a:solidFill>
                <a:latin typeface="Times New Roman" panose="02020603050405020304" pitchFamily="18" charset="0"/>
              </a:rPr>
              <a:t>30 </a:t>
            </a:r>
            <a:r>
              <a:rPr lang="en-US" sz="4000" b="1" dirty="0" err="1">
                <a:solidFill>
                  <a:srgbClr val="3A3A3A"/>
                </a:solidFill>
                <a:latin typeface="Times New Roman" panose="02020603050405020304" pitchFamily="18" charset="0"/>
              </a:rPr>
              <a:t>tháng</a:t>
            </a:r>
            <a:r>
              <a:rPr lang="en-US" sz="4000" b="1" dirty="0">
                <a:solidFill>
                  <a:srgbClr val="3A3A3A"/>
                </a:solidFill>
                <a:latin typeface="Times New Roman" panose="02020603050405020304" pitchFamily="18" charset="0"/>
              </a:rPr>
              <a:t> 3 </a:t>
            </a:r>
            <a:r>
              <a:rPr lang="en-US" sz="4000" b="1" err="1">
                <a:solidFill>
                  <a:srgbClr val="3A3A3A"/>
                </a:solidFill>
                <a:latin typeface="Times New Roman" panose="02020603050405020304" pitchFamily="18" charset="0"/>
              </a:rPr>
              <a:t>năm</a:t>
            </a:r>
            <a:r>
              <a:rPr lang="en-US" sz="4000" b="1">
                <a:solidFill>
                  <a:srgbClr val="3A3A3A"/>
                </a:solidFill>
                <a:latin typeface="Times New Roman" panose="02020603050405020304" pitchFamily="18" charset="0"/>
              </a:rPr>
              <a:t> </a:t>
            </a:r>
            <a:r>
              <a:rPr lang="en-US" sz="4000" b="1" smtClean="0">
                <a:solidFill>
                  <a:srgbClr val="3A3A3A"/>
                </a:solidFill>
                <a:latin typeface="Times New Roman" panose="02020603050405020304" pitchFamily="18" charset="0"/>
              </a:rPr>
              <a:t>2021</a:t>
            </a:r>
            <a:endParaRPr lang="en-US" sz="4000" b="1" dirty="0">
              <a:solidFill>
                <a:srgbClr val="3A3A3A"/>
              </a:solidFill>
              <a:latin typeface="Times New Roman" panose="02020603050405020304" pitchFamily="18" charset="0"/>
            </a:endParaRPr>
          </a:p>
        </p:txBody>
      </p:sp>
      <p:sp>
        <p:nvSpPr>
          <p:cNvPr id="75779" name="Rectangle 43"/>
          <p:cNvSpPr>
            <a:spLocks noChangeArrowheads="1"/>
          </p:cNvSpPr>
          <p:nvPr/>
        </p:nvSpPr>
        <p:spPr bwMode="auto">
          <a:xfrm>
            <a:off x="5516881" y="1042036"/>
            <a:ext cx="3685541" cy="83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4600" b="1">
                <a:solidFill>
                  <a:srgbClr val="FF0000"/>
                </a:solidFill>
                <a:latin typeface="Times New Roman" panose="02020603050405020304" pitchFamily="18" charset="0"/>
              </a:rPr>
              <a:t>Môn: Địa lí</a:t>
            </a:r>
          </a:p>
        </p:txBody>
      </p:sp>
      <p:sp>
        <p:nvSpPr>
          <p:cNvPr id="16432" name="Text Box 48"/>
          <p:cNvSpPr txBox="1">
            <a:spLocks noChangeArrowheads="1"/>
          </p:cNvSpPr>
          <p:nvPr/>
        </p:nvSpPr>
        <p:spPr bwMode="auto">
          <a:xfrm>
            <a:off x="1033782" y="1727836"/>
            <a:ext cx="13596619" cy="1178338"/>
          </a:xfrm>
          <a:prstGeom prst="rect">
            <a:avLst/>
          </a:prstGeom>
          <a:solidFill>
            <a:schemeClr val="bg1"/>
          </a:solidFill>
          <a:ln w="9525">
            <a:solidFill>
              <a:schemeClr val="bg1"/>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3400" b="1">
                <a:solidFill>
                  <a:srgbClr val="0000FF"/>
                </a:solidFill>
              </a:rPr>
              <a:t>Bài 25: NGƯỜI DÂN VÀ HOẠT ĐỘNG SẢN XUẤT Ở ĐỒNG BẰNG DUYÊN HẢI MIỀN TRUNG</a:t>
            </a:r>
          </a:p>
        </p:txBody>
      </p:sp>
      <p:sp>
        <p:nvSpPr>
          <p:cNvPr id="78894" name="Text Box 46"/>
          <p:cNvSpPr txBox="1">
            <a:spLocks noChangeArrowheads="1"/>
          </p:cNvSpPr>
          <p:nvPr/>
        </p:nvSpPr>
        <p:spPr bwMode="auto">
          <a:xfrm>
            <a:off x="749301" y="3459481"/>
            <a:ext cx="9791699" cy="655118"/>
          </a:xfrm>
          <a:prstGeom prst="rect">
            <a:avLst/>
          </a:prstGeom>
          <a:noFill/>
          <a:ln w="9525">
            <a:noFill/>
            <a:miter lim="800000"/>
            <a:headEnd/>
            <a:tailEnd/>
          </a:ln>
          <a:effectLst>
            <a:prstShdw prst="shdw17" dist="17961" dir="2700000">
              <a:schemeClr val="accent1">
                <a:gamma/>
                <a:shade val="60000"/>
                <a:invGamma/>
              </a:schemeClr>
            </a:prstShdw>
          </a:effec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3400" b="1">
                <a:solidFill>
                  <a:schemeClr val="tx2"/>
                </a:solidFill>
              </a:rPr>
              <a:t>1. Dân cư ở đồng bằng duyên hải miền Trung:</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32"/>
                                        </p:tgtEl>
                                        <p:attrNameLst>
                                          <p:attrName>style.visibility</p:attrName>
                                        </p:attrNameLst>
                                      </p:cBhvr>
                                      <p:to>
                                        <p:strVal val="visible"/>
                                      </p:to>
                                    </p:set>
                                    <p:anim calcmode="lin" valueType="num">
                                      <p:cBhvr>
                                        <p:cTn id="7" dur="500" fill="hold"/>
                                        <p:tgtEl>
                                          <p:spTgt spid="16432"/>
                                        </p:tgtEl>
                                        <p:attrNameLst>
                                          <p:attrName>ppt_w</p:attrName>
                                        </p:attrNameLst>
                                      </p:cBhvr>
                                      <p:tavLst>
                                        <p:tav tm="0">
                                          <p:val>
                                            <p:strVal val="#ppt_w*0.70"/>
                                          </p:val>
                                        </p:tav>
                                        <p:tav tm="100000">
                                          <p:val>
                                            <p:strVal val="#ppt_w"/>
                                          </p:val>
                                        </p:tav>
                                      </p:tavLst>
                                    </p:anim>
                                    <p:anim calcmode="lin" valueType="num">
                                      <p:cBhvr>
                                        <p:cTn id="8" dur="500" fill="hold"/>
                                        <p:tgtEl>
                                          <p:spTgt spid="16432"/>
                                        </p:tgtEl>
                                        <p:attrNameLst>
                                          <p:attrName>ppt_h</p:attrName>
                                        </p:attrNameLst>
                                      </p:cBhvr>
                                      <p:tavLst>
                                        <p:tav tm="0">
                                          <p:val>
                                            <p:strVal val="#ppt_h"/>
                                          </p:val>
                                        </p:tav>
                                        <p:tav tm="100000">
                                          <p:val>
                                            <p:strVal val="#ppt_h"/>
                                          </p:val>
                                        </p:tav>
                                      </p:tavLst>
                                    </p:anim>
                                    <p:animEffect transition="in" filter="fade">
                                      <p:cBhvr>
                                        <p:cTn id="9" dur="500"/>
                                        <p:tgtEl>
                                          <p:spTgt spid="164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8894"/>
                                        </p:tgtEl>
                                        <p:attrNameLst>
                                          <p:attrName>style.visibility</p:attrName>
                                        </p:attrNameLst>
                                      </p:cBhvr>
                                      <p:to>
                                        <p:strVal val="visible"/>
                                      </p:to>
                                    </p:set>
                                    <p:anim calcmode="discrete" valueType="clr">
                                      <p:cBhvr override="childStyle">
                                        <p:cTn id="14" dur="80"/>
                                        <p:tgtEl>
                                          <p:spTgt spid="7889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8894"/>
                                        </p:tgtEl>
                                        <p:attrNameLst>
                                          <p:attrName>fillcolor</p:attrName>
                                        </p:attrNameLst>
                                      </p:cBhvr>
                                      <p:tavLst>
                                        <p:tav tm="0">
                                          <p:val>
                                            <p:clrVal>
                                              <a:schemeClr val="accent2"/>
                                            </p:clrVal>
                                          </p:val>
                                        </p:tav>
                                        <p:tav tm="50000">
                                          <p:val>
                                            <p:clrVal>
                                              <a:schemeClr val="hlink"/>
                                            </p:clrVal>
                                          </p:val>
                                        </p:tav>
                                      </p:tavLst>
                                    </p:anim>
                                    <p:set>
                                      <p:cBhvr>
                                        <p:cTn id="16" dur="80"/>
                                        <p:tgtEl>
                                          <p:spTgt spid="788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2" grpId="0" animBg="1"/>
      <p:bldP spid="788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351_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1934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Luoc do phan bo dan cu va do thi Viet Nam nam 1999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240" y="1906"/>
            <a:ext cx="7802880" cy="76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Rectangle 2"/>
          <p:cNvSpPr>
            <a:spLocks noChangeArrowheads="1"/>
          </p:cNvSpPr>
          <p:nvPr/>
        </p:nvSpPr>
        <p:spPr bwMode="auto">
          <a:xfrm>
            <a:off x="2247901" y="7675246"/>
            <a:ext cx="10363200" cy="48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300"/>
              <a:t>Lược đồ phân bố dân cư Việt Nam</a:t>
            </a:r>
          </a:p>
        </p:txBody>
      </p:sp>
      <p:sp>
        <p:nvSpPr>
          <p:cNvPr id="168970" name="Freeform 10"/>
          <p:cNvSpPr>
            <a:spLocks/>
          </p:cNvSpPr>
          <p:nvPr/>
        </p:nvSpPr>
        <p:spPr bwMode="auto">
          <a:xfrm>
            <a:off x="5986782" y="1893571"/>
            <a:ext cx="3205480" cy="4583430"/>
          </a:xfrm>
          <a:custGeom>
            <a:avLst/>
            <a:gdLst>
              <a:gd name="T0" fmla="*/ 82 w 1262"/>
              <a:gd name="T1" fmla="*/ 73 h 2406"/>
              <a:gd name="T2" fmla="*/ 46 w 1262"/>
              <a:gd name="T3" fmla="*/ 183 h 2406"/>
              <a:gd name="T4" fmla="*/ 146 w 1262"/>
              <a:gd name="T5" fmla="*/ 329 h 2406"/>
              <a:gd name="T6" fmla="*/ 256 w 1262"/>
              <a:gd name="T7" fmla="*/ 384 h 2406"/>
              <a:gd name="T8" fmla="*/ 302 w 1262"/>
              <a:gd name="T9" fmla="*/ 457 h 2406"/>
              <a:gd name="T10" fmla="*/ 366 w 1262"/>
              <a:gd name="T11" fmla="*/ 567 h 2406"/>
              <a:gd name="T12" fmla="*/ 439 w 1262"/>
              <a:gd name="T13" fmla="*/ 631 h 2406"/>
              <a:gd name="T14" fmla="*/ 631 w 1262"/>
              <a:gd name="T15" fmla="*/ 795 h 2406"/>
              <a:gd name="T16" fmla="*/ 731 w 1262"/>
              <a:gd name="T17" fmla="*/ 841 h 2406"/>
              <a:gd name="T18" fmla="*/ 814 w 1262"/>
              <a:gd name="T19" fmla="*/ 887 h 2406"/>
              <a:gd name="T20" fmla="*/ 914 w 1262"/>
              <a:gd name="T21" fmla="*/ 951 h 2406"/>
              <a:gd name="T22" fmla="*/ 1006 w 1262"/>
              <a:gd name="T23" fmla="*/ 1060 h 2406"/>
              <a:gd name="T24" fmla="*/ 1161 w 1262"/>
              <a:gd name="T25" fmla="*/ 1390 h 2406"/>
              <a:gd name="T26" fmla="*/ 1262 w 1262"/>
              <a:gd name="T27" fmla="*/ 1801 h 2406"/>
              <a:gd name="T28" fmla="*/ 1179 w 1262"/>
              <a:gd name="T29" fmla="*/ 2139 h 2406"/>
              <a:gd name="T30" fmla="*/ 896 w 1262"/>
              <a:gd name="T31" fmla="*/ 2322 h 2406"/>
              <a:gd name="T32" fmla="*/ 759 w 1262"/>
              <a:gd name="T33" fmla="*/ 2386 h 2406"/>
              <a:gd name="T34" fmla="*/ 722 w 1262"/>
              <a:gd name="T35" fmla="*/ 2377 h 2406"/>
              <a:gd name="T36" fmla="*/ 896 w 1262"/>
              <a:gd name="T37" fmla="*/ 2304 h 2406"/>
              <a:gd name="T38" fmla="*/ 1079 w 1262"/>
              <a:gd name="T39" fmla="*/ 2121 h 2406"/>
              <a:gd name="T40" fmla="*/ 1124 w 1262"/>
              <a:gd name="T41" fmla="*/ 2030 h 2406"/>
              <a:gd name="T42" fmla="*/ 1161 w 1262"/>
              <a:gd name="T43" fmla="*/ 1728 h 2406"/>
              <a:gd name="T44" fmla="*/ 1134 w 1262"/>
              <a:gd name="T45" fmla="*/ 1646 h 2406"/>
              <a:gd name="T46" fmla="*/ 1088 w 1262"/>
              <a:gd name="T47" fmla="*/ 1326 h 2406"/>
              <a:gd name="T48" fmla="*/ 996 w 1262"/>
              <a:gd name="T49" fmla="*/ 1225 h 2406"/>
              <a:gd name="T50" fmla="*/ 932 w 1262"/>
              <a:gd name="T51" fmla="*/ 1134 h 2406"/>
              <a:gd name="T52" fmla="*/ 868 w 1262"/>
              <a:gd name="T53" fmla="*/ 1060 h 2406"/>
              <a:gd name="T54" fmla="*/ 695 w 1262"/>
              <a:gd name="T55" fmla="*/ 896 h 2406"/>
              <a:gd name="T56" fmla="*/ 622 w 1262"/>
              <a:gd name="T57" fmla="*/ 859 h 2406"/>
              <a:gd name="T58" fmla="*/ 548 w 1262"/>
              <a:gd name="T59" fmla="*/ 804 h 2406"/>
              <a:gd name="T60" fmla="*/ 475 w 1262"/>
              <a:gd name="T61" fmla="*/ 750 h 2406"/>
              <a:gd name="T62" fmla="*/ 164 w 1262"/>
              <a:gd name="T63" fmla="*/ 466 h 2406"/>
              <a:gd name="T64" fmla="*/ 18 w 1262"/>
              <a:gd name="T65" fmla="*/ 292 h 2406"/>
              <a:gd name="T66" fmla="*/ 55 w 1262"/>
              <a:gd name="T67" fmla="*/ 18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2" h="2406">
                <a:moveTo>
                  <a:pt x="128" y="0"/>
                </a:moveTo>
                <a:cubicBezTo>
                  <a:pt x="110" y="27"/>
                  <a:pt x="92" y="42"/>
                  <a:pt x="82" y="73"/>
                </a:cubicBezTo>
                <a:cubicBezTo>
                  <a:pt x="79" y="100"/>
                  <a:pt x="82" y="129"/>
                  <a:pt x="73" y="155"/>
                </a:cubicBezTo>
                <a:cubicBezTo>
                  <a:pt x="69" y="167"/>
                  <a:pt x="49" y="170"/>
                  <a:pt x="46" y="183"/>
                </a:cubicBezTo>
                <a:cubicBezTo>
                  <a:pt x="37" y="221"/>
                  <a:pt x="86" y="269"/>
                  <a:pt x="110" y="292"/>
                </a:cubicBezTo>
                <a:cubicBezTo>
                  <a:pt x="129" y="353"/>
                  <a:pt x="102" y="294"/>
                  <a:pt x="146" y="329"/>
                </a:cubicBezTo>
                <a:cubicBezTo>
                  <a:pt x="209" y="380"/>
                  <a:pt x="108" y="338"/>
                  <a:pt x="201" y="366"/>
                </a:cubicBezTo>
                <a:cubicBezTo>
                  <a:pt x="219" y="372"/>
                  <a:pt x="256" y="384"/>
                  <a:pt x="256" y="384"/>
                </a:cubicBezTo>
                <a:cubicBezTo>
                  <a:pt x="253" y="396"/>
                  <a:pt x="240" y="410"/>
                  <a:pt x="247" y="420"/>
                </a:cubicBezTo>
                <a:cubicBezTo>
                  <a:pt x="259" y="439"/>
                  <a:pt x="284" y="445"/>
                  <a:pt x="302" y="457"/>
                </a:cubicBezTo>
                <a:cubicBezTo>
                  <a:pt x="311" y="463"/>
                  <a:pt x="329" y="475"/>
                  <a:pt x="329" y="475"/>
                </a:cubicBezTo>
                <a:cubicBezTo>
                  <a:pt x="344" y="598"/>
                  <a:pt x="316" y="517"/>
                  <a:pt x="366" y="567"/>
                </a:cubicBezTo>
                <a:cubicBezTo>
                  <a:pt x="374" y="575"/>
                  <a:pt x="376" y="587"/>
                  <a:pt x="384" y="594"/>
                </a:cubicBezTo>
                <a:cubicBezTo>
                  <a:pt x="401" y="609"/>
                  <a:pt x="439" y="631"/>
                  <a:pt x="439" y="631"/>
                </a:cubicBezTo>
                <a:cubicBezTo>
                  <a:pt x="470" y="678"/>
                  <a:pt x="513" y="693"/>
                  <a:pt x="558" y="722"/>
                </a:cubicBezTo>
                <a:cubicBezTo>
                  <a:pt x="580" y="789"/>
                  <a:pt x="547" y="706"/>
                  <a:pt x="631" y="795"/>
                </a:cubicBezTo>
                <a:cubicBezTo>
                  <a:pt x="637" y="801"/>
                  <a:pt x="641" y="810"/>
                  <a:pt x="649" y="814"/>
                </a:cubicBezTo>
                <a:cubicBezTo>
                  <a:pt x="675" y="827"/>
                  <a:pt x="707" y="825"/>
                  <a:pt x="731" y="841"/>
                </a:cubicBezTo>
                <a:cubicBezTo>
                  <a:pt x="769" y="866"/>
                  <a:pt x="748" y="856"/>
                  <a:pt x="795" y="868"/>
                </a:cubicBezTo>
                <a:cubicBezTo>
                  <a:pt x="801" y="874"/>
                  <a:pt x="806" y="882"/>
                  <a:pt x="814" y="887"/>
                </a:cubicBezTo>
                <a:cubicBezTo>
                  <a:pt x="822" y="892"/>
                  <a:pt x="833" y="890"/>
                  <a:pt x="841" y="896"/>
                </a:cubicBezTo>
                <a:cubicBezTo>
                  <a:pt x="925" y="959"/>
                  <a:pt x="853" y="931"/>
                  <a:pt x="914" y="951"/>
                </a:cubicBezTo>
                <a:cubicBezTo>
                  <a:pt x="928" y="992"/>
                  <a:pt x="956" y="1011"/>
                  <a:pt x="987" y="1042"/>
                </a:cubicBezTo>
                <a:cubicBezTo>
                  <a:pt x="993" y="1048"/>
                  <a:pt x="1006" y="1060"/>
                  <a:pt x="1006" y="1060"/>
                </a:cubicBezTo>
                <a:cubicBezTo>
                  <a:pt x="1022" y="1111"/>
                  <a:pt x="1069" y="1159"/>
                  <a:pt x="1106" y="1198"/>
                </a:cubicBezTo>
                <a:cubicBezTo>
                  <a:pt x="1127" y="1262"/>
                  <a:pt x="1140" y="1326"/>
                  <a:pt x="1161" y="1390"/>
                </a:cubicBezTo>
                <a:cubicBezTo>
                  <a:pt x="1167" y="1409"/>
                  <a:pt x="1182" y="1425"/>
                  <a:pt x="1188" y="1444"/>
                </a:cubicBezTo>
                <a:cubicBezTo>
                  <a:pt x="1199" y="1569"/>
                  <a:pt x="1219" y="1684"/>
                  <a:pt x="1262" y="1801"/>
                </a:cubicBezTo>
                <a:cubicBezTo>
                  <a:pt x="1245" y="1878"/>
                  <a:pt x="1240" y="1956"/>
                  <a:pt x="1216" y="2030"/>
                </a:cubicBezTo>
                <a:cubicBezTo>
                  <a:pt x="1209" y="2078"/>
                  <a:pt x="1213" y="2107"/>
                  <a:pt x="1179" y="2139"/>
                </a:cubicBezTo>
                <a:cubicBezTo>
                  <a:pt x="1173" y="2158"/>
                  <a:pt x="1154" y="2208"/>
                  <a:pt x="1143" y="2222"/>
                </a:cubicBezTo>
                <a:cubicBezTo>
                  <a:pt x="1084" y="2300"/>
                  <a:pt x="986" y="2311"/>
                  <a:pt x="896" y="2322"/>
                </a:cubicBezTo>
                <a:cubicBezTo>
                  <a:pt x="879" y="2333"/>
                  <a:pt x="867" y="2349"/>
                  <a:pt x="850" y="2359"/>
                </a:cubicBezTo>
                <a:cubicBezTo>
                  <a:pt x="825" y="2375"/>
                  <a:pt x="787" y="2377"/>
                  <a:pt x="759" y="2386"/>
                </a:cubicBezTo>
                <a:cubicBezTo>
                  <a:pt x="753" y="2392"/>
                  <a:pt x="748" y="2406"/>
                  <a:pt x="740" y="2404"/>
                </a:cubicBezTo>
                <a:cubicBezTo>
                  <a:pt x="729" y="2401"/>
                  <a:pt x="718" y="2387"/>
                  <a:pt x="722" y="2377"/>
                </a:cubicBezTo>
                <a:cubicBezTo>
                  <a:pt x="725" y="2369"/>
                  <a:pt x="775" y="2354"/>
                  <a:pt x="786" y="2350"/>
                </a:cubicBezTo>
                <a:cubicBezTo>
                  <a:pt x="803" y="2297"/>
                  <a:pt x="839" y="2311"/>
                  <a:pt x="896" y="2304"/>
                </a:cubicBezTo>
                <a:cubicBezTo>
                  <a:pt x="946" y="2271"/>
                  <a:pt x="992" y="2238"/>
                  <a:pt x="1042" y="2203"/>
                </a:cubicBezTo>
                <a:cubicBezTo>
                  <a:pt x="1071" y="2160"/>
                  <a:pt x="1056" y="2186"/>
                  <a:pt x="1079" y="2121"/>
                </a:cubicBezTo>
                <a:cubicBezTo>
                  <a:pt x="1080" y="2118"/>
                  <a:pt x="1089" y="2058"/>
                  <a:pt x="1097" y="2048"/>
                </a:cubicBezTo>
                <a:cubicBezTo>
                  <a:pt x="1104" y="2040"/>
                  <a:pt x="1115" y="2036"/>
                  <a:pt x="1124" y="2030"/>
                </a:cubicBezTo>
                <a:cubicBezTo>
                  <a:pt x="1144" y="1974"/>
                  <a:pt x="1136" y="1915"/>
                  <a:pt x="1170" y="1865"/>
                </a:cubicBezTo>
                <a:cubicBezTo>
                  <a:pt x="1167" y="1819"/>
                  <a:pt x="1167" y="1773"/>
                  <a:pt x="1161" y="1728"/>
                </a:cubicBezTo>
                <a:cubicBezTo>
                  <a:pt x="1158" y="1709"/>
                  <a:pt x="1149" y="1691"/>
                  <a:pt x="1143" y="1673"/>
                </a:cubicBezTo>
                <a:cubicBezTo>
                  <a:pt x="1140" y="1664"/>
                  <a:pt x="1134" y="1646"/>
                  <a:pt x="1134" y="1646"/>
                </a:cubicBezTo>
                <a:cubicBezTo>
                  <a:pt x="1120" y="1423"/>
                  <a:pt x="1134" y="1550"/>
                  <a:pt x="1097" y="1435"/>
                </a:cubicBezTo>
                <a:cubicBezTo>
                  <a:pt x="1094" y="1399"/>
                  <a:pt x="1096" y="1362"/>
                  <a:pt x="1088" y="1326"/>
                </a:cubicBezTo>
                <a:cubicBezTo>
                  <a:pt x="1087" y="1322"/>
                  <a:pt x="1053" y="1292"/>
                  <a:pt x="1051" y="1289"/>
                </a:cubicBezTo>
                <a:cubicBezTo>
                  <a:pt x="1032" y="1266"/>
                  <a:pt x="1018" y="1246"/>
                  <a:pt x="996" y="1225"/>
                </a:cubicBezTo>
                <a:cubicBezTo>
                  <a:pt x="993" y="1216"/>
                  <a:pt x="964" y="1157"/>
                  <a:pt x="960" y="1152"/>
                </a:cubicBezTo>
                <a:cubicBezTo>
                  <a:pt x="953" y="1143"/>
                  <a:pt x="941" y="1141"/>
                  <a:pt x="932" y="1134"/>
                </a:cubicBezTo>
                <a:cubicBezTo>
                  <a:pt x="925" y="1129"/>
                  <a:pt x="919" y="1122"/>
                  <a:pt x="914" y="1115"/>
                </a:cubicBezTo>
                <a:cubicBezTo>
                  <a:pt x="868" y="1057"/>
                  <a:pt x="928" y="1120"/>
                  <a:pt x="868" y="1060"/>
                </a:cubicBezTo>
                <a:cubicBezTo>
                  <a:pt x="852" y="1013"/>
                  <a:pt x="809" y="978"/>
                  <a:pt x="768" y="951"/>
                </a:cubicBezTo>
                <a:cubicBezTo>
                  <a:pt x="747" y="918"/>
                  <a:pt x="732" y="908"/>
                  <a:pt x="695" y="896"/>
                </a:cubicBezTo>
                <a:cubicBezTo>
                  <a:pt x="689" y="890"/>
                  <a:pt x="684" y="882"/>
                  <a:pt x="676" y="878"/>
                </a:cubicBezTo>
                <a:cubicBezTo>
                  <a:pt x="659" y="869"/>
                  <a:pt x="622" y="859"/>
                  <a:pt x="622" y="859"/>
                </a:cubicBezTo>
                <a:cubicBezTo>
                  <a:pt x="556" y="796"/>
                  <a:pt x="655" y="885"/>
                  <a:pt x="576" y="832"/>
                </a:cubicBezTo>
                <a:cubicBezTo>
                  <a:pt x="565" y="825"/>
                  <a:pt x="558" y="812"/>
                  <a:pt x="548" y="804"/>
                </a:cubicBezTo>
                <a:cubicBezTo>
                  <a:pt x="540" y="797"/>
                  <a:pt x="530" y="792"/>
                  <a:pt x="521" y="786"/>
                </a:cubicBezTo>
                <a:cubicBezTo>
                  <a:pt x="473" y="714"/>
                  <a:pt x="535" y="796"/>
                  <a:pt x="475" y="750"/>
                </a:cubicBezTo>
                <a:cubicBezTo>
                  <a:pt x="458" y="737"/>
                  <a:pt x="445" y="719"/>
                  <a:pt x="430" y="704"/>
                </a:cubicBezTo>
                <a:cubicBezTo>
                  <a:pt x="345" y="619"/>
                  <a:pt x="251" y="548"/>
                  <a:pt x="164" y="466"/>
                </a:cubicBezTo>
                <a:cubicBezTo>
                  <a:pt x="147" y="414"/>
                  <a:pt x="168" y="461"/>
                  <a:pt x="128" y="420"/>
                </a:cubicBezTo>
                <a:cubicBezTo>
                  <a:pt x="89" y="380"/>
                  <a:pt x="57" y="333"/>
                  <a:pt x="18" y="292"/>
                </a:cubicBezTo>
                <a:cubicBezTo>
                  <a:pt x="0" y="238"/>
                  <a:pt x="3" y="97"/>
                  <a:pt x="27" y="36"/>
                </a:cubicBezTo>
                <a:cubicBezTo>
                  <a:pt x="31" y="26"/>
                  <a:pt x="46" y="24"/>
                  <a:pt x="55" y="18"/>
                </a:cubicBezTo>
                <a:cubicBezTo>
                  <a:pt x="113" y="30"/>
                  <a:pt x="89" y="38"/>
                  <a:pt x="128" y="0"/>
                </a:cubicBezTo>
                <a:close/>
              </a:path>
            </a:pathLst>
          </a:custGeom>
          <a:noFill/>
          <a:ln w="2857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68975" name="Freeform 15"/>
          <p:cNvSpPr>
            <a:spLocks/>
          </p:cNvSpPr>
          <p:nvPr/>
        </p:nvSpPr>
        <p:spPr bwMode="auto">
          <a:xfrm>
            <a:off x="3246121" y="60960"/>
            <a:ext cx="4719320" cy="1821180"/>
          </a:xfrm>
          <a:custGeom>
            <a:avLst/>
            <a:gdLst>
              <a:gd name="T0" fmla="*/ 11 w 1858"/>
              <a:gd name="T1" fmla="*/ 233 h 956"/>
              <a:gd name="T2" fmla="*/ 84 w 1858"/>
              <a:gd name="T3" fmla="*/ 169 h 956"/>
              <a:gd name="T4" fmla="*/ 249 w 1858"/>
              <a:gd name="T5" fmla="*/ 188 h 956"/>
              <a:gd name="T6" fmla="*/ 304 w 1858"/>
              <a:gd name="T7" fmla="*/ 206 h 956"/>
              <a:gd name="T8" fmla="*/ 578 w 1858"/>
              <a:gd name="T9" fmla="*/ 197 h 956"/>
              <a:gd name="T10" fmla="*/ 724 w 1858"/>
              <a:gd name="T11" fmla="*/ 169 h 956"/>
              <a:gd name="T12" fmla="*/ 898 w 1858"/>
              <a:gd name="T13" fmla="*/ 105 h 956"/>
              <a:gd name="T14" fmla="*/ 953 w 1858"/>
              <a:gd name="T15" fmla="*/ 32 h 956"/>
              <a:gd name="T16" fmla="*/ 1008 w 1858"/>
              <a:gd name="T17" fmla="*/ 14 h 956"/>
              <a:gd name="T18" fmla="*/ 1099 w 1858"/>
              <a:gd name="T19" fmla="*/ 32 h 956"/>
              <a:gd name="T20" fmla="*/ 1117 w 1858"/>
              <a:gd name="T21" fmla="*/ 51 h 956"/>
              <a:gd name="T22" fmla="*/ 1145 w 1858"/>
              <a:gd name="T23" fmla="*/ 60 h 956"/>
              <a:gd name="T24" fmla="*/ 1437 w 1858"/>
              <a:gd name="T25" fmla="*/ 115 h 956"/>
              <a:gd name="T26" fmla="*/ 1447 w 1858"/>
              <a:gd name="T27" fmla="*/ 261 h 956"/>
              <a:gd name="T28" fmla="*/ 1474 w 1858"/>
              <a:gd name="T29" fmla="*/ 307 h 956"/>
              <a:gd name="T30" fmla="*/ 1693 w 1858"/>
              <a:gd name="T31" fmla="*/ 398 h 956"/>
              <a:gd name="T32" fmla="*/ 1757 w 1858"/>
              <a:gd name="T33" fmla="*/ 416 h 956"/>
              <a:gd name="T34" fmla="*/ 1776 w 1858"/>
              <a:gd name="T35" fmla="*/ 435 h 956"/>
              <a:gd name="T36" fmla="*/ 1831 w 1858"/>
              <a:gd name="T37" fmla="*/ 453 h 956"/>
              <a:gd name="T38" fmla="*/ 1858 w 1858"/>
              <a:gd name="T39" fmla="*/ 471 h 956"/>
              <a:gd name="T40" fmla="*/ 1831 w 1858"/>
              <a:gd name="T41" fmla="*/ 480 h 956"/>
              <a:gd name="T42" fmla="*/ 1684 w 1858"/>
              <a:gd name="T43" fmla="*/ 517 h 956"/>
              <a:gd name="T44" fmla="*/ 1584 w 1858"/>
              <a:gd name="T45" fmla="*/ 590 h 956"/>
              <a:gd name="T46" fmla="*/ 1474 w 1858"/>
              <a:gd name="T47" fmla="*/ 627 h 956"/>
              <a:gd name="T48" fmla="*/ 1401 w 1858"/>
              <a:gd name="T49" fmla="*/ 681 h 956"/>
              <a:gd name="T50" fmla="*/ 1392 w 1858"/>
              <a:gd name="T51" fmla="*/ 709 h 956"/>
              <a:gd name="T52" fmla="*/ 1373 w 1858"/>
              <a:gd name="T53" fmla="*/ 727 h 956"/>
              <a:gd name="T54" fmla="*/ 1355 w 1858"/>
              <a:gd name="T55" fmla="*/ 782 h 956"/>
              <a:gd name="T56" fmla="*/ 1273 w 1858"/>
              <a:gd name="T57" fmla="*/ 873 h 956"/>
              <a:gd name="T58" fmla="*/ 1172 w 1858"/>
              <a:gd name="T59" fmla="*/ 956 h 956"/>
              <a:gd name="T60" fmla="*/ 1035 w 1858"/>
              <a:gd name="T61" fmla="*/ 947 h 956"/>
              <a:gd name="T62" fmla="*/ 953 w 1858"/>
              <a:gd name="T63" fmla="*/ 919 h 956"/>
              <a:gd name="T64" fmla="*/ 834 w 1858"/>
              <a:gd name="T65" fmla="*/ 928 h 956"/>
              <a:gd name="T66" fmla="*/ 807 w 1858"/>
              <a:gd name="T67" fmla="*/ 937 h 956"/>
              <a:gd name="T68" fmla="*/ 825 w 1858"/>
              <a:gd name="T69" fmla="*/ 883 h 956"/>
              <a:gd name="T70" fmla="*/ 834 w 1858"/>
              <a:gd name="T71" fmla="*/ 855 h 956"/>
              <a:gd name="T72" fmla="*/ 788 w 1858"/>
              <a:gd name="T73" fmla="*/ 773 h 956"/>
              <a:gd name="T74" fmla="*/ 752 w 1858"/>
              <a:gd name="T75" fmla="*/ 727 h 956"/>
              <a:gd name="T76" fmla="*/ 743 w 1858"/>
              <a:gd name="T77" fmla="*/ 700 h 956"/>
              <a:gd name="T78" fmla="*/ 697 w 1858"/>
              <a:gd name="T79" fmla="*/ 672 h 956"/>
              <a:gd name="T80" fmla="*/ 679 w 1858"/>
              <a:gd name="T81" fmla="*/ 645 h 956"/>
              <a:gd name="T82" fmla="*/ 624 w 1858"/>
              <a:gd name="T83" fmla="*/ 627 h 956"/>
              <a:gd name="T84" fmla="*/ 477 w 1858"/>
              <a:gd name="T85" fmla="*/ 672 h 956"/>
              <a:gd name="T86" fmla="*/ 313 w 1858"/>
              <a:gd name="T87" fmla="*/ 617 h 956"/>
              <a:gd name="T88" fmla="*/ 258 w 1858"/>
              <a:gd name="T89" fmla="*/ 581 h 956"/>
              <a:gd name="T90" fmla="*/ 240 w 1858"/>
              <a:gd name="T91" fmla="*/ 553 h 956"/>
              <a:gd name="T92" fmla="*/ 231 w 1858"/>
              <a:gd name="T93" fmla="*/ 425 h 956"/>
              <a:gd name="T94" fmla="*/ 157 w 1858"/>
              <a:gd name="T95" fmla="*/ 416 h 956"/>
              <a:gd name="T96" fmla="*/ 66 w 1858"/>
              <a:gd name="T97" fmla="*/ 334 h 956"/>
              <a:gd name="T98" fmla="*/ 20 w 1858"/>
              <a:gd name="T99" fmla="*/ 270 h 956"/>
              <a:gd name="T100" fmla="*/ 2 w 1858"/>
              <a:gd name="T101" fmla="*/ 233 h 956"/>
              <a:gd name="T102" fmla="*/ 29 w 1858"/>
              <a:gd name="T103" fmla="*/ 215 h 956"/>
              <a:gd name="T104" fmla="*/ 11 w 1858"/>
              <a:gd name="T105" fmla="*/ 23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8" h="956">
                <a:moveTo>
                  <a:pt x="11" y="233"/>
                </a:moveTo>
                <a:cubicBezTo>
                  <a:pt x="32" y="201"/>
                  <a:pt x="48" y="182"/>
                  <a:pt x="84" y="169"/>
                </a:cubicBezTo>
                <a:cubicBezTo>
                  <a:pt x="134" y="173"/>
                  <a:pt x="197" y="174"/>
                  <a:pt x="249" y="188"/>
                </a:cubicBezTo>
                <a:cubicBezTo>
                  <a:pt x="268" y="193"/>
                  <a:pt x="304" y="206"/>
                  <a:pt x="304" y="206"/>
                </a:cubicBezTo>
                <a:cubicBezTo>
                  <a:pt x="406" y="195"/>
                  <a:pt x="471" y="190"/>
                  <a:pt x="578" y="197"/>
                </a:cubicBezTo>
                <a:cubicBezTo>
                  <a:pt x="641" y="191"/>
                  <a:pt x="671" y="189"/>
                  <a:pt x="724" y="169"/>
                </a:cubicBezTo>
                <a:cubicBezTo>
                  <a:pt x="797" y="100"/>
                  <a:pt x="795" y="115"/>
                  <a:pt x="898" y="105"/>
                </a:cubicBezTo>
                <a:cubicBezTo>
                  <a:pt x="908" y="75"/>
                  <a:pt x="914" y="45"/>
                  <a:pt x="953" y="32"/>
                </a:cubicBezTo>
                <a:cubicBezTo>
                  <a:pt x="971" y="26"/>
                  <a:pt x="1008" y="14"/>
                  <a:pt x="1008" y="14"/>
                </a:cubicBezTo>
                <a:cubicBezTo>
                  <a:pt x="1038" y="21"/>
                  <a:pt x="1070" y="21"/>
                  <a:pt x="1099" y="32"/>
                </a:cubicBezTo>
                <a:cubicBezTo>
                  <a:pt x="1107" y="35"/>
                  <a:pt x="1110" y="46"/>
                  <a:pt x="1117" y="51"/>
                </a:cubicBezTo>
                <a:cubicBezTo>
                  <a:pt x="1125" y="56"/>
                  <a:pt x="1136" y="57"/>
                  <a:pt x="1145" y="60"/>
                </a:cubicBezTo>
                <a:cubicBezTo>
                  <a:pt x="1237" y="122"/>
                  <a:pt x="1400" y="0"/>
                  <a:pt x="1437" y="115"/>
                </a:cubicBezTo>
                <a:cubicBezTo>
                  <a:pt x="1440" y="164"/>
                  <a:pt x="1442" y="213"/>
                  <a:pt x="1447" y="261"/>
                </a:cubicBezTo>
                <a:cubicBezTo>
                  <a:pt x="1450" y="291"/>
                  <a:pt x="1457" y="286"/>
                  <a:pt x="1474" y="307"/>
                </a:cubicBezTo>
                <a:cubicBezTo>
                  <a:pt x="1533" y="383"/>
                  <a:pt x="1601" y="388"/>
                  <a:pt x="1693" y="398"/>
                </a:cubicBezTo>
                <a:cubicBezTo>
                  <a:pt x="1714" y="405"/>
                  <a:pt x="1737" y="406"/>
                  <a:pt x="1757" y="416"/>
                </a:cubicBezTo>
                <a:cubicBezTo>
                  <a:pt x="1765" y="420"/>
                  <a:pt x="1768" y="431"/>
                  <a:pt x="1776" y="435"/>
                </a:cubicBezTo>
                <a:cubicBezTo>
                  <a:pt x="1793" y="444"/>
                  <a:pt x="1831" y="453"/>
                  <a:pt x="1831" y="453"/>
                </a:cubicBezTo>
                <a:cubicBezTo>
                  <a:pt x="1840" y="459"/>
                  <a:pt x="1858" y="460"/>
                  <a:pt x="1858" y="471"/>
                </a:cubicBezTo>
                <a:cubicBezTo>
                  <a:pt x="1858" y="480"/>
                  <a:pt x="1840" y="478"/>
                  <a:pt x="1831" y="480"/>
                </a:cubicBezTo>
                <a:cubicBezTo>
                  <a:pt x="1782" y="492"/>
                  <a:pt x="1732" y="501"/>
                  <a:pt x="1684" y="517"/>
                </a:cubicBezTo>
                <a:cubicBezTo>
                  <a:pt x="1673" y="524"/>
                  <a:pt x="1600" y="583"/>
                  <a:pt x="1584" y="590"/>
                </a:cubicBezTo>
                <a:cubicBezTo>
                  <a:pt x="1549" y="605"/>
                  <a:pt x="1508" y="609"/>
                  <a:pt x="1474" y="627"/>
                </a:cubicBezTo>
                <a:cubicBezTo>
                  <a:pt x="1447" y="641"/>
                  <a:pt x="1426" y="664"/>
                  <a:pt x="1401" y="681"/>
                </a:cubicBezTo>
                <a:cubicBezTo>
                  <a:pt x="1398" y="690"/>
                  <a:pt x="1397" y="701"/>
                  <a:pt x="1392" y="709"/>
                </a:cubicBezTo>
                <a:cubicBezTo>
                  <a:pt x="1387" y="716"/>
                  <a:pt x="1377" y="719"/>
                  <a:pt x="1373" y="727"/>
                </a:cubicBezTo>
                <a:cubicBezTo>
                  <a:pt x="1364" y="744"/>
                  <a:pt x="1366" y="766"/>
                  <a:pt x="1355" y="782"/>
                </a:cubicBezTo>
                <a:cubicBezTo>
                  <a:pt x="1331" y="818"/>
                  <a:pt x="1305" y="841"/>
                  <a:pt x="1273" y="873"/>
                </a:cubicBezTo>
                <a:cubicBezTo>
                  <a:pt x="1239" y="907"/>
                  <a:pt x="1221" y="940"/>
                  <a:pt x="1172" y="956"/>
                </a:cubicBezTo>
                <a:cubicBezTo>
                  <a:pt x="1126" y="953"/>
                  <a:pt x="1080" y="952"/>
                  <a:pt x="1035" y="947"/>
                </a:cubicBezTo>
                <a:cubicBezTo>
                  <a:pt x="1006" y="944"/>
                  <a:pt x="953" y="919"/>
                  <a:pt x="953" y="919"/>
                </a:cubicBezTo>
                <a:cubicBezTo>
                  <a:pt x="913" y="922"/>
                  <a:pt x="873" y="923"/>
                  <a:pt x="834" y="928"/>
                </a:cubicBezTo>
                <a:cubicBezTo>
                  <a:pt x="825" y="929"/>
                  <a:pt x="809" y="946"/>
                  <a:pt x="807" y="937"/>
                </a:cubicBezTo>
                <a:cubicBezTo>
                  <a:pt x="803" y="918"/>
                  <a:pt x="819" y="901"/>
                  <a:pt x="825" y="883"/>
                </a:cubicBezTo>
                <a:cubicBezTo>
                  <a:pt x="828" y="874"/>
                  <a:pt x="834" y="855"/>
                  <a:pt x="834" y="855"/>
                </a:cubicBezTo>
                <a:cubicBezTo>
                  <a:pt x="816" y="827"/>
                  <a:pt x="807" y="800"/>
                  <a:pt x="788" y="773"/>
                </a:cubicBezTo>
                <a:cubicBezTo>
                  <a:pt x="766" y="704"/>
                  <a:pt x="798" y="785"/>
                  <a:pt x="752" y="727"/>
                </a:cubicBezTo>
                <a:cubicBezTo>
                  <a:pt x="746" y="720"/>
                  <a:pt x="748" y="708"/>
                  <a:pt x="743" y="700"/>
                </a:cubicBezTo>
                <a:cubicBezTo>
                  <a:pt x="730" y="678"/>
                  <a:pt x="719" y="679"/>
                  <a:pt x="697" y="672"/>
                </a:cubicBezTo>
                <a:cubicBezTo>
                  <a:pt x="691" y="663"/>
                  <a:pt x="688" y="651"/>
                  <a:pt x="679" y="645"/>
                </a:cubicBezTo>
                <a:cubicBezTo>
                  <a:pt x="663" y="635"/>
                  <a:pt x="624" y="627"/>
                  <a:pt x="624" y="627"/>
                </a:cubicBezTo>
                <a:cubicBezTo>
                  <a:pt x="539" y="635"/>
                  <a:pt x="528" y="624"/>
                  <a:pt x="477" y="672"/>
                </a:cubicBezTo>
                <a:cubicBezTo>
                  <a:pt x="387" y="662"/>
                  <a:pt x="385" y="665"/>
                  <a:pt x="313" y="617"/>
                </a:cubicBezTo>
                <a:cubicBezTo>
                  <a:pt x="295" y="605"/>
                  <a:pt x="258" y="581"/>
                  <a:pt x="258" y="581"/>
                </a:cubicBezTo>
                <a:cubicBezTo>
                  <a:pt x="252" y="572"/>
                  <a:pt x="242" y="564"/>
                  <a:pt x="240" y="553"/>
                </a:cubicBezTo>
                <a:cubicBezTo>
                  <a:pt x="233" y="511"/>
                  <a:pt x="253" y="462"/>
                  <a:pt x="231" y="425"/>
                </a:cubicBezTo>
                <a:cubicBezTo>
                  <a:pt x="218" y="404"/>
                  <a:pt x="182" y="419"/>
                  <a:pt x="157" y="416"/>
                </a:cubicBezTo>
                <a:cubicBezTo>
                  <a:pt x="132" y="378"/>
                  <a:pt x="109" y="348"/>
                  <a:pt x="66" y="334"/>
                </a:cubicBezTo>
                <a:cubicBezTo>
                  <a:pt x="56" y="303"/>
                  <a:pt x="43" y="292"/>
                  <a:pt x="20" y="270"/>
                </a:cubicBezTo>
                <a:cubicBezTo>
                  <a:pt x="14" y="258"/>
                  <a:pt x="0" y="247"/>
                  <a:pt x="2" y="233"/>
                </a:cubicBezTo>
                <a:cubicBezTo>
                  <a:pt x="4" y="222"/>
                  <a:pt x="18" y="215"/>
                  <a:pt x="29" y="215"/>
                </a:cubicBezTo>
                <a:cubicBezTo>
                  <a:pt x="37" y="215"/>
                  <a:pt x="17" y="227"/>
                  <a:pt x="11" y="233"/>
                </a:cubicBezTo>
                <a:close/>
              </a:path>
            </a:pathLst>
          </a:custGeom>
          <a:noFill/>
          <a:ln w="28575" cmpd="sng">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68978" name="Freeform 18"/>
          <p:cNvSpPr>
            <a:spLocks/>
          </p:cNvSpPr>
          <p:nvPr/>
        </p:nvSpPr>
        <p:spPr bwMode="auto">
          <a:xfrm>
            <a:off x="5166360" y="6282691"/>
            <a:ext cx="1902461" cy="1299210"/>
          </a:xfrm>
          <a:custGeom>
            <a:avLst/>
            <a:gdLst>
              <a:gd name="T0" fmla="*/ 207 w 749"/>
              <a:gd name="T1" fmla="*/ 299 h 682"/>
              <a:gd name="T2" fmla="*/ 177 w 749"/>
              <a:gd name="T3" fmla="*/ 302 h 682"/>
              <a:gd name="T4" fmla="*/ 153 w 749"/>
              <a:gd name="T5" fmla="*/ 320 h 682"/>
              <a:gd name="T6" fmla="*/ 129 w 749"/>
              <a:gd name="T7" fmla="*/ 356 h 682"/>
              <a:gd name="T8" fmla="*/ 117 w 749"/>
              <a:gd name="T9" fmla="*/ 461 h 682"/>
              <a:gd name="T10" fmla="*/ 126 w 749"/>
              <a:gd name="T11" fmla="*/ 623 h 682"/>
              <a:gd name="T12" fmla="*/ 99 w 749"/>
              <a:gd name="T13" fmla="*/ 656 h 682"/>
              <a:gd name="T14" fmla="*/ 186 w 749"/>
              <a:gd name="T15" fmla="*/ 665 h 682"/>
              <a:gd name="T16" fmla="*/ 240 w 749"/>
              <a:gd name="T17" fmla="*/ 623 h 682"/>
              <a:gd name="T18" fmla="*/ 276 w 749"/>
              <a:gd name="T19" fmla="*/ 608 h 682"/>
              <a:gd name="T20" fmla="*/ 294 w 749"/>
              <a:gd name="T21" fmla="*/ 584 h 682"/>
              <a:gd name="T22" fmla="*/ 291 w 749"/>
              <a:gd name="T23" fmla="*/ 557 h 682"/>
              <a:gd name="T24" fmla="*/ 330 w 749"/>
              <a:gd name="T25" fmla="*/ 542 h 682"/>
              <a:gd name="T26" fmla="*/ 348 w 749"/>
              <a:gd name="T27" fmla="*/ 530 h 682"/>
              <a:gd name="T28" fmla="*/ 405 w 749"/>
              <a:gd name="T29" fmla="*/ 509 h 682"/>
              <a:gd name="T30" fmla="*/ 462 w 749"/>
              <a:gd name="T31" fmla="*/ 488 h 682"/>
              <a:gd name="T32" fmla="*/ 555 w 749"/>
              <a:gd name="T33" fmla="*/ 455 h 682"/>
              <a:gd name="T34" fmla="*/ 666 w 749"/>
              <a:gd name="T35" fmla="*/ 395 h 682"/>
              <a:gd name="T36" fmla="*/ 663 w 749"/>
              <a:gd name="T37" fmla="*/ 350 h 682"/>
              <a:gd name="T38" fmla="*/ 708 w 749"/>
              <a:gd name="T39" fmla="*/ 320 h 682"/>
              <a:gd name="T40" fmla="*/ 729 w 749"/>
              <a:gd name="T41" fmla="*/ 242 h 682"/>
              <a:gd name="T42" fmla="*/ 738 w 749"/>
              <a:gd name="T43" fmla="*/ 212 h 682"/>
              <a:gd name="T44" fmla="*/ 744 w 749"/>
              <a:gd name="T45" fmla="*/ 194 h 682"/>
              <a:gd name="T46" fmla="*/ 747 w 749"/>
              <a:gd name="T47" fmla="*/ 170 h 682"/>
              <a:gd name="T48" fmla="*/ 738 w 749"/>
              <a:gd name="T49" fmla="*/ 164 h 682"/>
              <a:gd name="T50" fmla="*/ 735 w 749"/>
              <a:gd name="T51" fmla="*/ 155 h 682"/>
              <a:gd name="T52" fmla="*/ 726 w 749"/>
              <a:gd name="T53" fmla="*/ 146 h 682"/>
              <a:gd name="T54" fmla="*/ 720 w 749"/>
              <a:gd name="T55" fmla="*/ 137 h 682"/>
              <a:gd name="T56" fmla="*/ 717 w 749"/>
              <a:gd name="T57" fmla="*/ 128 h 682"/>
              <a:gd name="T58" fmla="*/ 666 w 749"/>
              <a:gd name="T59" fmla="*/ 80 h 682"/>
              <a:gd name="T60" fmla="*/ 585 w 749"/>
              <a:gd name="T61" fmla="*/ 17 h 682"/>
              <a:gd name="T62" fmla="*/ 546 w 749"/>
              <a:gd name="T63" fmla="*/ 20 h 682"/>
              <a:gd name="T64" fmla="*/ 546 w 749"/>
              <a:gd name="T65" fmla="*/ 47 h 682"/>
              <a:gd name="T66" fmla="*/ 513 w 749"/>
              <a:gd name="T67" fmla="*/ 68 h 682"/>
              <a:gd name="T68" fmla="*/ 474 w 749"/>
              <a:gd name="T69" fmla="*/ 44 h 682"/>
              <a:gd name="T70" fmla="*/ 444 w 749"/>
              <a:gd name="T71" fmla="*/ 50 h 682"/>
              <a:gd name="T72" fmla="*/ 423 w 749"/>
              <a:gd name="T73" fmla="*/ 14 h 682"/>
              <a:gd name="T74" fmla="*/ 363 w 749"/>
              <a:gd name="T75" fmla="*/ 20 h 682"/>
              <a:gd name="T76" fmla="*/ 270 w 749"/>
              <a:gd name="T77" fmla="*/ 44 h 682"/>
              <a:gd name="T78" fmla="*/ 171 w 749"/>
              <a:gd name="T79" fmla="*/ 80 h 682"/>
              <a:gd name="T80" fmla="*/ 186 w 749"/>
              <a:gd name="T81" fmla="*/ 104 h 682"/>
              <a:gd name="T82" fmla="*/ 156 w 749"/>
              <a:gd name="T83" fmla="*/ 116 h 682"/>
              <a:gd name="T84" fmla="*/ 39 w 749"/>
              <a:gd name="T85" fmla="*/ 143 h 682"/>
              <a:gd name="T86" fmla="*/ 0 w 749"/>
              <a:gd name="T87" fmla="*/ 182 h 682"/>
              <a:gd name="T88" fmla="*/ 18 w 749"/>
              <a:gd name="T89" fmla="*/ 188 h 682"/>
              <a:gd name="T90" fmla="*/ 30 w 749"/>
              <a:gd name="T91" fmla="*/ 206 h 682"/>
              <a:gd name="T92" fmla="*/ 60 w 749"/>
              <a:gd name="T93" fmla="*/ 245 h 682"/>
              <a:gd name="T94" fmla="*/ 93 w 749"/>
              <a:gd name="T95" fmla="*/ 230 h 682"/>
              <a:gd name="T96" fmla="*/ 102 w 749"/>
              <a:gd name="T97" fmla="*/ 224 h 682"/>
              <a:gd name="T98" fmla="*/ 126 w 749"/>
              <a:gd name="T99" fmla="*/ 242 h 682"/>
              <a:gd name="T100" fmla="*/ 150 w 749"/>
              <a:gd name="T101" fmla="*/ 248 h 682"/>
              <a:gd name="T102" fmla="*/ 168 w 749"/>
              <a:gd name="T103" fmla="*/ 254 h 682"/>
              <a:gd name="T104" fmla="*/ 186 w 749"/>
              <a:gd name="T105" fmla="*/ 266 h 682"/>
              <a:gd name="T106" fmla="*/ 198 w 749"/>
              <a:gd name="T107" fmla="*/ 284 h 682"/>
              <a:gd name="T108" fmla="*/ 210 w 749"/>
              <a:gd name="T109" fmla="*/ 278 h 682"/>
              <a:gd name="T110" fmla="*/ 201 w 749"/>
              <a:gd name="T111" fmla="*/ 287 h 682"/>
              <a:gd name="T112" fmla="*/ 207 w 749"/>
              <a:gd name="T113" fmla="*/ 29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682">
                <a:moveTo>
                  <a:pt x="207" y="299"/>
                </a:moveTo>
                <a:cubicBezTo>
                  <a:pt x="197" y="300"/>
                  <a:pt x="187" y="300"/>
                  <a:pt x="177" y="302"/>
                </a:cubicBezTo>
                <a:cubicBezTo>
                  <a:pt x="166" y="305"/>
                  <a:pt x="164" y="316"/>
                  <a:pt x="153" y="320"/>
                </a:cubicBezTo>
                <a:cubicBezTo>
                  <a:pt x="144" y="333"/>
                  <a:pt x="134" y="341"/>
                  <a:pt x="129" y="356"/>
                </a:cubicBezTo>
                <a:cubicBezTo>
                  <a:pt x="124" y="391"/>
                  <a:pt x="128" y="427"/>
                  <a:pt x="117" y="461"/>
                </a:cubicBezTo>
                <a:cubicBezTo>
                  <a:pt x="113" y="516"/>
                  <a:pt x="109" y="571"/>
                  <a:pt x="126" y="623"/>
                </a:cubicBezTo>
                <a:cubicBezTo>
                  <a:pt x="122" y="639"/>
                  <a:pt x="109" y="642"/>
                  <a:pt x="99" y="656"/>
                </a:cubicBezTo>
                <a:cubicBezTo>
                  <a:pt x="117" y="682"/>
                  <a:pt x="158" y="668"/>
                  <a:pt x="186" y="665"/>
                </a:cubicBezTo>
                <a:cubicBezTo>
                  <a:pt x="204" y="653"/>
                  <a:pt x="221" y="634"/>
                  <a:pt x="240" y="623"/>
                </a:cubicBezTo>
                <a:cubicBezTo>
                  <a:pt x="253" y="616"/>
                  <a:pt x="264" y="616"/>
                  <a:pt x="276" y="608"/>
                </a:cubicBezTo>
                <a:cubicBezTo>
                  <a:pt x="283" y="598"/>
                  <a:pt x="290" y="595"/>
                  <a:pt x="294" y="584"/>
                </a:cubicBezTo>
                <a:cubicBezTo>
                  <a:pt x="290" y="573"/>
                  <a:pt x="295" y="568"/>
                  <a:pt x="291" y="557"/>
                </a:cubicBezTo>
                <a:cubicBezTo>
                  <a:pt x="303" y="553"/>
                  <a:pt x="319" y="548"/>
                  <a:pt x="330" y="542"/>
                </a:cubicBezTo>
                <a:cubicBezTo>
                  <a:pt x="336" y="538"/>
                  <a:pt x="348" y="530"/>
                  <a:pt x="348" y="530"/>
                </a:cubicBezTo>
                <a:cubicBezTo>
                  <a:pt x="360" y="513"/>
                  <a:pt x="386" y="514"/>
                  <a:pt x="405" y="509"/>
                </a:cubicBezTo>
                <a:cubicBezTo>
                  <a:pt x="423" y="504"/>
                  <a:pt x="443" y="494"/>
                  <a:pt x="462" y="488"/>
                </a:cubicBezTo>
                <a:cubicBezTo>
                  <a:pt x="494" y="477"/>
                  <a:pt x="526" y="474"/>
                  <a:pt x="555" y="455"/>
                </a:cubicBezTo>
                <a:cubicBezTo>
                  <a:pt x="566" y="390"/>
                  <a:pt x="607" y="398"/>
                  <a:pt x="666" y="395"/>
                </a:cubicBezTo>
                <a:cubicBezTo>
                  <a:pt x="684" y="383"/>
                  <a:pt x="680" y="361"/>
                  <a:pt x="663" y="350"/>
                </a:cubicBezTo>
                <a:cubicBezTo>
                  <a:pt x="653" y="320"/>
                  <a:pt x="687" y="323"/>
                  <a:pt x="708" y="320"/>
                </a:cubicBezTo>
                <a:cubicBezTo>
                  <a:pt x="719" y="303"/>
                  <a:pt x="724" y="265"/>
                  <a:pt x="729" y="242"/>
                </a:cubicBezTo>
                <a:cubicBezTo>
                  <a:pt x="731" y="231"/>
                  <a:pt x="734" y="223"/>
                  <a:pt x="738" y="212"/>
                </a:cubicBezTo>
                <a:cubicBezTo>
                  <a:pt x="740" y="206"/>
                  <a:pt x="744" y="194"/>
                  <a:pt x="744" y="194"/>
                </a:cubicBezTo>
                <a:cubicBezTo>
                  <a:pt x="745" y="186"/>
                  <a:pt x="749" y="178"/>
                  <a:pt x="747" y="170"/>
                </a:cubicBezTo>
                <a:cubicBezTo>
                  <a:pt x="746" y="166"/>
                  <a:pt x="740" y="167"/>
                  <a:pt x="738" y="164"/>
                </a:cubicBezTo>
                <a:cubicBezTo>
                  <a:pt x="736" y="162"/>
                  <a:pt x="737" y="158"/>
                  <a:pt x="735" y="155"/>
                </a:cubicBezTo>
                <a:cubicBezTo>
                  <a:pt x="733" y="151"/>
                  <a:pt x="729" y="149"/>
                  <a:pt x="726" y="146"/>
                </a:cubicBezTo>
                <a:cubicBezTo>
                  <a:pt x="724" y="143"/>
                  <a:pt x="722" y="140"/>
                  <a:pt x="720" y="137"/>
                </a:cubicBezTo>
                <a:cubicBezTo>
                  <a:pt x="719" y="134"/>
                  <a:pt x="719" y="130"/>
                  <a:pt x="717" y="128"/>
                </a:cubicBezTo>
                <a:cubicBezTo>
                  <a:pt x="706" y="114"/>
                  <a:pt x="682" y="91"/>
                  <a:pt x="666" y="80"/>
                </a:cubicBezTo>
                <a:cubicBezTo>
                  <a:pt x="649" y="54"/>
                  <a:pt x="616" y="23"/>
                  <a:pt x="585" y="17"/>
                </a:cubicBezTo>
                <a:cubicBezTo>
                  <a:pt x="572" y="18"/>
                  <a:pt x="559" y="17"/>
                  <a:pt x="546" y="20"/>
                </a:cubicBezTo>
                <a:cubicBezTo>
                  <a:pt x="537" y="22"/>
                  <a:pt x="546" y="47"/>
                  <a:pt x="546" y="47"/>
                </a:cubicBezTo>
                <a:cubicBezTo>
                  <a:pt x="542" y="76"/>
                  <a:pt x="541" y="72"/>
                  <a:pt x="513" y="68"/>
                </a:cubicBezTo>
                <a:cubicBezTo>
                  <a:pt x="501" y="56"/>
                  <a:pt x="490" y="48"/>
                  <a:pt x="474" y="44"/>
                </a:cubicBezTo>
                <a:cubicBezTo>
                  <a:pt x="462" y="50"/>
                  <a:pt x="457" y="54"/>
                  <a:pt x="444" y="50"/>
                </a:cubicBezTo>
                <a:cubicBezTo>
                  <a:pt x="438" y="32"/>
                  <a:pt x="433" y="29"/>
                  <a:pt x="423" y="14"/>
                </a:cubicBezTo>
                <a:cubicBezTo>
                  <a:pt x="396" y="17"/>
                  <a:pt x="388" y="24"/>
                  <a:pt x="363" y="20"/>
                </a:cubicBezTo>
                <a:cubicBezTo>
                  <a:pt x="304" y="0"/>
                  <a:pt x="304" y="21"/>
                  <a:pt x="270" y="44"/>
                </a:cubicBezTo>
                <a:cubicBezTo>
                  <a:pt x="201" y="41"/>
                  <a:pt x="185" y="23"/>
                  <a:pt x="171" y="80"/>
                </a:cubicBezTo>
                <a:cubicBezTo>
                  <a:pt x="175" y="92"/>
                  <a:pt x="182" y="92"/>
                  <a:pt x="186" y="104"/>
                </a:cubicBezTo>
                <a:cubicBezTo>
                  <a:pt x="175" y="108"/>
                  <a:pt x="166" y="109"/>
                  <a:pt x="156" y="116"/>
                </a:cubicBezTo>
                <a:cubicBezTo>
                  <a:pt x="130" y="154"/>
                  <a:pt x="85" y="141"/>
                  <a:pt x="39" y="143"/>
                </a:cubicBezTo>
                <a:cubicBezTo>
                  <a:pt x="25" y="152"/>
                  <a:pt x="10" y="168"/>
                  <a:pt x="0" y="182"/>
                </a:cubicBezTo>
                <a:cubicBezTo>
                  <a:pt x="6" y="184"/>
                  <a:pt x="12" y="186"/>
                  <a:pt x="18" y="188"/>
                </a:cubicBezTo>
                <a:cubicBezTo>
                  <a:pt x="25" y="190"/>
                  <a:pt x="26" y="200"/>
                  <a:pt x="30" y="206"/>
                </a:cubicBezTo>
                <a:cubicBezTo>
                  <a:pt x="40" y="220"/>
                  <a:pt x="42" y="239"/>
                  <a:pt x="60" y="245"/>
                </a:cubicBezTo>
                <a:cubicBezTo>
                  <a:pt x="82" y="241"/>
                  <a:pt x="71" y="245"/>
                  <a:pt x="93" y="230"/>
                </a:cubicBezTo>
                <a:cubicBezTo>
                  <a:pt x="96" y="228"/>
                  <a:pt x="102" y="224"/>
                  <a:pt x="102" y="224"/>
                </a:cubicBezTo>
                <a:cubicBezTo>
                  <a:pt x="114" y="228"/>
                  <a:pt x="115" y="236"/>
                  <a:pt x="126" y="242"/>
                </a:cubicBezTo>
                <a:cubicBezTo>
                  <a:pt x="133" y="246"/>
                  <a:pt x="142" y="246"/>
                  <a:pt x="150" y="248"/>
                </a:cubicBezTo>
                <a:cubicBezTo>
                  <a:pt x="156" y="250"/>
                  <a:pt x="163" y="250"/>
                  <a:pt x="168" y="254"/>
                </a:cubicBezTo>
                <a:cubicBezTo>
                  <a:pt x="174" y="258"/>
                  <a:pt x="186" y="266"/>
                  <a:pt x="186" y="266"/>
                </a:cubicBezTo>
                <a:cubicBezTo>
                  <a:pt x="190" y="272"/>
                  <a:pt x="192" y="287"/>
                  <a:pt x="198" y="284"/>
                </a:cubicBezTo>
                <a:cubicBezTo>
                  <a:pt x="202" y="282"/>
                  <a:pt x="207" y="275"/>
                  <a:pt x="210" y="278"/>
                </a:cubicBezTo>
                <a:cubicBezTo>
                  <a:pt x="213" y="281"/>
                  <a:pt x="202" y="283"/>
                  <a:pt x="201" y="287"/>
                </a:cubicBezTo>
                <a:cubicBezTo>
                  <a:pt x="200" y="291"/>
                  <a:pt x="205" y="295"/>
                  <a:pt x="207" y="299"/>
                </a:cubicBezTo>
                <a:close/>
              </a:path>
            </a:pathLst>
          </a:custGeom>
          <a:noFill/>
          <a:ln w="28575" cmpd="sng">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68980" name="Freeform 20"/>
          <p:cNvSpPr>
            <a:spLocks/>
          </p:cNvSpPr>
          <p:nvPr/>
        </p:nvSpPr>
        <p:spPr bwMode="auto">
          <a:xfrm>
            <a:off x="6718301" y="3722370"/>
            <a:ext cx="2133600" cy="2524126"/>
          </a:xfrm>
          <a:custGeom>
            <a:avLst/>
            <a:gdLst>
              <a:gd name="T0" fmla="*/ 19 w 840"/>
              <a:gd name="T1" fmla="*/ 1171 h 1325"/>
              <a:gd name="T2" fmla="*/ 81 w 840"/>
              <a:gd name="T3" fmla="*/ 1180 h 1325"/>
              <a:gd name="T4" fmla="*/ 216 w 840"/>
              <a:gd name="T5" fmla="*/ 1252 h 1325"/>
              <a:gd name="T6" fmla="*/ 384 w 840"/>
              <a:gd name="T7" fmla="*/ 1281 h 1325"/>
              <a:gd name="T8" fmla="*/ 456 w 840"/>
              <a:gd name="T9" fmla="*/ 1300 h 1325"/>
              <a:gd name="T10" fmla="*/ 509 w 840"/>
              <a:gd name="T11" fmla="*/ 1315 h 1325"/>
              <a:gd name="T12" fmla="*/ 648 w 840"/>
              <a:gd name="T13" fmla="*/ 1296 h 1325"/>
              <a:gd name="T14" fmla="*/ 691 w 840"/>
              <a:gd name="T15" fmla="*/ 1276 h 1325"/>
              <a:gd name="T16" fmla="*/ 720 w 840"/>
              <a:gd name="T17" fmla="*/ 1224 h 1325"/>
              <a:gd name="T18" fmla="*/ 768 w 840"/>
              <a:gd name="T19" fmla="*/ 1152 h 1325"/>
              <a:gd name="T20" fmla="*/ 821 w 840"/>
              <a:gd name="T21" fmla="*/ 979 h 1325"/>
              <a:gd name="T22" fmla="*/ 840 w 840"/>
              <a:gd name="T23" fmla="*/ 897 h 1325"/>
              <a:gd name="T24" fmla="*/ 835 w 840"/>
              <a:gd name="T25" fmla="*/ 643 h 1325"/>
              <a:gd name="T26" fmla="*/ 782 w 840"/>
              <a:gd name="T27" fmla="*/ 422 h 1325"/>
              <a:gd name="T28" fmla="*/ 763 w 840"/>
              <a:gd name="T29" fmla="*/ 360 h 1325"/>
              <a:gd name="T30" fmla="*/ 744 w 840"/>
              <a:gd name="T31" fmla="*/ 331 h 1325"/>
              <a:gd name="T32" fmla="*/ 681 w 840"/>
              <a:gd name="T33" fmla="*/ 249 h 1325"/>
              <a:gd name="T34" fmla="*/ 633 w 840"/>
              <a:gd name="T35" fmla="*/ 192 h 1325"/>
              <a:gd name="T36" fmla="*/ 619 w 840"/>
              <a:gd name="T37" fmla="*/ 201 h 1325"/>
              <a:gd name="T38" fmla="*/ 609 w 840"/>
              <a:gd name="T39" fmla="*/ 187 h 1325"/>
              <a:gd name="T40" fmla="*/ 561 w 840"/>
              <a:gd name="T41" fmla="*/ 134 h 1325"/>
              <a:gd name="T42" fmla="*/ 513 w 840"/>
              <a:gd name="T43" fmla="*/ 67 h 1325"/>
              <a:gd name="T44" fmla="*/ 451 w 840"/>
              <a:gd name="T45" fmla="*/ 0 h 1325"/>
              <a:gd name="T46" fmla="*/ 350 w 840"/>
              <a:gd name="T47" fmla="*/ 24 h 1325"/>
              <a:gd name="T48" fmla="*/ 326 w 840"/>
              <a:gd name="T49" fmla="*/ 43 h 1325"/>
              <a:gd name="T50" fmla="*/ 278 w 840"/>
              <a:gd name="T51" fmla="*/ 62 h 1325"/>
              <a:gd name="T52" fmla="*/ 269 w 840"/>
              <a:gd name="T53" fmla="*/ 96 h 1325"/>
              <a:gd name="T54" fmla="*/ 312 w 840"/>
              <a:gd name="T55" fmla="*/ 115 h 1325"/>
              <a:gd name="T56" fmla="*/ 341 w 840"/>
              <a:gd name="T57" fmla="*/ 134 h 1325"/>
              <a:gd name="T58" fmla="*/ 389 w 840"/>
              <a:gd name="T59" fmla="*/ 192 h 1325"/>
              <a:gd name="T60" fmla="*/ 393 w 840"/>
              <a:gd name="T61" fmla="*/ 292 h 1325"/>
              <a:gd name="T62" fmla="*/ 374 w 840"/>
              <a:gd name="T63" fmla="*/ 336 h 1325"/>
              <a:gd name="T64" fmla="*/ 326 w 840"/>
              <a:gd name="T65" fmla="*/ 465 h 1325"/>
              <a:gd name="T66" fmla="*/ 297 w 840"/>
              <a:gd name="T67" fmla="*/ 508 h 1325"/>
              <a:gd name="T68" fmla="*/ 317 w 840"/>
              <a:gd name="T69" fmla="*/ 566 h 1325"/>
              <a:gd name="T70" fmla="*/ 321 w 840"/>
              <a:gd name="T71" fmla="*/ 604 h 1325"/>
              <a:gd name="T72" fmla="*/ 360 w 840"/>
              <a:gd name="T73" fmla="*/ 643 h 1325"/>
              <a:gd name="T74" fmla="*/ 398 w 840"/>
              <a:gd name="T75" fmla="*/ 686 h 1325"/>
              <a:gd name="T76" fmla="*/ 393 w 840"/>
              <a:gd name="T77" fmla="*/ 763 h 1325"/>
              <a:gd name="T78" fmla="*/ 355 w 840"/>
              <a:gd name="T79" fmla="*/ 806 h 1325"/>
              <a:gd name="T80" fmla="*/ 369 w 840"/>
              <a:gd name="T81" fmla="*/ 912 h 1325"/>
              <a:gd name="T82" fmla="*/ 331 w 840"/>
              <a:gd name="T83" fmla="*/ 1008 h 1325"/>
              <a:gd name="T84" fmla="*/ 259 w 840"/>
              <a:gd name="T85" fmla="*/ 1027 h 1325"/>
              <a:gd name="T86" fmla="*/ 91 w 840"/>
              <a:gd name="T87" fmla="*/ 1084 h 1325"/>
              <a:gd name="T88" fmla="*/ 53 w 840"/>
              <a:gd name="T89" fmla="*/ 1094 h 1325"/>
              <a:gd name="T90" fmla="*/ 24 w 840"/>
              <a:gd name="T91" fmla="*/ 1113 h 1325"/>
              <a:gd name="T92" fmla="*/ 0 w 840"/>
              <a:gd name="T93" fmla="*/ 1156 h 1325"/>
              <a:gd name="T94" fmla="*/ 19 w 840"/>
              <a:gd name="T95" fmla="*/ 1171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1325">
                <a:moveTo>
                  <a:pt x="19" y="1171"/>
                </a:moveTo>
                <a:cubicBezTo>
                  <a:pt x="40" y="1173"/>
                  <a:pt x="64" y="1169"/>
                  <a:pt x="81" y="1180"/>
                </a:cubicBezTo>
                <a:cubicBezTo>
                  <a:pt x="124" y="1208"/>
                  <a:pt x="163" y="1246"/>
                  <a:pt x="216" y="1252"/>
                </a:cubicBezTo>
                <a:cubicBezTo>
                  <a:pt x="279" y="1285"/>
                  <a:pt x="289" y="1277"/>
                  <a:pt x="384" y="1281"/>
                </a:cubicBezTo>
                <a:cubicBezTo>
                  <a:pt x="409" y="1287"/>
                  <a:pt x="431" y="1296"/>
                  <a:pt x="456" y="1300"/>
                </a:cubicBezTo>
                <a:cubicBezTo>
                  <a:pt x="473" y="1306"/>
                  <a:pt x="491" y="1309"/>
                  <a:pt x="509" y="1315"/>
                </a:cubicBezTo>
                <a:cubicBezTo>
                  <a:pt x="555" y="1313"/>
                  <a:pt x="607" y="1321"/>
                  <a:pt x="648" y="1296"/>
                </a:cubicBezTo>
                <a:cubicBezTo>
                  <a:pt x="676" y="1249"/>
                  <a:pt x="625" y="1325"/>
                  <a:pt x="691" y="1276"/>
                </a:cubicBezTo>
                <a:cubicBezTo>
                  <a:pt x="716" y="1257"/>
                  <a:pt x="686" y="1244"/>
                  <a:pt x="720" y="1224"/>
                </a:cubicBezTo>
                <a:cubicBezTo>
                  <a:pt x="736" y="1198"/>
                  <a:pt x="751" y="1176"/>
                  <a:pt x="768" y="1152"/>
                </a:cubicBezTo>
                <a:cubicBezTo>
                  <a:pt x="787" y="1095"/>
                  <a:pt x="806" y="1037"/>
                  <a:pt x="821" y="979"/>
                </a:cubicBezTo>
                <a:cubicBezTo>
                  <a:pt x="828" y="952"/>
                  <a:pt x="831" y="923"/>
                  <a:pt x="840" y="897"/>
                </a:cubicBezTo>
                <a:cubicBezTo>
                  <a:pt x="838" y="812"/>
                  <a:pt x="838" y="728"/>
                  <a:pt x="835" y="643"/>
                </a:cubicBezTo>
                <a:cubicBezTo>
                  <a:pt x="831" y="545"/>
                  <a:pt x="811" y="504"/>
                  <a:pt x="782" y="422"/>
                </a:cubicBezTo>
                <a:cubicBezTo>
                  <a:pt x="775" y="402"/>
                  <a:pt x="774" y="377"/>
                  <a:pt x="763" y="360"/>
                </a:cubicBezTo>
                <a:cubicBezTo>
                  <a:pt x="757" y="350"/>
                  <a:pt x="748" y="342"/>
                  <a:pt x="744" y="331"/>
                </a:cubicBezTo>
                <a:cubicBezTo>
                  <a:pt x="734" y="300"/>
                  <a:pt x="708" y="267"/>
                  <a:pt x="681" y="249"/>
                </a:cubicBezTo>
                <a:cubicBezTo>
                  <a:pt x="667" y="228"/>
                  <a:pt x="648" y="213"/>
                  <a:pt x="633" y="192"/>
                </a:cubicBezTo>
                <a:cubicBezTo>
                  <a:pt x="628" y="195"/>
                  <a:pt x="624" y="202"/>
                  <a:pt x="619" y="201"/>
                </a:cubicBezTo>
                <a:cubicBezTo>
                  <a:pt x="613" y="200"/>
                  <a:pt x="613" y="191"/>
                  <a:pt x="609" y="187"/>
                </a:cubicBezTo>
                <a:cubicBezTo>
                  <a:pt x="594" y="169"/>
                  <a:pt x="581" y="147"/>
                  <a:pt x="561" y="134"/>
                </a:cubicBezTo>
                <a:cubicBezTo>
                  <a:pt x="553" y="106"/>
                  <a:pt x="538" y="82"/>
                  <a:pt x="513" y="67"/>
                </a:cubicBezTo>
                <a:cubicBezTo>
                  <a:pt x="496" y="39"/>
                  <a:pt x="469" y="25"/>
                  <a:pt x="451" y="0"/>
                </a:cubicBezTo>
                <a:cubicBezTo>
                  <a:pt x="415" y="8"/>
                  <a:pt x="386" y="19"/>
                  <a:pt x="350" y="24"/>
                </a:cubicBezTo>
                <a:cubicBezTo>
                  <a:pt x="318" y="33"/>
                  <a:pt x="354" y="20"/>
                  <a:pt x="326" y="43"/>
                </a:cubicBezTo>
                <a:cubicBezTo>
                  <a:pt x="315" y="52"/>
                  <a:pt x="291" y="58"/>
                  <a:pt x="278" y="62"/>
                </a:cubicBezTo>
                <a:cubicBezTo>
                  <a:pt x="263" y="73"/>
                  <a:pt x="255" y="72"/>
                  <a:pt x="269" y="96"/>
                </a:cubicBezTo>
                <a:cubicBezTo>
                  <a:pt x="277" y="110"/>
                  <a:pt x="312" y="115"/>
                  <a:pt x="312" y="115"/>
                </a:cubicBezTo>
                <a:cubicBezTo>
                  <a:pt x="355" y="158"/>
                  <a:pt x="300" y="107"/>
                  <a:pt x="341" y="134"/>
                </a:cubicBezTo>
                <a:cubicBezTo>
                  <a:pt x="359" y="146"/>
                  <a:pt x="377" y="174"/>
                  <a:pt x="389" y="192"/>
                </a:cubicBezTo>
                <a:cubicBezTo>
                  <a:pt x="395" y="233"/>
                  <a:pt x="402" y="245"/>
                  <a:pt x="393" y="292"/>
                </a:cubicBezTo>
                <a:cubicBezTo>
                  <a:pt x="390" y="308"/>
                  <a:pt x="374" y="336"/>
                  <a:pt x="374" y="336"/>
                </a:cubicBezTo>
                <a:cubicBezTo>
                  <a:pt x="366" y="400"/>
                  <a:pt x="357" y="414"/>
                  <a:pt x="326" y="465"/>
                </a:cubicBezTo>
                <a:cubicBezTo>
                  <a:pt x="317" y="480"/>
                  <a:pt x="297" y="508"/>
                  <a:pt x="297" y="508"/>
                </a:cubicBezTo>
                <a:cubicBezTo>
                  <a:pt x="301" y="533"/>
                  <a:pt x="309" y="543"/>
                  <a:pt x="317" y="566"/>
                </a:cubicBezTo>
                <a:cubicBezTo>
                  <a:pt x="318" y="579"/>
                  <a:pt x="317" y="592"/>
                  <a:pt x="321" y="604"/>
                </a:cubicBezTo>
                <a:cubicBezTo>
                  <a:pt x="326" y="617"/>
                  <a:pt x="350" y="634"/>
                  <a:pt x="360" y="643"/>
                </a:cubicBezTo>
                <a:cubicBezTo>
                  <a:pt x="375" y="655"/>
                  <a:pt x="384" y="672"/>
                  <a:pt x="398" y="686"/>
                </a:cubicBezTo>
                <a:cubicBezTo>
                  <a:pt x="396" y="712"/>
                  <a:pt x="397" y="738"/>
                  <a:pt x="393" y="763"/>
                </a:cubicBezTo>
                <a:cubicBezTo>
                  <a:pt x="390" y="782"/>
                  <a:pt x="355" y="806"/>
                  <a:pt x="355" y="806"/>
                </a:cubicBezTo>
                <a:cubicBezTo>
                  <a:pt x="358" y="843"/>
                  <a:pt x="360" y="877"/>
                  <a:pt x="369" y="912"/>
                </a:cubicBezTo>
                <a:cubicBezTo>
                  <a:pt x="366" y="954"/>
                  <a:pt x="363" y="981"/>
                  <a:pt x="331" y="1008"/>
                </a:cubicBezTo>
                <a:cubicBezTo>
                  <a:pt x="312" y="1024"/>
                  <a:pt x="259" y="1027"/>
                  <a:pt x="259" y="1027"/>
                </a:cubicBezTo>
                <a:cubicBezTo>
                  <a:pt x="211" y="1075"/>
                  <a:pt x="156" y="1080"/>
                  <a:pt x="91" y="1084"/>
                </a:cubicBezTo>
                <a:cubicBezTo>
                  <a:pt x="83" y="1086"/>
                  <a:pt x="62" y="1089"/>
                  <a:pt x="53" y="1094"/>
                </a:cubicBezTo>
                <a:cubicBezTo>
                  <a:pt x="43" y="1100"/>
                  <a:pt x="24" y="1113"/>
                  <a:pt x="24" y="1113"/>
                </a:cubicBezTo>
                <a:cubicBezTo>
                  <a:pt x="2" y="1146"/>
                  <a:pt x="9" y="1131"/>
                  <a:pt x="0" y="1156"/>
                </a:cubicBezTo>
                <a:cubicBezTo>
                  <a:pt x="11" y="1174"/>
                  <a:pt x="3" y="1171"/>
                  <a:pt x="19" y="1171"/>
                </a:cubicBezTo>
                <a:close/>
              </a:path>
            </a:pathLst>
          </a:custGeom>
          <a:noFill/>
          <a:ln w="28575" cmpd="sng">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8970"/>
                                        </p:tgtEl>
                                        <p:attrNameLst>
                                          <p:attrName>style.visibility</p:attrName>
                                        </p:attrNameLst>
                                      </p:cBhvr>
                                      <p:to>
                                        <p:strVal val="visible"/>
                                      </p:to>
                                    </p:set>
                                    <p:animEffect transition="in" filter="randombar(horizontal)">
                                      <p:cBhvr>
                                        <p:cTn id="7" dur="3000"/>
                                        <p:tgtEl>
                                          <p:spTgt spid="168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8975"/>
                                        </p:tgtEl>
                                        <p:attrNameLst>
                                          <p:attrName>style.visibility</p:attrName>
                                        </p:attrNameLst>
                                      </p:cBhvr>
                                      <p:to>
                                        <p:strVal val="visible"/>
                                      </p:to>
                                    </p:set>
                                    <p:animEffect transition="in" filter="blinds(horizontal)">
                                      <p:cBhvr>
                                        <p:cTn id="12" dur="500"/>
                                        <p:tgtEl>
                                          <p:spTgt spid="168975"/>
                                        </p:tgtEl>
                                      </p:cBhvr>
                                    </p:animEffect>
                                  </p:childTnLst>
                                </p:cTn>
                              </p:par>
                            </p:childTnLst>
                          </p:cTn>
                        </p:par>
                        <p:par>
                          <p:cTn id="13" fill="hold" nodeType="afterGroup">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168978"/>
                                        </p:tgtEl>
                                        <p:attrNameLst>
                                          <p:attrName>style.visibility</p:attrName>
                                        </p:attrNameLst>
                                      </p:cBhvr>
                                      <p:to>
                                        <p:strVal val="visible"/>
                                      </p:to>
                                    </p:set>
                                    <p:animEffect transition="in" filter="strips(downLeft)">
                                      <p:cBhvr>
                                        <p:cTn id="16" dur="500"/>
                                        <p:tgtEl>
                                          <p:spTgt spid="1689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mph" presetSubtype="0" fill="hold" grpId="1" nodeType="clickEffect">
                                  <p:stCondLst>
                                    <p:cond delay="0"/>
                                  </p:stCondLst>
                                  <p:childTnLst>
                                    <p:animClr clrSpc="hsl" dir="cw">
                                      <p:cBhvr override="childStyle">
                                        <p:cTn id="20" dur="500" fill="hold"/>
                                        <p:tgtEl>
                                          <p:spTgt spid="168970"/>
                                        </p:tgtEl>
                                        <p:attrNameLst>
                                          <p:attrName>style.color</p:attrName>
                                        </p:attrNameLst>
                                      </p:cBhvr>
                                      <p:by>
                                        <p:hsl h="-7200000" s="0" l="0"/>
                                      </p:by>
                                    </p:animClr>
                                    <p:animClr clrSpc="hsl" dir="cw">
                                      <p:cBhvr>
                                        <p:cTn id="21" dur="500" fill="hold"/>
                                        <p:tgtEl>
                                          <p:spTgt spid="168970"/>
                                        </p:tgtEl>
                                        <p:attrNameLst>
                                          <p:attrName>fillcolor</p:attrName>
                                        </p:attrNameLst>
                                      </p:cBhvr>
                                      <p:by>
                                        <p:hsl h="-7200000" s="0" l="0"/>
                                      </p:by>
                                    </p:animClr>
                                    <p:animClr clrSpc="hsl" dir="cw">
                                      <p:cBhvr>
                                        <p:cTn id="22" dur="500" fill="hold"/>
                                        <p:tgtEl>
                                          <p:spTgt spid="168970"/>
                                        </p:tgtEl>
                                        <p:attrNameLst>
                                          <p:attrName>stroke.color</p:attrName>
                                        </p:attrNameLst>
                                      </p:cBhvr>
                                      <p:by>
                                        <p:hsl h="-7200000" s="0" l="0"/>
                                      </p:by>
                                    </p:animClr>
                                    <p:set>
                                      <p:cBhvr>
                                        <p:cTn id="23" dur="500" fill="hold"/>
                                        <p:tgtEl>
                                          <p:spTgt spid="168970"/>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68980"/>
                                        </p:tgtEl>
                                        <p:attrNameLst>
                                          <p:attrName>style.visibility</p:attrName>
                                        </p:attrNameLst>
                                      </p:cBhvr>
                                      <p:to>
                                        <p:strVal val="visible"/>
                                      </p:to>
                                    </p:set>
                                    <p:animEffect transition="in" filter="wedge">
                                      <p:cBhvr>
                                        <p:cTn id="28" dur="2000"/>
                                        <p:tgtEl>
                                          <p:spTgt spid="168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0" grpId="0" animBg="1"/>
      <p:bldP spid="168970" grpId="1" animBg="1"/>
      <p:bldP spid="168975" grpId="0" animBg="1"/>
      <p:bldP spid="168978" grpId="0" animBg="1"/>
      <p:bldP spid="1689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9352281" y="1781176"/>
            <a:ext cx="5237480" cy="2747998"/>
          </a:xfrm>
          <a:prstGeom prst="rect">
            <a:avLst/>
          </a:prstGeom>
          <a:gradFill rotWithShape="1">
            <a:gsLst>
              <a:gs pos="0">
                <a:srgbClr val="66FFFF"/>
              </a:gs>
              <a:gs pos="100000">
                <a:schemeClr val="bg1"/>
              </a:gs>
            </a:gsLst>
            <a:path path="shape">
              <a:fillToRect l="50000" t="50000" r="50000" b="50000"/>
            </a:path>
          </a:gradFill>
          <a:ln w="19050">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3400" b="1">
                <a:solidFill>
                  <a:srgbClr val="0000FF"/>
                </a:solidFill>
              </a:rPr>
              <a:t>1) Dân số của đồng bằng duyên hải miền Trung với dân số ở đồng bằng Bắc Bộ và Nam Bộ.</a:t>
            </a:r>
          </a:p>
        </p:txBody>
      </p:sp>
      <p:sp>
        <p:nvSpPr>
          <p:cNvPr id="5127" name="Rectangle 7"/>
          <p:cNvSpPr>
            <a:spLocks noChangeArrowheads="1"/>
          </p:cNvSpPr>
          <p:nvPr/>
        </p:nvSpPr>
        <p:spPr bwMode="auto">
          <a:xfrm>
            <a:off x="9331424" y="4546848"/>
            <a:ext cx="5237480" cy="2224778"/>
          </a:xfrm>
          <a:prstGeom prst="rect">
            <a:avLst/>
          </a:prstGeom>
          <a:gradFill rotWithShape="1">
            <a:gsLst>
              <a:gs pos="0">
                <a:srgbClr val="66FFFF"/>
              </a:gs>
              <a:gs pos="100000">
                <a:schemeClr val="bg1"/>
              </a:gs>
            </a:gsLst>
            <a:path path="shape">
              <a:fillToRect l="50000" t="50000" r="50000" b="50000"/>
            </a:path>
          </a:gradFill>
          <a:ln w="19050">
            <a:solidFill>
              <a:srgbClr val="0099FF"/>
            </a:solidFill>
            <a:miter lim="800000"/>
            <a:headEnd/>
            <a:tailEnd/>
          </a:ln>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804863"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3400" b="1">
                <a:solidFill>
                  <a:srgbClr val="0000FF"/>
                </a:solidFill>
              </a:rPr>
              <a:t>2) Dân số của đồng bằng duyên hải miền Trung với dân số ở vùng núi Trường Sơn.</a:t>
            </a:r>
          </a:p>
        </p:txBody>
      </p:sp>
      <p:graphicFrame>
        <p:nvGraphicFramePr>
          <p:cNvPr id="167992" name="Group 56"/>
          <p:cNvGraphicFramePr>
            <a:graphicFrameLocks noGrp="1"/>
          </p:cNvGraphicFramePr>
          <p:nvPr/>
        </p:nvGraphicFramePr>
        <p:xfrm>
          <a:off x="246381" y="1360170"/>
          <a:ext cx="9022080" cy="4575048"/>
        </p:xfrm>
        <a:graphic>
          <a:graphicData uri="http://schemas.openxmlformats.org/drawingml/2006/table">
            <a:tbl>
              <a:tblPr/>
              <a:tblGrid>
                <a:gridCol w="4826000"/>
                <a:gridCol w="4196080"/>
              </a:tblGrid>
              <a:tr h="14268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ĐỊA PHƯƠNG</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MẬT ĐỘ DÂN SỐ </a:t>
                      </a:r>
                      <a:r>
                        <a:rPr kumimoji="0" lang="en-US" sz="29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(Người/ km</a:t>
                      </a:r>
                      <a:r>
                        <a:rPr kumimoji="0" lang="en-US" sz="2900" b="0" i="0" u="none" strike="noStrike" cap="none" normalizeH="0" baseline="30000" smtClean="0">
                          <a:ln>
                            <a:noFill/>
                          </a:ln>
                          <a:solidFill>
                            <a:srgbClr val="FF0000"/>
                          </a:solidFill>
                          <a:effectLst/>
                          <a:latin typeface="Arial" panose="020B0604020202020204" pitchFamily="34" charset="0"/>
                          <a:cs typeface="Arial" panose="020B0604020202020204" pitchFamily="34" charset="0"/>
                        </a:rPr>
                        <a:t>2)</a:t>
                      </a:r>
                      <a:endParaRPr kumimoji="0" lang="en-US" sz="29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Đồng bằng Bắc Bộ</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1225</a:t>
                      </a: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Đồng bằng Nam Bộ</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396</a:t>
                      </a: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55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Đồng bằng duyên hải miền Trung</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215</a:t>
                      </a: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55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Vùng núi Hoàng Liên Sơn</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132</a:t>
                      </a: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7969" name="Rectangle 9"/>
          <p:cNvSpPr>
            <a:spLocks noChangeArrowheads="1"/>
          </p:cNvSpPr>
          <p:nvPr/>
        </p:nvSpPr>
        <p:spPr bwMode="auto">
          <a:xfrm>
            <a:off x="863600" y="226696"/>
            <a:ext cx="8778240" cy="10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900" b="1">
                <a:solidFill>
                  <a:srgbClr val="FF0066"/>
                </a:solidFill>
              </a:rPr>
              <a:t>BẢNG SỐ LIỆU VỀ MẬT ĐỘ DÂN SỐ CÁC ĐỊA PHƯƠNG</a:t>
            </a:r>
          </a:p>
        </p:txBody>
      </p:sp>
      <p:sp>
        <p:nvSpPr>
          <p:cNvPr id="167970" name="Rectangle 10"/>
          <p:cNvSpPr>
            <a:spLocks noChangeArrowheads="1"/>
          </p:cNvSpPr>
          <p:nvPr/>
        </p:nvSpPr>
        <p:spPr bwMode="auto">
          <a:xfrm>
            <a:off x="-30480" y="883921"/>
            <a:ext cx="9265920" cy="5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t> </a:t>
            </a:r>
            <a:r>
              <a:rPr lang="en-US" sz="2900"/>
              <a:t>(Số liệu tính đến năm 2006)</a:t>
            </a:r>
          </a:p>
        </p:txBody>
      </p:sp>
      <p:sp>
        <p:nvSpPr>
          <p:cNvPr id="167971" name="Rectangle 35"/>
          <p:cNvSpPr>
            <a:spLocks noChangeArrowheads="1"/>
          </p:cNvSpPr>
          <p:nvPr/>
        </p:nvSpPr>
        <p:spPr bwMode="auto">
          <a:xfrm>
            <a:off x="9387840" y="312421"/>
            <a:ext cx="5242560" cy="11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p>
            <a:pPr>
              <a:spcBef>
                <a:spcPct val="50000"/>
              </a:spcBef>
            </a:pPr>
            <a:r>
              <a:rPr lang="en-US" sz="3400" b="1">
                <a:solidFill>
                  <a:srgbClr val="006600"/>
                </a:solidFill>
              </a:rPr>
              <a:t>Dựa vào bảng số liệu bên để so sánh: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7971"/>
                                        </p:tgtEl>
                                        <p:attrNameLst>
                                          <p:attrName>style.visibility</p:attrName>
                                        </p:attrNameLst>
                                      </p:cBhvr>
                                      <p:to>
                                        <p:strVal val="visible"/>
                                      </p:to>
                                    </p:set>
                                    <p:anim calcmode="lin" valueType="num">
                                      <p:cBhvr>
                                        <p:cTn id="7" dur="1000" fill="hold"/>
                                        <p:tgtEl>
                                          <p:spTgt spid="167971"/>
                                        </p:tgtEl>
                                        <p:attrNameLst>
                                          <p:attrName>ppt_w</p:attrName>
                                        </p:attrNameLst>
                                      </p:cBhvr>
                                      <p:tavLst>
                                        <p:tav tm="0">
                                          <p:val>
                                            <p:strVal val="#ppt_w+.3"/>
                                          </p:val>
                                        </p:tav>
                                        <p:tav tm="100000">
                                          <p:val>
                                            <p:strVal val="#ppt_w"/>
                                          </p:val>
                                        </p:tav>
                                      </p:tavLst>
                                    </p:anim>
                                    <p:anim calcmode="lin" valueType="num">
                                      <p:cBhvr>
                                        <p:cTn id="8" dur="1000" fill="hold"/>
                                        <p:tgtEl>
                                          <p:spTgt spid="167971"/>
                                        </p:tgtEl>
                                        <p:attrNameLst>
                                          <p:attrName>ppt_h</p:attrName>
                                        </p:attrNameLst>
                                      </p:cBhvr>
                                      <p:tavLst>
                                        <p:tav tm="0">
                                          <p:val>
                                            <p:strVal val="#ppt_h"/>
                                          </p:val>
                                        </p:tav>
                                        <p:tav tm="100000">
                                          <p:val>
                                            <p:strVal val="#ppt_h"/>
                                          </p:val>
                                        </p:tav>
                                      </p:tavLst>
                                    </p:anim>
                                    <p:animEffect transition="in" filter="fade">
                                      <p:cBhvr>
                                        <p:cTn id="9" dur="1000"/>
                                        <p:tgtEl>
                                          <p:spTgt spid="1679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randombar(horizontal)">
                                      <p:cBhvr>
                                        <p:cTn id="14" dur="500"/>
                                        <p:tgtEl>
                                          <p:spTgt spid="51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checkerboard(across)">
                                      <p:cBhvr>
                                        <p:cTn id="1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1679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60" name="Group 40"/>
          <p:cNvGraphicFramePr>
            <a:graphicFrameLocks noGrp="1"/>
          </p:cNvGraphicFramePr>
          <p:nvPr/>
        </p:nvGraphicFramePr>
        <p:xfrm>
          <a:off x="2131062" y="1070610"/>
          <a:ext cx="10713720" cy="5194174"/>
        </p:xfrm>
        <a:graphic>
          <a:graphicData uri="http://schemas.openxmlformats.org/drawingml/2006/table">
            <a:tbl>
              <a:tblPr/>
              <a:tblGrid>
                <a:gridCol w="5730240"/>
                <a:gridCol w="4983480"/>
              </a:tblGrid>
              <a:tr h="16459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ĐỊA PHƯƠNG</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MẬT ĐỘ DÂN SỐ </a:t>
                      </a:r>
                      <a:r>
                        <a:rPr kumimoji="0" lang="en-US" sz="34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(Người/ km</a:t>
                      </a:r>
                      <a:r>
                        <a:rPr kumimoji="0" lang="en-US" sz="3400" b="0" i="0" u="none" strike="noStrike" cap="none" normalizeH="0" baseline="30000" smtClean="0">
                          <a:ln>
                            <a:noFill/>
                          </a:ln>
                          <a:solidFill>
                            <a:srgbClr val="FF0000"/>
                          </a:solidFill>
                          <a:effectLst/>
                          <a:latin typeface="Arial" panose="020B0604020202020204" pitchFamily="34" charset="0"/>
                          <a:cs typeface="Arial" panose="020B0604020202020204" pitchFamily="34" charset="0"/>
                        </a:rPr>
                        <a:t>2)</a:t>
                      </a:r>
                      <a:endParaRPr kumimoji="0" lang="en-US" sz="34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Đồng bằng Bắc Bộ</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1225</a:t>
                      </a: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9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Đồng bằng Nam Bộ</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396</a:t>
                      </a: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85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Đồng bằng duyên hải miền Trung</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215</a:t>
                      </a: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55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Vùng núi Hoàng Liên Sơn</a:t>
                      </a:r>
                    </a:p>
                  </a:txBody>
                  <a:tcPr marL="146304" marR="14630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132</a:t>
                      </a:r>
                    </a:p>
                  </a:txBody>
                  <a:tcPr marL="146304" marR="14630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353" name="Rectangle 9"/>
          <p:cNvSpPr>
            <a:spLocks noChangeArrowheads="1"/>
          </p:cNvSpPr>
          <p:nvPr/>
        </p:nvSpPr>
        <p:spPr bwMode="auto">
          <a:xfrm>
            <a:off x="3098800" y="15241"/>
            <a:ext cx="8778240" cy="10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900" b="1">
                <a:solidFill>
                  <a:srgbClr val="FF0066"/>
                </a:solidFill>
              </a:rPr>
              <a:t>BẢNG SỐ LIỆU VỀ MẬT ĐỘ DÂN SỐ CÁC ĐỊA PHƯƠNG</a:t>
            </a:r>
          </a:p>
        </p:txBody>
      </p:sp>
      <p:sp>
        <p:nvSpPr>
          <p:cNvPr id="184354" name="Rectangle 10"/>
          <p:cNvSpPr>
            <a:spLocks noChangeArrowheads="1"/>
          </p:cNvSpPr>
          <p:nvPr/>
        </p:nvSpPr>
        <p:spPr bwMode="auto">
          <a:xfrm>
            <a:off x="2773680" y="674370"/>
            <a:ext cx="9265920" cy="48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300"/>
              <a:t> (Số liệu tính đến năm 2006)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08" name="Rectangle 32"/>
          <p:cNvSpPr>
            <a:spLocks noChangeArrowheads="1"/>
          </p:cNvSpPr>
          <p:nvPr/>
        </p:nvSpPr>
        <p:spPr bwMode="auto">
          <a:xfrm>
            <a:off x="5473702" y="624841"/>
            <a:ext cx="3802379" cy="916728"/>
          </a:xfrm>
          <a:prstGeom prst="rect">
            <a:avLst/>
          </a:prstGeom>
          <a:gradFill rotWithShape="1">
            <a:gsLst>
              <a:gs pos="0">
                <a:srgbClr val="66FFFF"/>
              </a:gs>
              <a:gs pos="100000">
                <a:schemeClr val="bg1"/>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5100" b="1">
                <a:solidFill>
                  <a:schemeClr val="hlink"/>
                </a:solidFill>
              </a:rPr>
              <a:t> Nhận xét</a:t>
            </a:r>
          </a:p>
        </p:txBody>
      </p:sp>
      <p:sp>
        <p:nvSpPr>
          <p:cNvPr id="127009" name="Text Box 33"/>
          <p:cNvSpPr txBox="1">
            <a:spLocks noChangeArrowheads="1"/>
          </p:cNvSpPr>
          <p:nvPr/>
        </p:nvSpPr>
        <p:spPr bwMode="auto">
          <a:xfrm>
            <a:off x="1209041" y="1868806"/>
            <a:ext cx="12979400" cy="36405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arenR"/>
            </a:pPr>
            <a:r>
              <a:rPr lang="en-US" sz="5700">
                <a:solidFill>
                  <a:srgbClr val="0000FF"/>
                </a:solidFill>
              </a:rPr>
              <a:t>Dân số của đồng bằng duyên hải miền Trung </a:t>
            </a:r>
            <a:r>
              <a:rPr lang="en-US" sz="5700" u="sng">
                <a:solidFill>
                  <a:srgbClr val="0000FF"/>
                </a:solidFill>
              </a:rPr>
              <a:t>ít hơn dân số ở đồng bằng Bắc Bộ và Nam Bộ.</a:t>
            </a:r>
          </a:p>
          <a:p>
            <a:endParaRPr lang="en-US" sz="5700" u="sng">
              <a:solidFill>
                <a:srgbClr val="0000FF"/>
              </a:solidFill>
            </a:endParaRPr>
          </a:p>
        </p:txBody>
      </p:sp>
      <p:sp>
        <p:nvSpPr>
          <p:cNvPr id="127010" name="Text Box 34"/>
          <p:cNvSpPr txBox="1">
            <a:spLocks noChangeArrowheads="1"/>
          </p:cNvSpPr>
          <p:nvPr/>
        </p:nvSpPr>
        <p:spPr bwMode="auto">
          <a:xfrm>
            <a:off x="835661" y="3423286"/>
            <a:ext cx="12923520" cy="4079132"/>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sz="5700" u="sng">
              <a:solidFill>
                <a:schemeClr val="bg1"/>
              </a:solidFill>
            </a:endParaRPr>
          </a:p>
          <a:p>
            <a:pPr>
              <a:spcBef>
                <a:spcPct val="50000"/>
              </a:spcBef>
            </a:pPr>
            <a:r>
              <a:rPr lang="en-US" sz="5700">
                <a:solidFill>
                  <a:srgbClr val="0000FF"/>
                </a:solidFill>
              </a:rPr>
              <a:t>  2) Dân số của đồng bằng duyên hải miền Trung </a:t>
            </a:r>
            <a:r>
              <a:rPr lang="en-US" sz="5700" u="sng">
                <a:solidFill>
                  <a:srgbClr val="0000FF"/>
                </a:solidFill>
              </a:rPr>
              <a:t>nhiều hơn dân số ở vùng núi Trường sơn.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7008"/>
                                        </p:tgtEl>
                                        <p:attrNameLst>
                                          <p:attrName>style.visibility</p:attrName>
                                        </p:attrNameLst>
                                      </p:cBhvr>
                                      <p:to>
                                        <p:strVal val="visible"/>
                                      </p:to>
                                    </p:set>
                                    <p:animEffect transition="in" filter="dissolve">
                                      <p:cBhvr>
                                        <p:cTn id="7" dur="500"/>
                                        <p:tgtEl>
                                          <p:spTgt spid="127008"/>
                                        </p:tgtEl>
                                      </p:cBhvr>
                                    </p:animEffect>
                                  </p:childTnLst>
                                </p:cTn>
                              </p:par>
                            </p:childTnLst>
                          </p:cTn>
                        </p:par>
                        <p:par>
                          <p:cTn id="8" fill="hold" nodeType="afterGroup">
                            <p:stCondLst>
                              <p:cond delay="500"/>
                            </p:stCondLst>
                            <p:childTnLst>
                              <p:par>
                                <p:cTn id="9" presetID="21" presetClass="entr" presetSubtype="4" fill="hold" grpId="1" nodeType="afterEffect">
                                  <p:stCondLst>
                                    <p:cond delay="0"/>
                                  </p:stCondLst>
                                  <p:childTnLst>
                                    <p:set>
                                      <p:cBhvr>
                                        <p:cTn id="10" dur="1" fill="hold">
                                          <p:stCondLst>
                                            <p:cond delay="0"/>
                                          </p:stCondLst>
                                        </p:cTn>
                                        <p:tgtEl>
                                          <p:spTgt spid="127008"/>
                                        </p:tgtEl>
                                        <p:attrNameLst>
                                          <p:attrName>style.visibility</p:attrName>
                                        </p:attrNameLst>
                                      </p:cBhvr>
                                      <p:to>
                                        <p:strVal val="visible"/>
                                      </p:to>
                                    </p:set>
                                    <p:animEffect transition="in" filter="wheel(4)">
                                      <p:cBhvr>
                                        <p:cTn id="11" dur="2000"/>
                                        <p:tgtEl>
                                          <p:spTgt spid="1270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27009"/>
                                        </p:tgtEl>
                                        <p:attrNameLst>
                                          <p:attrName>style.visibility</p:attrName>
                                        </p:attrNameLst>
                                      </p:cBhvr>
                                      <p:to>
                                        <p:strVal val="visible"/>
                                      </p:to>
                                    </p:set>
                                    <p:animEffect transition="in" filter="wipe(down)">
                                      <p:cBhvr>
                                        <p:cTn id="16" dur="580">
                                          <p:stCondLst>
                                            <p:cond delay="0"/>
                                          </p:stCondLst>
                                        </p:cTn>
                                        <p:tgtEl>
                                          <p:spTgt spid="127009"/>
                                        </p:tgtEl>
                                      </p:cBhvr>
                                    </p:animEffect>
                                    <p:anim calcmode="lin" valueType="num">
                                      <p:cBhvr>
                                        <p:cTn id="17" dur="1822" tmFilter="0,0; 0.14,0.36; 0.43,0.73; 0.71,0.91; 1.0,1.0">
                                          <p:stCondLst>
                                            <p:cond delay="0"/>
                                          </p:stCondLst>
                                        </p:cTn>
                                        <p:tgtEl>
                                          <p:spTgt spid="12700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2700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2700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2700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27009"/>
                                        </p:tgtEl>
                                        <p:attrNameLst>
                                          <p:attrName>ppt_y</p:attrName>
                                        </p:attrNameLst>
                                      </p:cBhvr>
                                      <p:tavLst>
                                        <p:tav tm="0" fmla="#ppt_y-sin(pi*$)/81">
                                          <p:val>
                                            <p:fltVal val="0"/>
                                          </p:val>
                                        </p:tav>
                                        <p:tav tm="100000">
                                          <p:val>
                                            <p:fltVal val="1"/>
                                          </p:val>
                                        </p:tav>
                                      </p:tavLst>
                                    </p:anim>
                                    <p:animScale>
                                      <p:cBhvr>
                                        <p:cTn id="22" dur="26">
                                          <p:stCondLst>
                                            <p:cond delay="650"/>
                                          </p:stCondLst>
                                        </p:cTn>
                                        <p:tgtEl>
                                          <p:spTgt spid="127009"/>
                                        </p:tgtEl>
                                      </p:cBhvr>
                                      <p:to x="100000" y="60000"/>
                                    </p:animScale>
                                    <p:animScale>
                                      <p:cBhvr>
                                        <p:cTn id="23" dur="166" decel="50000">
                                          <p:stCondLst>
                                            <p:cond delay="676"/>
                                          </p:stCondLst>
                                        </p:cTn>
                                        <p:tgtEl>
                                          <p:spTgt spid="127009"/>
                                        </p:tgtEl>
                                      </p:cBhvr>
                                      <p:to x="100000" y="100000"/>
                                    </p:animScale>
                                    <p:animScale>
                                      <p:cBhvr>
                                        <p:cTn id="24" dur="26">
                                          <p:stCondLst>
                                            <p:cond delay="1312"/>
                                          </p:stCondLst>
                                        </p:cTn>
                                        <p:tgtEl>
                                          <p:spTgt spid="127009"/>
                                        </p:tgtEl>
                                      </p:cBhvr>
                                      <p:to x="100000" y="80000"/>
                                    </p:animScale>
                                    <p:animScale>
                                      <p:cBhvr>
                                        <p:cTn id="25" dur="166" decel="50000">
                                          <p:stCondLst>
                                            <p:cond delay="1338"/>
                                          </p:stCondLst>
                                        </p:cTn>
                                        <p:tgtEl>
                                          <p:spTgt spid="127009"/>
                                        </p:tgtEl>
                                      </p:cBhvr>
                                      <p:to x="100000" y="100000"/>
                                    </p:animScale>
                                    <p:animScale>
                                      <p:cBhvr>
                                        <p:cTn id="26" dur="26">
                                          <p:stCondLst>
                                            <p:cond delay="1642"/>
                                          </p:stCondLst>
                                        </p:cTn>
                                        <p:tgtEl>
                                          <p:spTgt spid="127009"/>
                                        </p:tgtEl>
                                      </p:cBhvr>
                                      <p:to x="100000" y="90000"/>
                                    </p:animScale>
                                    <p:animScale>
                                      <p:cBhvr>
                                        <p:cTn id="27" dur="166" decel="50000">
                                          <p:stCondLst>
                                            <p:cond delay="1668"/>
                                          </p:stCondLst>
                                        </p:cTn>
                                        <p:tgtEl>
                                          <p:spTgt spid="127009"/>
                                        </p:tgtEl>
                                      </p:cBhvr>
                                      <p:to x="100000" y="100000"/>
                                    </p:animScale>
                                    <p:animScale>
                                      <p:cBhvr>
                                        <p:cTn id="28" dur="26">
                                          <p:stCondLst>
                                            <p:cond delay="1808"/>
                                          </p:stCondLst>
                                        </p:cTn>
                                        <p:tgtEl>
                                          <p:spTgt spid="127009"/>
                                        </p:tgtEl>
                                      </p:cBhvr>
                                      <p:to x="100000" y="95000"/>
                                    </p:animScale>
                                    <p:animScale>
                                      <p:cBhvr>
                                        <p:cTn id="29" dur="166" decel="50000">
                                          <p:stCondLst>
                                            <p:cond delay="1834"/>
                                          </p:stCondLst>
                                        </p:cTn>
                                        <p:tgtEl>
                                          <p:spTgt spid="127009"/>
                                        </p:tgtEl>
                                      </p:cBhvr>
                                      <p:to x="100000" y="10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27010"/>
                                        </p:tgtEl>
                                        <p:attrNameLst>
                                          <p:attrName>style.visibility</p:attrName>
                                        </p:attrNameLst>
                                      </p:cBhvr>
                                      <p:to>
                                        <p:strVal val="visible"/>
                                      </p:to>
                                    </p:set>
                                    <p:animEffect transition="in" filter="fade">
                                      <p:cBhvr>
                                        <p:cTn id="34" dur="1000"/>
                                        <p:tgtEl>
                                          <p:spTgt spid="127010"/>
                                        </p:tgtEl>
                                      </p:cBhvr>
                                    </p:animEffect>
                                    <p:anim calcmode="lin" valueType="num">
                                      <p:cBhvr>
                                        <p:cTn id="35" dur="1000" fill="hold"/>
                                        <p:tgtEl>
                                          <p:spTgt spid="127010"/>
                                        </p:tgtEl>
                                        <p:attrNameLst>
                                          <p:attrName>ppt_x</p:attrName>
                                        </p:attrNameLst>
                                      </p:cBhvr>
                                      <p:tavLst>
                                        <p:tav tm="0">
                                          <p:val>
                                            <p:strVal val="#ppt_x"/>
                                          </p:val>
                                        </p:tav>
                                        <p:tav tm="100000">
                                          <p:val>
                                            <p:strVal val="#ppt_x"/>
                                          </p:val>
                                        </p:tav>
                                      </p:tavLst>
                                    </p:anim>
                                    <p:anim calcmode="lin" valueType="num">
                                      <p:cBhvr>
                                        <p:cTn id="36" dur="1000" fill="hold"/>
                                        <p:tgtEl>
                                          <p:spTgt spid="127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08" grpId="0" animBg="1"/>
      <p:bldP spid="127008" grpId="1" animBg="1"/>
      <p:bldP spid="127009" grpId="0"/>
      <p:bldP spid="1270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AutoShape 4"/>
          <p:cNvSpPr>
            <a:spLocks noChangeArrowheads="1"/>
          </p:cNvSpPr>
          <p:nvPr/>
        </p:nvSpPr>
        <p:spPr bwMode="auto">
          <a:xfrm>
            <a:off x="2316480" y="400050"/>
            <a:ext cx="11094720" cy="2468880"/>
          </a:xfrm>
          <a:prstGeom prst="wedgeRoundRectCallout">
            <a:avLst>
              <a:gd name="adj1" fmla="val -56042"/>
              <a:gd name="adj2" fmla="val 70602"/>
              <a:gd name="adj3" fmla="val 16667"/>
            </a:avLst>
          </a:prstGeom>
          <a:gradFill rotWithShape="0">
            <a:gsLst>
              <a:gs pos="0">
                <a:srgbClr val="FFFFFF"/>
              </a:gs>
              <a:gs pos="100000">
                <a:srgbClr val="CCFF33"/>
              </a:gs>
            </a:gsLst>
            <a:path path="rect">
              <a:fillToRect l="50000" t="50000" r="50000" b="50000"/>
            </a:path>
          </a:gradFill>
          <a:ln w="57150">
            <a:solidFill>
              <a:srgbClr val="0000FF"/>
            </a:solidFill>
            <a:miter lim="800000"/>
            <a:headEnd/>
            <a:tailEnd/>
          </a:ln>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5100">
                <a:solidFill>
                  <a:srgbClr val="000000"/>
                </a:solidFill>
              </a:rPr>
              <a:t>Vì sao dân cư tập trung khá đông đúc tại đồng bằng duyên hải miền Trung?</a:t>
            </a:r>
          </a:p>
        </p:txBody>
      </p:sp>
      <p:sp>
        <p:nvSpPr>
          <p:cNvPr id="66568" name="AutoShape 8"/>
          <p:cNvSpPr>
            <a:spLocks noChangeArrowheads="1"/>
          </p:cNvSpPr>
          <p:nvPr/>
        </p:nvSpPr>
        <p:spPr bwMode="auto">
          <a:xfrm>
            <a:off x="-55879" y="1954531"/>
            <a:ext cx="14229080" cy="4408170"/>
          </a:xfrm>
          <a:prstGeom prst="star32">
            <a:avLst>
              <a:gd name="adj" fmla="val 37500"/>
            </a:avLst>
          </a:prstGeom>
          <a:solidFill>
            <a:srgbClr val="00FF00"/>
          </a:solidFill>
          <a:ln w="9525">
            <a:solidFill>
              <a:srgbClr val="00FF00"/>
            </a:solidFill>
            <a:miter lim="800000"/>
            <a:headEnd/>
            <a:tailEnd/>
          </a:ln>
        </p:spPr>
        <p:txBody>
          <a:bodyPr wrap="none"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atin typeface="Comic Sans MS" panose="030F0702030302020204" pitchFamily="66" charset="0"/>
            </a:endParaRPr>
          </a:p>
        </p:txBody>
      </p:sp>
      <p:sp>
        <p:nvSpPr>
          <p:cNvPr id="8" name="Rectangle 7"/>
          <p:cNvSpPr>
            <a:spLocks noChangeArrowheads="1"/>
          </p:cNvSpPr>
          <p:nvPr/>
        </p:nvSpPr>
        <p:spPr bwMode="auto">
          <a:xfrm>
            <a:off x="2799080" y="3175636"/>
            <a:ext cx="8432800" cy="1680210"/>
          </a:xfrm>
          <a:prstGeom prst="rect">
            <a:avLst/>
          </a:prstGeom>
          <a:noFill/>
          <a:ln w="12700" algn="ctr">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000">
                <a:solidFill>
                  <a:srgbClr val="FF0000"/>
                </a:solidFill>
                <a:latin typeface="Times New Roman" panose="02020603050405020304" pitchFamily="18" charset="0"/>
                <a:cs typeface="Times New Roman" panose="02020603050405020304" pitchFamily="18" charset="0"/>
              </a:rPr>
              <a:t>Vì nơi đây có điều kiện thuận lợi cho sinh hoạt và sản xuất.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0" nodeType="clickEffect">
                                  <p:stCondLst>
                                    <p:cond delay="0"/>
                                  </p:stCondLst>
                                  <p:childTnLst>
                                    <p:animEffect transition="out" filter="strips(downLeft)">
                                      <p:cBhvr>
                                        <p:cTn id="11" dur="500"/>
                                        <p:tgtEl>
                                          <p:spTgt spid="66564"/>
                                        </p:tgtEl>
                                      </p:cBhvr>
                                    </p:animEffect>
                                    <p:set>
                                      <p:cBhvr>
                                        <p:cTn id="12" dur="1" fill="hold">
                                          <p:stCondLst>
                                            <p:cond delay="499"/>
                                          </p:stCondLst>
                                        </p:cTn>
                                        <p:tgtEl>
                                          <p:spTgt spid="66564"/>
                                        </p:tgtEl>
                                        <p:attrNameLst>
                                          <p:attrName>style.visibility</p:attrName>
                                        </p:attrNameLst>
                                      </p:cBhvr>
                                      <p:to>
                                        <p:strVal val="hidden"/>
                                      </p:to>
                                    </p:set>
                                  </p:childTnLst>
                                </p:cTn>
                              </p:par>
                            </p:childTnLst>
                          </p:cTn>
                        </p:par>
                        <p:par>
                          <p:cTn id="13" fill="hold" nodeType="afterGroup">
                            <p:stCondLst>
                              <p:cond delay="500"/>
                            </p:stCondLst>
                            <p:childTnLst>
                              <p:par>
                                <p:cTn id="14" presetID="21" presetClass="entr" presetSubtype="4" fill="hold" grpId="0" nodeType="afterEffect">
                                  <p:stCondLst>
                                    <p:cond delay="0"/>
                                  </p:stCondLst>
                                  <p:childTnLst>
                                    <p:set>
                                      <p:cBhvr>
                                        <p:cTn id="15" dur="1" fill="hold">
                                          <p:stCondLst>
                                            <p:cond delay="0"/>
                                          </p:stCondLst>
                                        </p:cTn>
                                        <p:tgtEl>
                                          <p:spTgt spid="66568"/>
                                        </p:tgtEl>
                                        <p:attrNameLst>
                                          <p:attrName>style.visibility</p:attrName>
                                        </p:attrNameLst>
                                      </p:cBhvr>
                                      <p:to>
                                        <p:strVal val="visible"/>
                                      </p:to>
                                    </p:set>
                                    <p:animEffect transition="in" filter="wheel(4)">
                                      <p:cBhvr>
                                        <p:cTn id="16" dur="500"/>
                                        <p:tgtEl>
                                          <p:spTgt spid="66568"/>
                                        </p:tgtEl>
                                      </p:cBhvr>
                                    </p:animEffect>
                                  </p:childTnLst>
                                </p:cTn>
                              </p:par>
                            </p:childTnLst>
                          </p:cTn>
                        </p:par>
                        <p:par>
                          <p:cTn id="17" fill="hold" nodeType="afterGroup">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8" grpId="0" animBg="1"/>
      <p:bldP spid="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1476</TotalTime>
  <Words>1602</Words>
  <Application>Microsoft Office PowerPoint</Application>
  <PresentationFormat>Custom</PresentationFormat>
  <Paragraphs>227</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nhatcanh</dc:creator>
  <cp:lastModifiedBy>INTEL</cp:lastModifiedBy>
  <cp:revision>279</cp:revision>
  <dcterms:created xsi:type="dcterms:W3CDTF">2015-03-19T01:50:31Z</dcterms:created>
  <dcterms:modified xsi:type="dcterms:W3CDTF">2021-03-19T07:54:34Z</dcterms:modified>
</cp:coreProperties>
</file>