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7" r:id="rId3"/>
    <p:sldId id="301" r:id="rId4"/>
    <p:sldId id="377" r:id="rId5"/>
    <p:sldId id="302" r:id="rId6"/>
    <p:sldId id="387" r:id="rId7"/>
    <p:sldId id="342" r:id="rId8"/>
    <p:sldId id="386" r:id="rId9"/>
    <p:sldId id="356" r:id="rId10"/>
    <p:sldId id="388" r:id="rId11"/>
    <p:sldId id="389" r:id="rId12"/>
    <p:sldId id="367" r:id="rId13"/>
    <p:sldId id="368" r:id="rId14"/>
    <p:sldId id="343" r:id="rId15"/>
    <p:sldId id="369" r:id="rId16"/>
    <p:sldId id="378" r:id="rId17"/>
    <p:sldId id="379" r:id="rId18"/>
    <p:sldId id="382" r:id="rId19"/>
    <p:sldId id="380" r:id="rId20"/>
    <p:sldId id="381" r:id="rId21"/>
    <p:sldId id="359" r:id="rId22"/>
    <p:sldId id="344" r:id="rId23"/>
    <p:sldId id="383" r:id="rId24"/>
    <p:sldId id="358" r:id="rId25"/>
    <p:sldId id="384" r:id="rId26"/>
    <p:sldId id="385" r:id="rId27"/>
    <p:sldId id="362" r:id="rId28"/>
    <p:sldId id="371" r:id="rId29"/>
    <p:sldId id="374" r:id="rId30"/>
    <p:sldId id="375" r:id="rId31"/>
    <p:sldId id="363" r:id="rId32"/>
    <p:sldId id="35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0" autoAdjust="0"/>
    <p:restoredTop sz="94660"/>
  </p:normalViewPr>
  <p:slideViewPr>
    <p:cSldViewPr snapToGrid="0">
      <p:cViewPr>
        <p:scale>
          <a:sx n="81" d="100"/>
          <a:sy n="81" d="100"/>
        </p:scale>
        <p:origin x="29" y="-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C358-558D-4389-9DF7-291A7EDFD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44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23A28-FC83-498C-A847-CCDBD4356B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105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51149-61CF-4999-8A22-E66C0722D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875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06ADD-4BE6-44B2-BEA6-F48E3A28F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964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1302D-6857-4EF3-B3FA-1EC31C2911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556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28138-3F2E-4F6A-8BDD-C189CA4ACA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695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15356-C296-4832-A000-4E7FE79BC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22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C5CA8-0450-4F5F-BAA3-F399222BC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81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8B334-6D45-4631-AF9D-DCC8BC8AD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579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288BA-A6DE-480D-9BCE-899E4CF96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086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85F60-6241-479C-A7A2-ECBC78D53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11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FEED4F-0509-42CB-BBEE-B3921D6F1B4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56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tags" Target="../tags/tag4.xml"/><Relationship Id="rId7" Type="http://schemas.openxmlformats.org/officeDocument/2006/relationships/image" Target="../media/image23.jpeg"/><Relationship Id="rId12" Type="http://schemas.openxmlformats.org/officeDocument/2006/relationships/audio" Target="../media/audio1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27.gif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60564" y="2422210"/>
            <a:ext cx="8521701" cy="38472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MỘT</a:t>
            </a:r>
          </a:p>
          <a:p>
            <a:pPr algn="ctr">
              <a:defRPr/>
            </a:pP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32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1524000" y="52388"/>
            <a:ext cx="122239" cy="68056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0545764" y="3"/>
            <a:ext cx="122237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52391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14475" y="3175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24000" y="1417640"/>
            <a:ext cx="9107488" cy="5254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7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2" y="1009650"/>
            <a:ext cx="13239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1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1237FE-F700-4CD3-8D67-0C5BE1C13BEF}"/>
              </a:ext>
            </a:extLst>
          </p:cNvPr>
          <p:cNvSpPr txBox="1"/>
          <p:nvPr/>
        </p:nvSpPr>
        <p:spPr>
          <a:xfrm>
            <a:off x="2111830" y="410549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8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5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5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5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3" y="4552398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4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8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8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50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2" y="45766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11184" y="4600299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9564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1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5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18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1237FE-F700-4CD3-8D67-0C5BE1C13BEF}"/>
              </a:ext>
            </a:extLst>
          </p:cNvPr>
          <p:cNvSpPr txBox="1"/>
          <p:nvPr/>
        </p:nvSpPr>
        <p:spPr>
          <a:xfrm>
            <a:off x="2111830" y="410549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7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245325" y="2551210"/>
            <a:ext cx="8813075" cy="3762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8" y="3344093"/>
            <a:ext cx="2577737" cy="1088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89418" y="3666309"/>
            <a:ext cx="2577737" cy="20421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70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5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9" y="856604"/>
            <a:ext cx="1449415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7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5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29</a:t>
              </a:r>
              <a:endParaRPr lang="en-US" sz="28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24</a:t>
              </a:r>
              <a:endParaRPr lang="en-US" sz="28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4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3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246789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40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60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6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4" y="1850292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2402745" y="3399364"/>
            <a:ext cx="7688083" cy="3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9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5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6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1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1" y="2819400"/>
            <a:ext cx="4603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1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1" y="1447803"/>
            <a:ext cx="4171951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747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8864" y="1750696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9979" y="2876654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8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50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2" y="45766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01B916-BEEC-473C-8A3B-CC8B2C8B5910}"/>
              </a:ext>
            </a:extLst>
          </p:cNvPr>
          <p:cNvSpPr txBox="1"/>
          <p:nvPr/>
        </p:nvSpPr>
        <p:spPr>
          <a:xfrm>
            <a:off x="2343706" y="470517"/>
            <a:ext cx="728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503415" y="2884573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8527" y="3900407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2997" y="3280705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401027" y="457755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1691" y="4571420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4597" y="4584542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57"/>
          <p:cNvSpPr txBox="1">
            <a:spLocks noChangeArrowheads="1"/>
          </p:cNvSpPr>
          <p:nvPr/>
        </p:nvSpPr>
        <p:spPr bwMode="auto">
          <a:xfrm>
            <a:off x="1037999" y="3314509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2651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2" grpId="0"/>
      <p:bldP spid="41" grpId="0"/>
      <p:bldP spid="43" grpId="0"/>
      <p:bldP spid="44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80" y="215439"/>
            <a:ext cx="2509736" cy="624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8395" y="884823"/>
            <a:ext cx="7435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).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5891" y="1595246"/>
            <a:ext cx="2805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LcParenR"/>
            </a:pP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– 2 = ?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2571" y="2291028"/>
            <a:ext cx="3978613" cy="863688"/>
            <a:chOff x="690663" y="2680137"/>
            <a:chExt cx="3978613" cy="863688"/>
          </a:xfrm>
        </p:grpSpPr>
        <p:sp>
          <p:nvSpPr>
            <p:cNvPr id="5" name="Oval 4"/>
            <p:cNvSpPr/>
            <p:nvPr/>
          </p:nvSpPr>
          <p:spPr>
            <a:xfrm>
              <a:off x="690663" y="2862889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stCxn id="5" idx="6"/>
            </p:cNvCxnSpPr>
            <p:nvPr/>
          </p:nvCxnSpPr>
          <p:spPr>
            <a:xfrm>
              <a:off x="1566152" y="3203357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237361" y="2862889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793787" y="2836663"/>
              <a:ext cx="875489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33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112850" y="3173888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556424" y="271532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16945" y="268013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0511" y="2447555"/>
            <a:ext cx="2805272" cy="592468"/>
            <a:chOff x="9030510" y="2447554"/>
            <a:chExt cx="2805272" cy="592468"/>
          </a:xfrm>
        </p:grpSpPr>
        <p:sp>
          <p:nvSpPr>
            <p:cNvPr id="15" name="Rounded Rectangle 14"/>
            <p:cNvSpPr/>
            <p:nvPr/>
          </p:nvSpPr>
          <p:spPr>
            <a:xfrm>
              <a:off x="10632333" y="2447554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9030510" y="2455247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– 2 =  33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44349" y="3283321"/>
            <a:ext cx="11447761" cy="1497632"/>
            <a:chOff x="388021" y="3310892"/>
            <a:chExt cx="11447761" cy="1497632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9030510" y="4199779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3 =  ?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8021" y="3310892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– 3 = 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17705" y="3930840"/>
              <a:ext cx="5521364" cy="877684"/>
              <a:chOff x="617705" y="3930840"/>
              <a:chExt cx="5521364" cy="87768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17705" y="4127588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9" name="Straight Arrow Connector 18"/>
              <p:cNvCxnSpPr>
                <a:stCxn id="18" idx="6"/>
              </p:cNvCxnSpPr>
              <p:nvPr/>
            </p:nvCxnSpPr>
            <p:spPr>
              <a:xfrm>
                <a:off x="1494265" y="4468056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2157637" y="4111159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724623" y="4101362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3042854" y="4438587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544268" y="3930840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46954" y="3944836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01184" y="3944836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>
                <a:off x="4601183" y="4418949"/>
                <a:ext cx="68177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5262509" y="4065512"/>
                <a:ext cx="876560" cy="680936"/>
              </a:xfrm>
              <a:prstGeom prst="ellipse">
                <a:avLst/>
              </a:prstGeom>
              <a:ln w="28575"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0632333" y="4182992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10588661" y="4151982"/>
            <a:ext cx="699001" cy="58337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35893" y="5046103"/>
            <a:ext cx="11447761" cy="1545021"/>
            <a:chOff x="388021" y="5087833"/>
            <a:chExt cx="11447761" cy="1545021"/>
          </a:xfrm>
        </p:grpSpPr>
        <p:sp>
          <p:nvSpPr>
            <p:cNvPr id="31" name="Oval 30"/>
            <p:cNvSpPr/>
            <p:nvPr/>
          </p:nvSpPr>
          <p:spPr>
            <a:xfrm>
              <a:off x="623057" y="5951918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6"/>
            </p:cNvCxnSpPr>
            <p:nvPr/>
          </p:nvCxnSpPr>
          <p:spPr>
            <a:xfrm>
              <a:off x="1499617" y="6292386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2171646" y="5951918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729975" y="5925692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048206" y="6262917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549620" y="5755170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52306" y="576916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06536" y="576916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606535" y="6243279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267861" y="5889842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388021" y="5087833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4 = 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Text Box 4"/>
            <p:cNvSpPr txBox="1">
              <a:spLocks noChangeArrowheads="1"/>
            </p:cNvSpPr>
            <p:nvPr/>
          </p:nvSpPr>
          <p:spPr bwMode="auto">
            <a:xfrm>
              <a:off x="9030510" y="5769166"/>
              <a:ext cx="280527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 – 4 =  ?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10632333" y="5725093"/>
              <a:ext cx="699001" cy="58337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51035" y="5754797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6151035" y="6228910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6812361" y="5875473"/>
              <a:ext cx="876560" cy="680936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>
                  <a:solidFill>
                    <a:srgbClr val="002060"/>
                  </a:solidFill>
                </a:rPr>
                <a:t> 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10680204" y="5682988"/>
            <a:ext cx="699001" cy="583374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784460" y="588770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318183" y="584508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60231" y="5835359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214579" y="5911804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101207" y="4090967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674657" y="4078062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219159" y="4035529"/>
            <a:ext cx="876560" cy="680936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6" grpId="0" animBg="1"/>
      <p:bldP spid="57" grpId="0" animBg="1"/>
      <p:bldP spid="59" grpId="0" animBg="1"/>
      <p:bldP spid="60" grpId="0" animBg="1"/>
      <p:bldP spid="61" grpId="0" animBg="1"/>
      <p:bldP spid="58" grpId="0" animBg="1"/>
      <p:bldP spid="65" grpId="0" animBg="1"/>
      <p:bldP spid="66" grpId="0" animBg="1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333885" y="380942"/>
            <a:ext cx="3239311" cy="584775"/>
            <a:chOff x="333883" y="380941"/>
            <a:chExt cx="3239311" cy="584775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333883" y="380941"/>
              <a:ext cx="32393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          ? </a:t>
              </a:r>
              <a:endPara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62712" y="415677"/>
              <a:ext cx="981359" cy="52322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r>
                <a:rPr lang="en-US" altLang="en-US" sz="2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 </a:t>
              </a:r>
              <a:endParaRPr lang="en-US" sz="2800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63404" r="52321" b="7234"/>
          <a:stretch/>
        </p:blipFill>
        <p:spPr>
          <a:xfrm>
            <a:off x="333884" y="2310851"/>
            <a:ext cx="3609571" cy="4060767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4949888" y="670555"/>
            <a:ext cx="2199253" cy="2235277"/>
            <a:chOff x="4949887" y="670555"/>
            <a:chExt cx="2199253" cy="2235277"/>
          </a:xfrm>
        </p:grpSpPr>
        <p:grpSp>
          <p:nvGrpSpPr>
            <p:cNvPr id="29" name="Group 2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49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44258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46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Rounded Rectangle 74"/>
          <p:cNvSpPr/>
          <p:nvPr/>
        </p:nvSpPr>
        <p:spPr>
          <a:xfrm>
            <a:off x="6243256" y="1951543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8525834" y="770060"/>
            <a:ext cx="2199253" cy="2235277"/>
            <a:chOff x="4949887" y="670555"/>
            <a:chExt cx="2199253" cy="2235277"/>
          </a:xfrm>
        </p:grpSpPr>
        <p:grpSp>
          <p:nvGrpSpPr>
            <p:cNvPr id="79" name="Group 7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88 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44258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73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5" name="Rounded Rectangle 8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851400" y="3749715"/>
            <a:ext cx="2199253" cy="2235277"/>
            <a:chOff x="4949887" y="670555"/>
            <a:chExt cx="2199253" cy="2235277"/>
          </a:xfrm>
        </p:grpSpPr>
        <p:grpSp>
          <p:nvGrpSpPr>
            <p:cNvPr id="89" name="Group 8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 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344257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ounded Rectangle 9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8525834" y="3719114"/>
            <a:ext cx="2199253" cy="2235277"/>
            <a:chOff x="4949887" y="670555"/>
            <a:chExt cx="2199253" cy="2235277"/>
          </a:xfrm>
        </p:grpSpPr>
        <p:grpSp>
          <p:nvGrpSpPr>
            <p:cNvPr id="99" name="Group 98"/>
            <p:cNvGrpSpPr/>
            <p:nvPr/>
          </p:nvGrpSpPr>
          <p:grpSpPr>
            <a:xfrm>
              <a:off x="4949887" y="670555"/>
              <a:ext cx="2199253" cy="2235277"/>
              <a:chOff x="4893013" y="694546"/>
              <a:chExt cx="2199253" cy="2446329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4893013" y="694546"/>
                <a:ext cx="2199253" cy="2446329"/>
              </a:xfrm>
              <a:prstGeom prst="roundRect">
                <a:avLst/>
              </a:prstGeom>
              <a:solidFill>
                <a:srgbClr val="CC0066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sz="3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4991498" y="759335"/>
                <a:ext cx="2002281" cy="231675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5344258" y="931847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56 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344258" y="1430678"/>
              <a:ext cx="787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285888" y="1951543"/>
              <a:ext cx="1056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52 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081874" y="1203419"/>
              <a:ext cx="5247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5418306" y="1983498"/>
              <a:ext cx="713891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5" name="Rounded Rectangle 104"/>
            <p:cNvSpPr/>
            <p:nvPr/>
          </p:nvSpPr>
          <p:spPr>
            <a:xfrm>
              <a:off x="6243256" y="1951543"/>
              <a:ext cx="544749" cy="498831"/>
            </a:xfrm>
            <a:prstGeom prst="round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" name="Rounded Rectangle 109"/>
          <p:cNvSpPr/>
          <p:nvPr/>
        </p:nvSpPr>
        <p:spPr>
          <a:xfrm>
            <a:off x="9813400" y="2049721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6148695" y="5030704"/>
            <a:ext cx="544749" cy="498831"/>
          </a:xfrm>
          <a:prstGeom prst="roundRect">
            <a:avLst>
              <a:gd name="adj" fmla="val 18617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9813400" y="5000103"/>
            <a:ext cx="544749" cy="498831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151659" y="586490"/>
            <a:ext cx="54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a)</a:t>
            </a:r>
            <a:endParaRPr lang="en-US" sz="3600" dirty="0"/>
          </a:p>
        </p:txBody>
      </p:sp>
      <p:sp>
        <p:nvSpPr>
          <p:cNvPr id="114" name="TextBox 113"/>
          <p:cNvSpPr txBox="1"/>
          <p:nvPr/>
        </p:nvSpPr>
        <p:spPr>
          <a:xfrm>
            <a:off x="7832550" y="557090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3972387" y="3485748"/>
            <a:ext cx="51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16" name="TextBox 115"/>
          <p:cNvSpPr txBox="1"/>
          <p:nvPr/>
        </p:nvSpPr>
        <p:spPr>
          <a:xfrm>
            <a:off x="7828027" y="3605648"/>
            <a:ext cx="566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95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0" grpId="0" animBg="1"/>
      <p:bldP spid="111" grpId="0" animBg="1"/>
      <p:bldP spid="112" grpId="0" animBg="1"/>
      <p:bldP spid="113" grpId="0"/>
      <p:bldP spid="114" grpId="0"/>
      <p:bldP spid="115" grpId="0"/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700090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40" y="2586040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818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3883" y="380942"/>
            <a:ext cx="10434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Hai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 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10354" r="5960" b="50213"/>
          <a:stretch/>
        </p:blipFill>
        <p:spPr>
          <a:xfrm>
            <a:off x="1507788" y="1118681"/>
            <a:ext cx="8754893" cy="51362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912469" y="2305455"/>
            <a:ext cx="2169268" cy="15077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912469" y="3813243"/>
            <a:ext cx="2169268" cy="15077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912469" y="2305456"/>
            <a:ext cx="2169268" cy="304475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1702341" y="1381327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95</a:t>
            </a:r>
            <a:endParaRPr lang="en-US" sz="2800" dirty="0"/>
          </a:p>
        </p:txBody>
      </p:sp>
      <p:sp>
        <p:nvSpPr>
          <p:cNvPr id="59" name="Oval Callout 58"/>
          <p:cNvSpPr/>
          <p:nvPr/>
        </p:nvSpPr>
        <p:spPr>
          <a:xfrm>
            <a:off x="1621277" y="2915054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61</a:t>
            </a:r>
            <a:endParaRPr lang="en-US" sz="2800" dirty="0"/>
          </a:p>
        </p:txBody>
      </p:sp>
      <p:sp>
        <p:nvSpPr>
          <p:cNvPr id="60" name="Oval Callout 59"/>
          <p:cNvSpPr/>
          <p:nvPr/>
        </p:nvSpPr>
        <p:spPr>
          <a:xfrm>
            <a:off x="1647219" y="4658221"/>
            <a:ext cx="914400" cy="612648"/>
          </a:xfrm>
          <a:prstGeom prst="wedgeEllipseCallout">
            <a:avLst>
              <a:gd name="adj1" fmla="val 89805"/>
              <a:gd name="adj2" fmla="val 49798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70</a:t>
            </a:r>
            <a:endParaRPr lang="en-US" sz="2800" dirty="0"/>
          </a:p>
        </p:txBody>
      </p:sp>
      <p:sp>
        <p:nvSpPr>
          <p:cNvPr id="61" name="Oval Callout 60"/>
          <p:cNvSpPr/>
          <p:nvPr/>
        </p:nvSpPr>
        <p:spPr>
          <a:xfrm>
            <a:off x="10142707" y="1381327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70</a:t>
            </a:r>
            <a:endParaRPr lang="en-US" sz="2800" dirty="0"/>
          </a:p>
        </p:txBody>
      </p:sp>
      <p:sp>
        <p:nvSpPr>
          <p:cNvPr id="62" name="Oval Callout 61"/>
          <p:cNvSpPr/>
          <p:nvPr/>
        </p:nvSpPr>
        <p:spPr>
          <a:xfrm>
            <a:off x="10262680" y="3074135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95</a:t>
            </a:r>
            <a:endParaRPr lang="en-US" sz="2800" dirty="0"/>
          </a:p>
        </p:txBody>
      </p:sp>
      <p:sp>
        <p:nvSpPr>
          <p:cNvPr id="63" name="Oval Callout 62"/>
          <p:cNvSpPr/>
          <p:nvPr/>
        </p:nvSpPr>
        <p:spPr>
          <a:xfrm>
            <a:off x="10142707" y="4658221"/>
            <a:ext cx="914400" cy="612648"/>
          </a:xfrm>
          <a:prstGeom prst="wedgeEllipseCallout">
            <a:avLst>
              <a:gd name="adj1" fmla="val -133599"/>
              <a:gd name="adj2" fmla="val 67264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08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7522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218561" y="1859678"/>
            <a:ext cx="3307417" cy="558526"/>
            <a:chOff x="4150466" y="2005593"/>
            <a:chExt cx="3307417" cy="558526"/>
          </a:xfrm>
        </p:grpSpPr>
        <p:sp>
          <p:nvSpPr>
            <p:cNvPr id="22" name="Rounded Rectangle 21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/>
                <a:t>1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-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8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10</a:t>
              </a:r>
              <a:endParaRPr lang="en-US" sz="2800" b="1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4218561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4884909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217605" y="184684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556124" y="187455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6883953" y="1869406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/>
          <a:stretch/>
        </p:blipFill>
        <p:spPr>
          <a:xfrm>
            <a:off x="1419155" y="3219856"/>
            <a:ext cx="9353691" cy="36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9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5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6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1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1" y="2819400"/>
            <a:ext cx="4603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1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1" y="1447803"/>
            <a:ext cx="4171951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02583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1" y="838201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90" y="1519238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4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693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9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5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6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1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1" y="2819400"/>
            <a:ext cx="4603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1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1" y="1447803"/>
            <a:ext cx="4171951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5182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7281" y="971484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01B916-BEEC-473C-8A3B-CC8B2C8B5910}"/>
              </a:ext>
            </a:extLst>
          </p:cNvPr>
          <p:cNvSpPr txBox="1"/>
          <p:nvPr/>
        </p:nvSpPr>
        <p:spPr>
          <a:xfrm>
            <a:off x="3153581" y="161916"/>
            <a:ext cx="6303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1128411" y="3482501"/>
            <a:ext cx="1935804" cy="14632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1128410" y="5112057"/>
            <a:ext cx="1935804" cy="16315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28410" y="1684678"/>
            <a:ext cx="1935804" cy="1797825"/>
            <a:chOff x="1128409" y="1684676"/>
            <a:chExt cx="1935804" cy="17978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0" t="15492" r="70138" b="35655"/>
            <a:stretch/>
          </p:blipFill>
          <p:spPr>
            <a:xfrm>
              <a:off x="1128409" y="1684676"/>
              <a:ext cx="1935804" cy="17978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51932" y="2716988"/>
              <a:ext cx="10887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56 -  4</a:t>
              </a:r>
              <a:endParaRPr lang="en-US" sz="28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51931" y="4272520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78 -  8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51933" y="6051028"/>
            <a:ext cx="115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46 +  </a:t>
            </a:r>
            <a:r>
              <a:rPr lang="en-US" sz="2800" b="1" dirty="0"/>
              <a:t>3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7594061" y="1655494"/>
            <a:ext cx="1935804" cy="17978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988398" y="2716988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24 + 25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7595683" y="3394951"/>
            <a:ext cx="1935804" cy="17978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22475" y="448562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 </a:t>
            </a:r>
            <a:r>
              <a:rPr lang="en-US" sz="2800" b="1" dirty="0" smtClean="0"/>
              <a:t> 30 + 40</a:t>
            </a:r>
            <a:endParaRPr lang="en-US" sz="2800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15492" r="70138" b="35655"/>
          <a:stretch/>
        </p:blipFill>
        <p:spPr>
          <a:xfrm>
            <a:off x="7705747" y="5112057"/>
            <a:ext cx="1935804" cy="174594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129268" y="6099529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30 + 22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523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3" y="-16714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1129973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09979" y="2876654"/>
            <a:ext cx="935104" cy="776429"/>
            <a:chOff x="7480496" y="2557837"/>
            <a:chExt cx="748961" cy="776429"/>
          </a:xfrm>
        </p:grpSpPr>
        <p:sp>
          <p:nvSpPr>
            <p:cNvPr id="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1665634" y="3895204"/>
            <a:ext cx="52438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969565" y="3272788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368255" y="456350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1691162" y="457662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03415" y="2884573"/>
            <a:ext cx="935104" cy="776429"/>
            <a:chOff x="7480496" y="2557837"/>
            <a:chExt cx="748961" cy="776429"/>
          </a:xfrm>
        </p:grpSpPr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7766425" y="3900407"/>
            <a:ext cx="52438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 Box 57"/>
          <p:cNvSpPr txBox="1">
            <a:spLocks noChangeArrowheads="1"/>
          </p:cNvSpPr>
          <p:nvPr/>
        </p:nvSpPr>
        <p:spPr bwMode="auto">
          <a:xfrm>
            <a:off x="7063000" y="328070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401027" y="457755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7461691" y="4571420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7784597" y="4584542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338324" y="2892492"/>
            <a:ext cx="935104" cy="776429"/>
            <a:chOff x="7480496" y="2557837"/>
            <a:chExt cx="748961" cy="776429"/>
          </a:xfrm>
        </p:grpSpPr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03436" y="3908326"/>
            <a:ext cx="822280" cy="780855"/>
            <a:chOff x="7496302" y="3110475"/>
            <a:chExt cx="822280" cy="780855"/>
          </a:xfrm>
        </p:grpSpPr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3897908" y="3288625"/>
            <a:ext cx="5293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alt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235937" y="4585471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4296601" y="457933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4619506" y="459246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094667" y="2879370"/>
            <a:ext cx="935104" cy="776429"/>
            <a:chOff x="7480496" y="2557837"/>
            <a:chExt cx="748961" cy="776429"/>
          </a:xfrm>
        </p:grpSpPr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059779" y="3895204"/>
            <a:ext cx="822280" cy="780855"/>
            <a:chOff x="7496302" y="3110475"/>
            <a:chExt cx="822280" cy="780855"/>
          </a:xfrm>
        </p:grpSpPr>
        <p:sp>
          <p:nvSpPr>
            <p:cNvPr id="4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9654251" y="3275504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9992280" y="4572349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10052943" y="4566217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10375850" y="4579339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69564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53 + 4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712344" y="2185665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57 - 4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859263" y="219992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65 + 3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450516" y="2202715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68 - 3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647" y="1984443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a)</a:t>
            </a:r>
            <a:endParaRPr lang="en-US" sz="2800" dirty="0"/>
          </a:p>
        </p:txBody>
      </p:sp>
      <p:sp>
        <p:nvSpPr>
          <p:cNvPr id="58" name="TextBox 57"/>
          <p:cNvSpPr txBox="1"/>
          <p:nvPr/>
        </p:nvSpPr>
        <p:spPr>
          <a:xfrm>
            <a:off x="6071000" y="1898888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52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13" grpId="0"/>
      <p:bldP spid="19" grpId="0"/>
      <p:bldP spid="20" grpId="0"/>
      <p:bldP spid="22" grpId="0"/>
      <p:bldP spid="23" grpId="0"/>
      <p:bldP spid="40" grpId="0"/>
      <p:bldP spid="42" grpId="0"/>
      <p:bldP spid="43" grpId="0"/>
      <p:bldP spid="50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24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3" y="-16714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91420" y="1007212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287737" y="2909542"/>
            <a:ext cx="935104" cy="776429"/>
            <a:chOff x="7480496" y="2557837"/>
            <a:chExt cx="748961" cy="776429"/>
          </a:xfrm>
        </p:grpSpPr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52849" y="3925376"/>
            <a:ext cx="822280" cy="780855"/>
            <a:chOff x="7496302" y="3110475"/>
            <a:chExt cx="822280" cy="780855"/>
          </a:xfrm>
        </p:grpSpPr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2847322" y="3305676"/>
            <a:ext cx="671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185351" y="4602521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3246014" y="459638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3568919" y="460951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616063" y="2879370"/>
            <a:ext cx="935104" cy="776429"/>
            <a:chOff x="7480496" y="2557837"/>
            <a:chExt cx="748961" cy="776429"/>
          </a:xfrm>
        </p:grpSpPr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581175" y="3895204"/>
            <a:ext cx="822280" cy="780855"/>
            <a:chOff x="7496302" y="3110475"/>
            <a:chExt cx="822280" cy="780855"/>
          </a:xfrm>
        </p:grpSpPr>
        <p:sp>
          <p:nvSpPr>
            <p:cNvPr id="48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8175647" y="3275504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8513676" y="4572349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8574339" y="4566217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897246" y="4579339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661757" y="2202715"/>
            <a:ext cx="1814323" cy="559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95 + 2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971912" y="2202715"/>
            <a:ext cx="1814323" cy="559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97 - 2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7441" y="1896255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53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42" grpId="0"/>
      <p:bldP spid="43" grpId="0"/>
      <p:bldP spid="50" grpId="0"/>
      <p:bldP spid="52" grpId="0"/>
      <p:bldP spid="53" grpId="0"/>
      <p:bldP spid="55" grpId="0" animBg="1"/>
      <p:bldP spid="57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E3D01-D23B-47D6-8880-50DBE5B2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280" y="215439"/>
            <a:ext cx="2509736" cy="62454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34690" y="498056"/>
            <a:ext cx="7435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515057" y="1815041"/>
            <a:ext cx="4939335" cy="2491555"/>
            <a:chOff x="561746" y="1717763"/>
            <a:chExt cx="4939334" cy="2491555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582975" y="1902500"/>
              <a:ext cx="47850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514350" indent="-514350" eaLnBrk="1" hangingPunct="1">
                <a:spcBef>
                  <a:spcPct val="50000"/>
                </a:spcBef>
                <a:buAutoNum type="alphaLcParenR"/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cxnSp>
          <p:nvCxnSpPr>
            <p:cNvPr id="7" name="Straight Arrow Connector 6"/>
            <p:cNvCxnSpPr>
              <a:stCxn id="5" idx="6"/>
            </p:cNvCxnSpPr>
            <p:nvPr/>
          </p:nvCxnSpPr>
          <p:spPr>
            <a:xfrm>
              <a:off x="2192158" y="2240983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2863367" y="1746613"/>
              <a:ext cx="875489" cy="834838"/>
            </a:xfrm>
            <a:prstGeom prst="ellipse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738856" y="2211514"/>
              <a:ext cx="68093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182430" y="1752952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- 2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42951" y="1717763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561746" y="3438380"/>
              <a:ext cx="57005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  <p:cxnSp>
          <p:nvCxnSpPr>
            <p:cNvPr id="19" name="Straight Arrow Connector 18"/>
            <p:cNvCxnSpPr>
              <a:stCxn id="18" idx="6"/>
            </p:cNvCxnSpPr>
            <p:nvPr/>
          </p:nvCxnSpPr>
          <p:spPr>
            <a:xfrm>
              <a:off x="2063034" y="3778848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611623" y="3749379"/>
              <a:ext cx="68177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113036" y="3241632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+ 5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15723" y="3255628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- 7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379522" y="1859015"/>
              <a:ext cx="808541" cy="771442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8-Point Star 67"/>
            <p:cNvSpPr/>
            <p:nvPr/>
          </p:nvSpPr>
          <p:spPr>
            <a:xfrm>
              <a:off x="4384727" y="1746613"/>
              <a:ext cx="1116353" cy="896547"/>
            </a:xfrm>
            <a:prstGeom prst="star8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846306" y="3118488"/>
              <a:ext cx="1467457" cy="1023370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2771893" y="3370416"/>
              <a:ext cx="808541" cy="771442"/>
            </a:xfrm>
            <a:prstGeom prst="round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8-Point Star 70"/>
            <p:cNvSpPr/>
            <p:nvPr/>
          </p:nvSpPr>
          <p:spPr>
            <a:xfrm>
              <a:off x="4271206" y="3312771"/>
              <a:ext cx="1116353" cy="896547"/>
            </a:xfrm>
            <a:prstGeom prst="star8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4" name="Oval 73"/>
          <p:cNvSpPr/>
          <p:nvPr/>
        </p:nvSpPr>
        <p:spPr>
          <a:xfrm>
            <a:off x="3825497" y="1850357"/>
            <a:ext cx="875489" cy="834838"/>
          </a:xfrm>
          <a:prstGeom prst="ellipse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5" name="8-Point Star 74"/>
          <p:cNvSpPr/>
          <p:nvPr/>
        </p:nvSpPr>
        <p:spPr>
          <a:xfrm>
            <a:off x="5338037" y="1840399"/>
            <a:ext cx="1116353" cy="896547"/>
          </a:xfrm>
          <a:prstGeom prst="star8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3716827" y="3467692"/>
            <a:ext cx="808541" cy="771442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8-Point Star 76"/>
          <p:cNvSpPr/>
          <p:nvPr/>
        </p:nvSpPr>
        <p:spPr>
          <a:xfrm>
            <a:off x="5232894" y="3413856"/>
            <a:ext cx="1116353" cy="896547"/>
          </a:xfrm>
          <a:prstGeom prst="star8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4" grpId="0" animBg="1"/>
      <p:bldP spid="75" grpId="0" animBg="1"/>
      <p:bldP spid="76" grpId="0" animBg="1"/>
      <p:bldP spid="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700090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40" y="2586040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284946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9540" y="503564"/>
            <a:ext cx="11752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 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229600" y="1060315"/>
            <a:ext cx="2149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55462" r="7253" b="6808"/>
          <a:stretch/>
        </p:blipFill>
        <p:spPr>
          <a:xfrm>
            <a:off x="2475690" y="2884656"/>
            <a:ext cx="6828817" cy="385661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70445" y="3015577"/>
            <a:ext cx="1342417" cy="10094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75229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57069" y="2170963"/>
            <a:ext cx="3307419" cy="558526"/>
            <a:chOff x="4150465" y="2005593"/>
            <a:chExt cx="3307418" cy="558526"/>
          </a:xfrm>
        </p:grpSpPr>
        <p:sp>
          <p:nvSpPr>
            <p:cNvPr id="22" name="Rounded Rectangle 21"/>
            <p:cNvSpPr/>
            <p:nvPr/>
          </p:nvSpPr>
          <p:spPr>
            <a:xfrm>
              <a:off x="4150465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43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57070" y="2178244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1735581" y="2158132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56116" y="2158132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01929" y="2185351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3722462" y="2185351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8" b="38082"/>
          <a:stretch/>
        </p:blipFill>
        <p:spPr>
          <a:xfrm>
            <a:off x="1760709" y="2961355"/>
            <a:ext cx="8103140" cy="38188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056115" y="1013838"/>
            <a:ext cx="1914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40047" y="1013838"/>
            <a:ext cx="2919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07742" y="1552447"/>
            <a:ext cx="49724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5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5512" y="923768"/>
            <a:ext cx="912514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49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3701" y="123757"/>
            <a:ext cx="8861899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t="64965" r="9180" b="6242"/>
          <a:stretch/>
        </p:blipFill>
        <p:spPr>
          <a:xfrm>
            <a:off x="1877439" y="3338631"/>
            <a:ext cx="8229600" cy="351937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213210" y="1030512"/>
            <a:ext cx="1431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49 - ? </a:t>
            </a:r>
            <a:endParaRPr lang="en-US" alt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5258" r="11019" b="11686"/>
          <a:stretch/>
        </p:blipFill>
        <p:spPr>
          <a:xfrm>
            <a:off x="9834663" y="764727"/>
            <a:ext cx="1921511" cy="1854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85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1690" y="642127"/>
            <a:ext cx="35640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8601" y="1953114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3713" y="2968948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8186" y="2349248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201B916-BEEC-473C-8A3B-CC8B2C8B5910}"/>
              </a:ext>
            </a:extLst>
          </p:cNvPr>
          <p:cNvSpPr txBox="1"/>
          <p:nvPr/>
        </p:nvSpPr>
        <p:spPr>
          <a:xfrm>
            <a:off x="3570051" y="166785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6215" y="364609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6878" y="3639961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9783" y="3653083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02036" y="1961033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7148" y="2976867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1621" y="2357167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399649" y="365401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0313" y="3647880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3218" y="3661002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1655" y="4802080"/>
            <a:ext cx="7154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45609" y="4328160"/>
            <a:ext cx="3416011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3</a:t>
            </a:r>
            <a:r>
              <a:rPr lang="en-US" sz="4000" dirty="0" smtClean="0"/>
              <a:t>0 + 50 = 80  </a:t>
            </a:r>
          </a:p>
          <a:p>
            <a:pPr algn="ctr"/>
            <a:r>
              <a:rPr lang="en-US" sz="4000" dirty="0" smtClean="0"/>
              <a:t>   20 + 50 = 70</a:t>
            </a:r>
          </a:p>
          <a:p>
            <a:pPr algn="ctr"/>
            <a:r>
              <a:rPr lang="en-US" sz="4000" dirty="0" smtClean="0"/>
              <a:t>   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9633" y="4787000"/>
            <a:ext cx="680936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239634" y="5392873"/>
            <a:ext cx="778213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283407" y="6027547"/>
            <a:ext cx="593388" cy="36933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026640" y="1318786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94329" y="1373003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  <p:bldP spid="46" grpId="0" animBg="1"/>
      <p:bldP spid="47" grpId="0" animBg="1"/>
      <p:bldP spid="4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02583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1" y="838201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90" y="1519238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4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8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40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8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3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3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8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2" y="3579816"/>
            <a:ext cx="7048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8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75" y="1502457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endParaRPr lang="vi-VN" altLang="en-US" dirty="0" smtClean="0"/>
            </a:p>
            <a:p>
              <a:endParaRPr lang="vi-VN" altLang="en-US" dirty="0"/>
            </a:p>
            <a:p>
              <a:r>
                <a:rPr lang="vi-VN" altLang="en-US" dirty="0" smtClean="0"/>
                <a:t>          </a:t>
              </a:r>
              <a:r>
                <a:rPr lang="vi-VN" altLang="en-US" dirty="0" smtClean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896" y="2537807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48697" y="3101859"/>
            <a:ext cx="636812" cy="584775"/>
            <a:chOff x="7496302" y="3121889"/>
            <a:chExt cx="636812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54441"/>
              </p:ext>
            </p:extLst>
          </p:nvPr>
        </p:nvGraphicFramePr>
        <p:xfrm>
          <a:off x="5113220" y="2240258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4" y="312189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3" y="3121891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4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5" y="466527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8" y="46819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647495" y="2851519"/>
            <a:ext cx="404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32893" y="3653801"/>
            <a:ext cx="65149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44339" y="3672265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86276" y="3672265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66064" y="3698166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6062" y="2611853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53393" y="4725981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8967" y="4713057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882112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1891102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3" y="1891102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7" y="1887823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71" y="1858118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" y="3302919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3302224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7116" y="3333651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721450" y="3658712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87390" y="368801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37441" y="3681425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482157" y="3684239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774733" y="370666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79562" y="1517579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endParaRPr lang="vi-VN" altLang="en-US" dirty="0" smtClean="0"/>
          </a:p>
          <a:p>
            <a:endParaRPr lang="vi-VN" altLang="en-US" dirty="0"/>
          </a:p>
          <a:p>
            <a:r>
              <a:rPr lang="vi-VN" altLang="en-US" dirty="0" smtClean="0"/>
              <a:t>          </a:t>
            </a:r>
            <a:r>
              <a:rPr lang="vi-VN" altLang="en-US" dirty="0" smtClean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09032" y="2716681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smtClean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833" y="3280733"/>
            <a:ext cx="636812" cy="584775"/>
            <a:chOff x="7496302" y="3121889"/>
            <a:chExt cx="636812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/>
        </p:nvGraphicFramePr>
        <p:xfrm>
          <a:off x="5104008" y="2238101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4" y="312189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3" y="3121891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4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5" y="4665271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8" y="46819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18396" y="3047028"/>
            <a:ext cx="1275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  <a:endParaRPr lang="en-US" alt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7909029" y="3832675"/>
            <a:ext cx="65149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0475" y="3851141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  <a:endParaRPr lang="en-US" alt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62412" y="3851141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18172" y="3832675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06506" y="2687157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viết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94298" y="479952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96219" y="4768104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93797" y="2069909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13006" y="2067612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322381" y="3706666"/>
            <a:ext cx="1555883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2930912" y="2067075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456865" y="3779842"/>
            <a:ext cx="325423" cy="36235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134317" y="3767089"/>
            <a:ext cx="320367" cy="3695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821081" y="3721658"/>
            <a:ext cx="237667" cy="39156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380096" y="3726778"/>
            <a:ext cx="338496" cy="38132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9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700090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40" y="2586040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KARAOKE] XÚC XẮC XÚC XẺ (BEAT CHUẨN) LỚP 1 - Kết Nối Tri Thức Với Cuộc Số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73" y="304800"/>
            <a:ext cx="11659472" cy="5821363"/>
          </a:xfrm>
        </p:spPr>
      </p:pic>
    </p:spTree>
    <p:extLst>
      <p:ext uri="{BB962C8B-B14F-4D97-AF65-F5344CB8AC3E}">
        <p14:creationId xmlns:p14="http://schemas.microsoft.com/office/powerpoint/2010/main" val="32079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1237FE-F700-4CD3-8D67-0C5BE1C13BEF}"/>
              </a:ext>
            </a:extLst>
          </p:cNvPr>
          <p:cNvSpPr txBox="1"/>
          <p:nvPr/>
        </p:nvSpPr>
        <p:spPr>
          <a:xfrm>
            <a:off x="2044447" y="96444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cs typeface="Times New Roman" panose="02020603050405020304" pitchFamily="18" charset="0"/>
              </a:rPr>
              <a:t>          </a:t>
            </a:r>
            <a:r>
              <a:rPr lang="en-US" sz="6000" dirty="0" err="1" smtClean="0">
                <a:cs typeface="Times New Roman" panose="02020603050405020304" pitchFamily="18" charset="0"/>
              </a:rPr>
              <a:t>Thực</a:t>
            </a:r>
            <a:r>
              <a:rPr lang="en-US" sz="6000" dirty="0" smtClean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65918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3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40833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35297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297" y="28938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6967" y="27893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867" y="4079589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084733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089051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081179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2601" y="27414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77401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036832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513871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818671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081177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7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698607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0003407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7" y="4189127"/>
            <a:ext cx="83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5908" y="6903254"/>
            <a:ext cx="1179245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174" y="1293518"/>
            <a:ext cx="5832042" cy="6565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1218" y="2087810"/>
            <a:ext cx="1426533" cy="656590"/>
          </a:xfrm>
          <a:prstGeom prst="rect">
            <a:avLst/>
          </a:prstGeom>
          <a:solidFill>
            <a:schemeClr val="accent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18 - 5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9737" y="2094638"/>
            <a:ext cx="1426533" cy="661716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46 - 6 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6324" y="2066301"/>
            <a:ext cx="1426533" cy="661716"/>
          </a:xfrm>
          <a:prstGeom prst="rect">
            <a:avLst/>
          </a:prstGeom>
          <a:solidFill>
            <a:srgbClr val="66FF99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75 - 3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52305" y="1817074"/>
            <a:ext cx="1517795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73064" y="1823782"/>
            <a:ext cx="73719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3" y="2856575"/>
            <a:ext cx="4910538" cy="374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857084" y="2485103"/>
            <a:ext cx="1541250" cy="178510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5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1908" y="3639433"/>
            <a:ext cx="1541250" cy="178510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2848" y="5664114"/>
            <a:ext cx="1541250" cy="93871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5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2949900" y="4836327"/>
            <a:ext cx="1045892" cy="178510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55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9872" y="4061966"/>
            <a:ext cx="1371451" cy="78483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4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688456" y="5401667"/>
            <a:ext cx="1066800" cy="96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378912" y="2049015"/>
            <a:ext cx="1426533" cy="661716"/>
          </a:xfrm>
          <a:prstGeom prst="rect">
            <a:avLst/>
          </a:prstGeom>
          <a:solidFill>
            <a:srgbClr val="66FF99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75 - 3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77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39" grpId="0"/>
      <p:bldP spid="40" grpId="0"/>
      <p:bldP spid="41" grpId="0"/>
      <p:bldP spid="42" grpId="0"/>
      <p:bldP spid="43" grpId="0"/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890</Words>
  <Application>Microsoft Office PowerPoint</Application>
  <PresentationFormat>Custom</PresentationFormat>
  <Paragraphs>378</Paragraphs>
  <Slides>31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1_Office Theme</vt:lpstr>
      <vt:lpstr>PowerPoint Presentation</vt:lpstr>
      <vt:lpstr>PowerPoint Presentation</vt:lpstr>
      <vt:lpstr>PowerPoint Presentation</vt:lpstr>
      <vt:lpstr>   Khám phá</vt:lpstr>
      <vt:lpstr>  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Hi</cp:lastModifiedBy>
  <cp:revision>116</cp:revision>
  <dcterms:created xsi:type="dcterms:W3CDTF">2020-08-16T02:02:21Z</dcterms:created>
  <dcterms:modified xsi:type="dcterms:W3CDTF">2021-03-20T19:42:36Z</dcterms:modified>
</cp:coreProperties>
</file>