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01" r:id="rId3"/>
    <p:sldId id="256" r:id="rId4"/>
    <p:sldId id="356" r:id="rId5"/>
    <p:sldId id="388" r:id="rId6"/>
    <p:sldId id="365" r:id="rId7"/>
    <p:sldId id="342" r:id="rId8"/>
    <p:sldId id="389" r:id="rId9"/>
    <p:sldId id="390" r:id="rId10"/>
    <p:sldId id="391" r:id="rId11"/>
    <p:sldId id="392" r:id="rId12"/>
    <p:sldId id="405" r:id="rId13"/>
    <p:sldId id="343" r:id="rId14"/>
    <p:sldId id="357" r:id="rId15"/>
    <p:sldId id="393" r:id="rId16"/>
    <p:sldId id="394" r:id="rId17"/>
    <p:sldId id="345" r:id="rId18"/>
    <p:sldId id="395" r:id="rId19"/>
    <p:sldId id="396" r:id="rId20"/>
    <p:sldId id="397" r:id="rId21"/>
    <p:sldId id="399" r:id="rId22"/>
    <p:sldId id="400" r:id="rId23"/>
    <p:sldId id="401" r:id="rId24"/>
    <p:sldId id="359" r:id="rId25"/>
    <p:sldId id="344" r:id="rId26"/>
    <p:sldId id="360" r:id="rId27"/>
    <p:sldId id="402" r:id="rId28"/>
    <p:sldId id="403" r:id="rId29"/>
    <p:sldId id="404" r:id="rId30"/>
    <p:sldId id="362" r:id="rId31"/>
    <p:sldId id="363" r:id="rId32"/>
    <p:sldId id="35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A07F6-0529-4197-BA66-08E24CD74D72}" type="datetimeFigureOut">
              <a:rPr lang="en-US" smtClean="0"/>
              <a:pPr/>
              <a:t>5/31/2021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20D73-97CE-4E84-BA44-759AD6A8DF6D}" type="slidenum">
              <a:rPr lang="en-US" smtClean="0"/>
              <a:pPr/>
              <a:t>‹#›</a:t>
            </a:fld>
            <a:endParaRPr lang="en-US"/>
          </a:p>
        </p:txBody>
      </p:sp>
    </p:spTree>
    <p:extLst>
      <p:ext uri="{BB962C8B-B14F-4D97-AF65-F5344CB8AC3E}">
        <p14:creationId xmlns:p14="http://schemas.microsoft.com/office/powerpoint/2010/main" xmlns="" val="207060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C8AFD00-D381-43CF-8957-895A9690A925}" type="slidenum">
              <a:rPr lang="en-US" altLang="en-US" smtClean="0">
                <a:latin typeface="Arial" charset="0"/>
              </a:rPr>
              <a:pPr eaLnBrk="1" hangingPunct="1"/>
              <a:t>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C7658-DD5F-497C-9395-5C29738E05F8}" type="slidenum">
              <a:rPr lang="en-US" smtClean="0"/>
              <a:pPr/>
              <a:t>2</a:t>
            </a:fld>
            <a:endParaRPr lang="en-US"/>
          </a:p>
        </p:txBody>
      </p:sp>
    </p:spTree>
    <p:extLst>
      <p:ext uri="{BB962C8B-B14F-4D97-AF65-F5344CB8AC3E}">
        <p14:creationId xmlns:p14="http://schemas.microsoft.com/office/powerpoint/2010/main" xmlns="" val="305731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C7658-DD5F-497C-9395-5C29738E05F8}" type="slidenum">
              <a:rPr lang="en-US" smtClean="0"/>
              <a:pPr/>
              <a:t>13</a:t>
            </a:fld>
            <a:endParaRPr lang="en-US"/>
          </a:p>
        </p:txBody>
      </p:sp>
    </p:spTree>
    <p:extLst>
      <p:ext uri="{BB962C8B-B14F-4D97-AF65-F5344CB8AC3E}">
        <p14:creationId xmlns:p14="http://schemas.microsoft.com/office/powerpoint/2010/main" xmlns="" val="305731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C7658-DD5F-497C-9395-5C29738E05F8}" type="slidenum">
              <a:rPr lang="en-US" smtClean="0"/>
              <a:pPr/>
              <a:t>25</a:t>
            </a:fld>
            <a:endParaRPr lang="en-US"/>
          </a:p>
        </p:txBody>
      </p:sp>
    </p:spTree>
    <p:extLst>
      <p:ext uri="{BB962C8B-B14F-4D97-AF65-F5344CB8AC3E}">
        <p14:creationId xmlns:p14="http://schemas.microsoft.com/office/powerpoint/2010/main" xmlns="" val="30573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68F340-0E12-4D90-921F-B2D0B6FB462D}" type="slidenum">
              <a:rPr lang="en-US" altLang="en-US" smtClean="0"/>
              <a:pPr eaLnBrk="1" hangingPunct="1"/>
              <a:t>32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DFABD-3FD0-4F5C-8075-3F135ECCA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DE95C6-6F24-48BE-97C1-A7DA4A4E4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042B06D-34B4-42F4-A68E-0065E6852F39}"/>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5" name="Footer Placeholder 4">
            <a:extLst>
              <a:ext uri="{FF2B5EF4-FFF2-40B4-BE49-F238E27FC236}">
                <a16:creationId xmlns:a16="http://schemas.microsoft.com/office/drawing/2014/main" xmlns="" id="{E8D5D6CF-4998-41F3-B6C5-127AD1A5C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E6A69D-4C22-47B0-B173-E6636E8D810F}"/>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21454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7A172-E05F-4947-9432-1ABE3B33C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2357808-82BA-4045-9F3D-8AE164EC70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0D18BD-51A3-40B0-A19A-31933A929568}"/>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5" name="Footer Placeholder 4">
            <a:extLst>
              <a:ext uri="{FF2B5EF4-FFF2-40B4-BE49-F238E27FC236}">
                <a16:creationId xmlns:a16="http://schemas.microsoft.com/office/drawing/2014/main" xmlns="" id="{46953896-9C63-461F-B4D3-8A9827BB3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D080C7-8726-4363-BA8B-C1888DD7ECE3}"/>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68327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C64A6B-5703-4CBB-BE42-E0C7D1F01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A289AB5-36F2-404E-AB8E-70050056E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E5AB2D-72B5-4762-BA2B-B93823B05F9B}"/>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5" name="Footer Placeholder 4">
            <a:extLst>
              <a:ext uri="{FF2B5EF4-FFF2-40B4-BE49-F238E27FC236}">
                <a16:creationId xmlns:a16="http://schemas.microsoft.com/office/drawing/2014/main" xmlns="" id="{8C9DCF02-482D-437C-B906-19C3D116A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34D2D9-71AE-4A9B-890C-AD286A96E196}"/>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97266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35128-8B3A-4F4B-A6C1-755A9638C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0F1843-4A74-444A-874F-B75154D36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15C672-DB11-4C41-A3A2-C33806BB0D11}"/>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5" name="Footer Placeholder 4">
            <a:extLst>
              <a:ext uri="{FF2B5EF4-FFF2-40B4-BE49-F238E27FC236}">
                <a16:creationId xmlns:a16="http://schemas.microsoft.com/office/drawing/2014/main" xmlns="" id="{58308350-3656-42A4-A510-2753AA18E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2747A9-6B6E-4EE9-A737-A6C79170DCAD}"/>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254190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15405-28A9-4EFB-A721-AE3769296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364AE32-0BD9-4CC1-9C99-AEF835FDB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E04A1DC-D652-4F8B-9270-2EEFE9BD31EF}"/>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5" name="Footer Placeholder 4">
            <a:extLst>
              <a:ext uri="{FF2B5EF4-FFF2-40B4-BE49-F238E27FC236}">
                <a16:creationId xmlns:a16="http://schemas.microsoft.com/office/drawing/2014/main" xmlns="" id="{F8726ED2-F90D-4AC1-BA35-779674C5E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A5067E-FBB1-4F3C-BC03-1F99E7199DE6}"/>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36153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4C9DE-40E8-4141-8E58-FBDDCED74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E9FDC5-AA04-4DFA-B72C-F22527878F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56D6C9-0D29-49A6-90F7-DDA020611F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05AE492-4684-4F7F-B18E-2B95AC23EEA4}"/>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6" name="Footer Placeholder 5">
            <a:extLst>
              <a:ext uri="{FF2B5EF4-FFF2-40B4-BE49-F238E27FC236}">
                <a16:creationId xmlns:a16="http://schemas.microsoft.com/office/drawing/2014/main" xmlns="" id="{16D5F032-B815-41EE-91A7-D54EBFADC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699C38-B22C-488B-8175-E49800959C83}"/>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2744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89CF4-2E48-446C-BF07-9FB8B1C479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392F45-3D13-4C8B-9E99-56E726A03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3995BF-3A5A-400B-B013-1F03184C13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9609DB1-DC2C-4738-9EDD-7DF832524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4BFE560-CB05-42B8-B8BC-E30624B4D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0D7CAC-0983-4959-9599-4B2B3A20759B}"/>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8" name="Footer Placeholder 7">
            <a:extLst>
              <a:ext uri="{FF2B5EF4-FFF2-40B4-BE49-F238E27FC236}">
                <a16:creationId xmlns:a16="http://schemas.microsoft.com/office/drawing/2014/main" xmlns="" id="{B9ED7D2A-E81D-4278-B429-3631AF7FD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4BE5223-F009-4516-8062-4CDA949B8BE7}"/>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357956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CCDB8-5303-47C8-A54C-3C4DD44821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EDEFD8-65F3-4E93-BC45-D26CBFEBF3AE}"/>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4" name="Footer Placeholder 3">
            <a:extLst>
              <a:ext uri="{FF2B5EF4-FFF2-40B4-BE49-F238E27FC236}">
                <a16:creationId xmlns:a16="http://schemas.microsoft.com/office/drawing/2014/main" xmlns="" id="{81FD8DC5-C1E4-4261-BF5C-7F43CE22B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0FCECA-2C11-4AB3-BF8E-65BC35F75768}"/>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119714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B6E335-C8C7-4D1E-AB75-4184B854D45B}"/>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3" name="Footer Placeholder 2">
            <a:extLst>
              <a:ext uri="{FF2B5EF4-FFF2-40B4-BE49-F238E27FC236}">
                <a16:creationId xmlns:a16="http://schemas.microsoft.com/office/drawing/2014/main" xmlns="" id="{12BD192F-BDC3-4A03-8972-AEC71B912F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ECA0225-1A20-446A-8C7F-EF5C8616884B}"/>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23914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DB057-8D1F-4935-A45C-29C81EA12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4E11D8-D265-431E-ACD5-353A99E70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833818-BAB5-460B-B121-8A4D55568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DE09C9-B5D6-4C33-9635-8CE05AF3A5C9}"/>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6" name="Footer Placeholder 5">
            <a:extLst>
              <a:ext uri="{FF2B5EF4-FFF2-40B4-BE49-F238E27FC236}">
                <a16:creationId xmlns:a16="http://schemas.microsoft.com/office/drawing/2014/main" xmlns="" id="{A39363F8-F79D-4F98-B1B9-F59DEDD98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DEC6ED-8C4A-4000-B522-65E6D1F7C148}"/>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105074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FEBEA-8AF3-4942-9F72-045114A81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BF033E-E9CA-4868-B7DC-2992B8D8F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1072EC7-4375-44A3-AB33-82AF4A6BB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232973-86BC-493A-8A93-F8A2A8373524}"/>
              </a:ext>
            </a:extLst>
          </p:cNvPr>
          <p:cNvSpPr>
            <a:spLocks noGrp="1"/>
          </p:cNvSpPr>
          <p:nvPr>
            <p:ph type="dt" sz="half" idx="10"/>
          </p:nvPr>
        </p:nvSpPr>
        <p:spPr/>
        <p:txBody>
          <a:bodyPr/>
          <a:lstStyle/>
          <a:p>
            <a:fld id="{C8F29583-72C8-4130-9126-647FAFE4AFEA}" type="datetimeFigureOut">
              <a:rPr lang="en-US" smtClean="0"/>
              <a:pPr/>
              <a:t>5/31/2021</a:t>
            </a:fld>
            <a:endParaRPr lang="en-US"/>
          </a:p>
        </p:txBody>
      </p:sp>
      <p:sp>
        <p:nvSpPr>
          <p:cNvPr id="6" name="Footer Placeholder 5">
            <a:extLst>
              <a:ext uri="{FF2B5EF4-FFF2-40B4-BE49-F238E27FC236}">
                <a16:creationId xmlns:a16="http://schemas.microsoft.com/office/drawing/2014/main" xmlns="" id="{6999E281-1EE7-42B0-8949-5D153507A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31D0E5-899C-421A-8962-B06B87696FBE}"/>
              </a:ext>
            </a:extLst>
          </p:cNvPr>
          <p:cNvSpPr>
            <a:spLocks noGrp="1"/>
          </p:cNvSpPr>
          <p:nvPr>
            <p:ph type="sldNum" sz="quarter" idx="12"/>
          </p:nvPr>
        </p:nvSpPr>
        <p:spPr/>
        <p:txBody>
          <a:body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234896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05E0DF8-2580-4BDC-A07B-ACE7A80E6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00D7DBE-F73D-4745-A283-D524EC138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F18378-8143-4DD4-AF73-D69DB0182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29583-72C8-4130-9126-647FAFE4AFEA}" type="datetimeFigureOut">
              <a:rPr lang="en-US" smtClean="0"/>
              <a:pPr/>
              <a:t>5/31/2021</a:t>
            </a:fld>
            <a:endParaRPr lang="en-US"/>
          </a:p>
        </p:txBody>
      </p:sp>
      <p:sp>
        <p:nvSpPr>
          <p:cNvPr id="5" name="Footer Placeholder 4">
            <a:extLst>
              <a:ext uri="{FF2B5EF4-FFF2-40B4-BE49-F238E27FC236}">
                <a16:creationId xmlns:a16="http://schemas.microsoft.com/office/drawing/2014/main" xmlns="" id="{1AEA7FC0-37A3-4637-B800-0932D8C0F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94F7DEF-C43D-4798-B967-A35E4CEC3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644D0-2242-45FF-86FD-FDE240A77A51}" type="slidenum">
              <a:rPr lang="en-US" smtClean="0"/>
              <a:pPr/>
              <a:t>‹#›</a:t>
            </a:fld>
            <a:endParaRPr lang="en-US"/>
          </a:p>
        </p:txBody>
      </p:sp>
    </p:spTree>
    <p:extLst>
      <p:ext uri="{BB962C8B-B14F-4D97-AF65-F5344CB8AC3E}">
        <p14:creationId xmlns:p14="http://schemas.microsoft.com/office/powerpoint/2010/main" xmlns="" val="221051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tags" Target="../tags/tag4.xml"/><Relationship Id="rId7" Type="http://schemas.openxmlformats.org/officeDocument/2006/relationships/image" Target="../media/image17.jpeg"/><Relationship Id="rId12" Type="http://schemas.openxmlformats.org/officeDocument/2006/relationships/audio" Target="../media/audio11.wav"/><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audio" Target="../media/audio1.wav"/><Relationship Id="rId11" Type="http://schemas.openxmlformats.org/officeDocument/2006/relationships/image" Target="../media/image21.gif"/><Relationship Id="rId5" Type="http://schemas.openxmlformats.org/officeDocument/2006/relationships/notesSlide" Target="../notesSlides/notesSlide5.xml"/><Relationship Id="rId10" Type="http://schemas.openxmlformats.org/officeDocument/2006/relationships/image" Target="../media/image20.gif"/><Relationship Id="rId4" Type="http://schemas.openxmlformats.org/officeDocument/2006/relationships/slideLayout" Target="../slideLayouts/slideLayout2.xml"/><Relationship Id="rId9" Type="http://schemas.openxmlformats.org/officeDocument/2006/relationships/image" Target="../media/image19.gi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6743700"/>
            <a:ext cx="9144000"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flipH="1">
            <a:off x="1524000" y="52388"/>
            <a:ext cx="122238" cy="68056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flipH="1">
            <a:off x="10545764" y="1"/>
            <a:ext cx="122237" cy="68056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494758" y="-308769"/>
            <a:ext cx="7186613" cy="179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99"/>
                </a:solidFill>
                <a:latin typeface="Times New Roman" panose="02020603050405020304" pitchFamily="18" charset="0"/>
                <a:cs typeface="Times New Roman" panose="02020603050405020304" pitchFamily="18" charset="0"/>
              </a:rPr>
              <a:t>TRƯỜNG </a:t>
            </a:r>
            <a:r>
              <a:rPr lang="en-US" sz="2400" b="1" dirty="0" smtClean="0">
                <a:solidFill>
                  <a:srgbClr val="000099"/>
                </a:solidFill>
                <a:latin typeface="Times New Roman" panose="02020603050405020304" pitchFamily="18" charset="0"/>
                <a:cs typeface="Times New Roman" panose="02020603050405020304" pitchFamily="18" charset="0"/>
              </a:rPr>
              <a:t>TH ĐOÀN NGHIÊN</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60563" y="1806656"/>
            <a:ext cx="8521701" cy="5078313"/>
          </a:xfrm>
          <a:prstGeom prst="rect">
            <a:avLst/>
          </a:prstGeom>
          <a:noFill/>
          <a:effectLst>
            <a:glow rad="228600">
              <a:schemeClr val="accent2">
                <a:satMod val="175000"/>
                <a:alpha val="40000"/>
              </a:schemeClr>
            </a:glow>
            <a:innerShdw blurRad="63500" dist="50800" dir="16200000">
              <a:prstClr val="black">
                <a:alpha val="50000"/>
              </a:prstClr>
            </a:innerShdw>
          </a:effectLst>
          <a:scene3d>
            <a:camera prst="orthographicFront"/>
            <a:lightRig rig="brightRoom" dir="t"/>
          </a:scene3d>
          <a:sp3d>
            <a:bevelT prst="convex"/>
          </a:sp3d>
        </p:spPr>
        <p:txBody>
          <a:bodyPr anchor="ctr">
            <a:spAutoFit/>
            <a:sp3d extrusionH="57150" contourW="6350" prstMaterial="plastic">
              <a:bevelT w="20320" h="20320" prst="divot"/>
              <a:contourClr>
                <a:schemeClr val="accent1">
                  <a:tint val="100000"/>
                  <a:shade val="100000"/>
                  <a:hueMod val="100000"/>
                  <a:satMod val="100000"/>
                </a:schemeClr>
              </a:contourClr>
            </a:sp3d>
          </a:bodyPr>
          <a:lstStyle/>
          <a:p>
            <a:pPr algn="ctr">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MÔN </a:t>
            </a:r>
            <a:r>
              <a:rPr lang="en-US" sz="5400" b="1" cap="all" dirty="0" err="1">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toán</a:t>
            </a:r>
            <a:endPar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lớp</a:t>
            </a: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MỘT</a:t>
            </a:r>
          </a:p>
          <a:p>
            <a:pPr algn="ctr">
              <a:defRPr/>
            </a:pP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38: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tập</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các</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số</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và</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phép</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tính</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trong</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phạm</a:t>
            </a: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vi 10</a:t>
            </a:r>
          </a:p>
          <a:p>
            <a:pPr algn="ctr">
              <a:defRPr/>
            </a:pPr>
            <a:r>
              <a:rPr lang="en-US"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p>
        </p:txBody>
      </p:sp>
      <p:sp>
        <p:nvSpPr>
          <p:cNvPr id="4" name="Rectangle 3"/>
          <p:cNvSpPr/>
          <p:nvPr/>
        </p:nvSpPr>
        <p:spPr>
          <a:xfrm>
            <a:off x="1524000" y="52389"/>
            <a:ext cx="91440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514475" y="3175"/>
            <a:ext cx="9144000"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524000" y="1417638"/>
            <a:ext cx="9107488" cy="5254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61" name="Picture 19" descr="1785687ic4msukw74"/>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1" y="5605523"/>
            <a:ext cx="2667000" cy="1300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2" name="Picture 23" descr="787909qz1oa7pluv"/>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52601" y="3429000"/>
            <a:ext cx="523875" cy="310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23" descr="787909qz1oa7pluv"/>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58326" y="4410712"/>
            <a:ext cx="523875" cy="217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4" name="Picture 30" descr="1097598lgcsepnnyx"/>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1" y="1009650"/>
            <a:ext cx="13239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65" name="Group 6"/>
          <p:cNvGrpSpPr>
            <a:grpSpLocks/>
          </p:cNvGrpSpPr>
          <p:nvPr/>
        </p:nvGrpSpPr>
        <p:grpSpPr bwMode="auto">
          <a:xfrm>
            <a:off x="8401050" y="411162"/>
            <a:ext cx="2571750" cy="1341438"/>
            <a:chOff x="3011" y="2648"/>
            <a:chExt cx="1620" cy="845"/>
          </a:xfrm>
        </p:grpSpPr>
        <p:grpSp>
          <p:nvGrpSpPr>
            <p:cNvPr id="2066" name="Group 7"/>
            <p:cNvGrpSpPr>
              <a:grpSpLocks/>
            </p:cNvGrpSpPr>
            <p:nvPr/>
          </p:nvGrpSpPr>
          <p:grpSpPr bwMode="auto">
            <a:xfrm>
              <a:off x="3011" y="2648"/>
              <a:ext cx="698" cy="841"/>
              <a:chOff x="3011" y="2648"/>
              <a:chExt cx="698" cy="841"/>
            </a:xfrm>
          </p:grpSpPr>
          <p:grpSp>
            <p:nvGrpSpPr>
              <p:cNvPr id="2098" name="Group 8"/>
              <p:cNvGrpSpPr>
                <a:grpSpLocks/>
              </p:cNvGrpSpPr>
              <p:nvPr/>
            </p:nvGrpSpPr>
            <p:grpSpPr bwMode="auto">
              <a:xfrm>
                <a:off x="3257" y="2819"/>
                <a:ext cx="452" cy="670"/>
                <a:chOff x="3257" y="2819"/>
                <a:chExt cx="452" cy="670"/>
              </a:xfrm>
            </p:grpSpPr>
            <p:sp>
              <p:nvSpPr>
                <p:cNvPr id="2124" name="Freeform 9"/>
                <p:cNvSpPr>
                  <a:spLocks/>
                </p:cNvSpPr>
                <p:nvPr/>
              </p:nvSpPr>
              <p:spPr bwMode="auto">
                <a:xfrm>
                  <a:off x="3258" y="2823"/>
                  <a:ext cx="433" cy="666"/>
                </a:xfrm>
                <a:custGeom>
                  <a:avLst/>
                  <a:gdLst>
                    <a:gd name="T0" fmla="*/ 0 w 866"/>
                    <a:gd name="T1" fmla="*/ 0 h 1998"/>
                    <a:gd name="T2" fmla="*/ 1 w 866"/>
                    <a:gd name="T3" fmla="*/ 0 h 1998"/>
                    <a:gd name="T4" fmla="*/ 1 w 866"/>
                    <a:gd name="T5" fmla="*/ 0 h 1998"/>
                    <a:gd name="T6" fmla="*/ 1 w 866"/>
                    <a:gd name="T7" fmla="*/ 0 h 1998"/>
                    <a:gd name="T8" fmla="*/ 1 w 866"/>
                    <a:gd name="T9" fmla="*/ 0 h 1998"/>
                    <a:gd name="T10" fmla="*/ 1 w 866"/>
                    <a:gd name="T11" fmla="*/ 0 h 1998"/>
                    <a:gd name="T12" fmla="*/ 1 w 866"/>
                    <a:gd name="T13" fmla="*/ 0 h 1998"/>
                    <a:gd name="T14" fmla="*/ 1 w 866"/>
                    <a:gd name="T15" fmla="*/ 0 h 1998"/>
                    <a:gd name="T16" fmla="*/ 1 w 866"/>
                    <a:gd name="T17" fmla="*/ 0 h 1998"/>
                    <a:gd name="T18" fmla="*/ 1 w 866"/>
                    <a:gd name="T19" fmla="*/ 0 h 1998"/>
                    <a:gd name="T20" fmla="*/ 1 w 866"/>
                    <a:gd name="T21" fmla="*/ 0 h 1998"/>
                    <a:gd name="T22" fmla="*/ 1 w 866"/>
                    <a:gd name="T23" fmla="*/ 0 h 1998"/>
                    <a:gd name="T24" fmla="*/ 1 w 866"/>
                    <a:gd name="T25" fmla="*/ 0 h 1998"/>
                    <a:gd name="T26" fmla="*/ 1 w 866"/>
                    <a:gd name="T27" fmla="*/ 0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6"/>
                    <a:gd name="T43" fmla="*/ 0 h 1998"/>
                    <a:gd name="T44" fmla="*/ 866 w 866"/>
                    <a:gd name="T45" fmla="*/ 1998 h 19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6" h="1998">
                      <a:moveTo>
                        <a:pt x="0" y="0"/>
                      </a:moveTo>
                      <a:lnTo>
                        <a:pt x="150" y="36"/>
                      </a:lnTo>
                      <a:lnTo>
                        <a:pt x="265" y="100"/>
                      </a:lnTo>
                      <a:lnTo>
                        <a:pt x="366" y="199"/>
                      </a:lnTo>
                      <a:lnTo>
                        <a:pt x="482" y="344"/>
                      </a:lnTo>
                      <a:lnTo>
                        <a:pt x="591" y="543"/>
                      </a:lnTo>
                      <a:lnTo>
                        <a:pt x="684" y="769"/>
                      </a:lnTo>
                      <a:lnTo>
                        <a:pt x="744" y="977"/>
                      </a:lnTo>
                      <a:lnTo>
                        <a:pt x="795" y="1212"/>
                      </a:lnTo>
                      <a:lnTo>
                        <a:pt x="823" y="1374"/>
                      </a:lnTo>
                      <a:lnTo>
                        <a:pt x="845" y="1556"/>
                      </a:lnTo>
                      <a:lnTo>
                        <a:pt x="861" y="1799"/>
                      </a:lnTo>
                      <a:lnTo>
                        <a:pt x="866" y="1990"/>
                      </a:lnTo>
                      <a:lnTo>
                        <a:pt x="866" y="1998"/>
                      </a:lnTo>
                    </a:path>
                  </a:pathLst>
                </a:custGeom>
                <a:noFill/>
                <a:ln w="7938">
                  <a:solidFill>
                    <a:srgbClr val="808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25" name="Freeform 10"/>
                <p:cNvSpPr>
                  <a:spLocks/>
                </p:cNvSpPr>
                <p:nvPr/>
              </p:nvSpPr>
              <p:spPr bwMode="auto">
                <a:xfrm>
                  <a:off x="3257" y="2819"/>
                  <a:ext cx="444" cy="666"/>
                </a:xfrm>
                <a:custGeom>
                  <a:avLst/>
                  <a:gdLst>
                    <a:gd name="T0" fmla="*/ 0 w 889"/>
                    <a:gd name="T1" fmla="*/ 0 h 1998"/>
                    <a:gd name="T2" fmla="*/ 0 w 889"/>
                    <a:gd name="T3" fmla="*/ 0 h 1998"/>
                    <a:gd name="T4" fmla="*/ 0 w 889"/>
                    <a:gd name="T5" fmla="*/ 0 h 1998"/>
                    <a:gd name="T6" fmla="*/ 0 w 889"/>
                    <a:gd name="T7" fmla="*/ 0 h 1998"/>
                    <a:gd name="T8" fmla="*/ 0 w 889"/>
                    <a:gd name="T9" fmla="*/ 0 h 1998"/>
                    <a:gd name="T10" fmla="*/ 0 w 889"/>
                    <a:gd name="T11" fmla="*/ 0 h 1998"/>
                    <a:gd name="T12" fmla="*/ 0 w 889"/>
                    <a:gd name="T13" fmla="*/ 0 h 1998"/>
                    <a:gd name="T14" fmla="*/ 0 w 889"/>
                    <a:gd name="T15" fmla="*/ 0 h 1998"/>
                    <a:gd name="T16" fmla="*/ 0 w 889"/>
                    <a:gd name="T17" fmla="*/ 0 h 1998"/>
                    <a:gd name="T18" fmla="*/ 0 w 889"/>
                    <a:gd name="T19" fmla="*/ 0 h 1998"/>
                    <a:gd name="T20" fmla="*/ 0 w 889"/>
                    <a:gd name="T21" fmla="*/ 0 h 1998"/>
                    <a:gd name="T22" fmla="*/ 0 w 889"/>
                    <a:gd name="T23" fmla="*/ 0 h 1998"/>
                    <a:gd name="T24" fmla="*/ 0 w 889"/>
                    <a:gd name="T25" fmla="*/ 0 h 1998"/>
                    <a:gd name="T26" fmla="*/ 0 w 889"/>
                    <a:gd name="T27" fmla="*/ 0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9"/>
                    <a:gd name="T43" fmla="*/ 0 h 1998"/>
                    <a:gd name="T44" fmla="*/ 889 w 889"/>
                    <a:gd name="T45" fmla="*/ 1998 h 19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9" h="1998">
                      <a:moveTo>
                        <a:pt x="0" y="0"/>
                      </a:moveTo>
                      <a:lnTo>
                        <a:pt x="154" y="37"/>
                      </a:lnTo>
                      <a:lnTo>
                        <a:pt x="271" y="99"/>
                      </a:lnTo>
                      <a:lnTo>
                        <a:pt x="375" y="199"/>
                      </a:lnTo>
                      <a:lnTo>
                        <a:pt x="493" y="344"/>
                      </a:lnTo>
                      <a:lnTo>
                        <a:pt x="605" y="543"/>
                      </a:lnTo>
                      <a:lnTo>
                        <a:pt x="702" y="768"/>
                      </a:lnTo>
                      <a:lnTo>
                        <a:pt x="762" y="976"/>
                      </a:lnTo>
                      <a:lnTo>
                        <a:pt x="815" y="1212"/>
                      </a:lnTo>
                      <a:lnTo>
                        <a:pt x="843" y="1375"/>
                      </a:lnTo>
                      <a:lnTo>
                        <a:pt x="866" y="1555"/>
                      </a:lnTo>
                      <a:lnTo>
                        <a:pt x="883" y="1799"/>
                      </a:lnTo>
                      <a:lnTo>
                        <a:pt x="889" y="1989"/>
                      </a:lnTo>
                      <a:lnTo>
                        <a:pt x="889" y="1998"/>
                      </a:lnTo>
                    </a:path>
                  </a:pathLst>
                </a:custGeom>
                <a:noFill/>
                <a:ln w="7938">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26" name="Freeform 11"/>
                <p:cNvSpPr>
                  <a:spLocks/>
                </p:cNvSpPr>
                <p:nvPr/>
              </p:nvSpPr>
              <p:spPr bwMode="auto">
                <a:xfrm>
                  <a:off x="3261" y="2819"/>
                  <a:ext cx="448" cy="663"/>
                </a:xfrm>
                <a:custGeom>
                  <a:avLst/>
                  <a:gdLst>
                    <a:gd name="T0" fmla="*/ 0 w 895"/>
                    <a:gd name="T1" fmla="*/ 0 h 1990"/>
                    <a:gd name="T2" fmla="*/ 1 w 895"/>
                    <a:gd name="T3" fmla="*/ 0 h 1990"/>
                    <a:gd name="T4" fmla="*/ 1 w 895"/>
                    <a:gd name="T5" fmla="*/ 0 h 1990"/>
                    <a:gd name="T6" fmla="*/ 1 w 895"/>
                    <a:gd name="T7" fmla="*/ 0 h 1990"/>
                    <a:gd name="T8" fmla="*/ 1 w 895"/>
                    <a:gd name="T9" fmla="*/ 0 h 1990"/>
                    <a:gd name="T10" fmla="*/ 1 w 895"/>
                    <a:gd name="T11" fmla="*/ 0 h 1990"/>
                    <a:gd name="T12" fmla="*/ 1 w 895"/>
                    <a:gd name="T13" fmla="*/ 0 h 1990"/>
                    <a:gd name="T14" fmla="*/ 1 w 895"/>
                    <a:gd name="T15" fmla="*/ 0 h 1990"/>
                    <a:gd name="T16" fmla="*/ 1 w 895"/>
                    <a:gd name="T17" fmla="*/ 0 h 1990"/>
                    <a:gd name="T18" fmla="*/ 1 w 895"/>
                    <a:gd name="T19" fmla="*/ 0 h 1990"/>
                    <a:gd name="T20" fmla="*/ 1 w 895"/>
                    <a:gd name="T21" fmla="*/ 0 h 1990"/>
                    <a:gd name="T22" fmla="*/ 1 w 895"/>
                    <a:gd name="T23" fmla="*/ 0 h 1990"/>
                    <a:gd name="T24" fmla="*/ 1 w 895"/>
                    <a:gd name="T25" fmla="*/ 0 h 1990"/>
                    <a:gd name="T26" fmla="*/ 1 w 895"/>
                    <a:gd name="T27" fmla="*/ 0 h 19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5"/>
                    <a:gd name="T43" fmla="*/ 0 h 1990"/>
                    <a:gd name="T44" fmla="*/ 895 w 895"/>
                    <a:gd name="T45" fmla="*/ 1990 h 19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5" h="1990">
                      <a:moveTo>
                        <a:pt x="0" y="0"/>
                      </a:moveTo>
                      <a:lnTo>
                        <a:pt x="155" y="35"/>
                      </a:lnTo>
                      <a:lnTo>
                        <a:pt x="274" y="98"/>
                      </a:lnTo>
                      <a:lnTo>
                        <a:pt x="378" y="197"/>
                      </a:lnTo>
                      <a:lnTo>
                        <a:pt x="497" y="342"/>
                      </a:lnTo>
                      <a:lnTo>
                        <a:pt x="609" y="540"/>
                      </a:lnTo>
                      <a:lnTo>
                        <a:pt x="707" y="766"/>
                      </a:lnTo>
                      <a:lnTo>
                        <a:pt x="768" y="972"/>
                      </a:lnTo>
                      <a:lnTo>
                        <a:pt x="822" y="1205"/>
                      </a:lnTo>
                      <a:lnTo>
                        <a:pt x="851" y="1368"/>
                      </a:lnTo>
                      <a:lnTo>
                        <a:pt x="873" y="1550"/>
                      </a:lnTo>
                      <a:lnTo>
                        <a:pt x="890" y="1793"/>
                      </a:lnTo>
                      <a:lnTo>
                        <a:pt x="895" y="1983"/>
                      </a:lnTo>
                      <a:lnTo>
                        <a:pt x="895" y="1990"/>
                      </a:lnTo>
                    </a:path>
                  </a:pathLst>
                </a:custGeom>
                <a:noFill/>
                <a:ln w="7938">
                  <a:solidFill>
                    <a:srgbClr val="808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2099" name="Group 12"/>
              <p:cNvGrpSpPr>
                <a:grpSpLocks/>
              </p:cNvGrpSpPr>
              <p:nvPr/>
            </p:nvGrpSpPr>
            <p:grpSpPr bwMode="auto">
              <a:xfrm>
                <a:off x="3011" y="2648"/>
                <a:ext cx="488" cy="349"/>
                <a:chOff x="3011" y="2648"/>
                <a:chExt cx="488" cy="349"/>
              </a:xfrm>
            </p:grpSpPr>
            <p:sp>
              <p:nvSpPr>
                <p:cNvPr id="2100" name="Freeform 13"/>
                <p:cNvSpPr>
                  <a:spLocks/>
                </p:cNvSpPr>
                <p:nvPr/>
              </p:nvSpPr>
              <p:spPr bwMode="auto">
                <a:xfrm>
                  <a:off x="3098" y="2694"/>
                  <a:ext cx="359" cy="259"/>
                </a:xfrm>
                <a:custGeom>
                  <a:avLst/>
                  <a:gdLst>
                    <a:gd name="T0" fmla="*/ 0 w 719"/>
                    <a:gd name="T1" fmla="*/ 0 h 778"/>
                    <a:gd name="T2" fmla="*/ 0 w 719"/>
                    <a:gd name="T3" fmla="*/ 0 h 778"/>
                    <a:gd name="T4" fmla="*/ 0 w 719"/>
                    <a:gd name="T5" fmla="*/ 0 h 778"/>
                    <a:gd name="T6" fmla="*/ 0 w 719"/>
                    <a:gd name="T7" fmla="*/ 0 h 778"/>
                    <a:gd name="T8" fmla="*/ 0 w 719"/>
                    <a:gd name="T9" fmla="*/ 0 h 778"/>
                    <a:gd name="T10" fmla="*/ 0 w 719"/>
                    <a:gd name="T11" fmla="*/ 0 h 778"/>
                    <a:gd name="T12" fmla="*/ 0 w 719"/>
                    <a:gd name="T13" fmla="*/ 0 h 778"/>
                    <a:gd name="T14" fmla="*/ 0 w 719"/>
                    <a:gd name="T15" fmla="*/ 0 h 778"/>
                    <a:gd name="T16" fmla="*/ 0 w 719"/>
                    <a:gd name="T17" fmla="*/ 0 h 778"/>
                    <a:gd name="T18" fmla="*/ 0 w 719"/>
                    <a:gd name="T19" fmla="*/ 0 h 778"/>
                    <a:gd name="T20" fmla="*/ 0 w 719"/>
                    <a:gd name="T21" fmla="*/ 0 h 778"/>
                    <a:gd name="T22" fmla="*/ 0 w 719"/>
                    <a:gd name="T23" fmla="*/ 0 h 778"/>
                    <a:gd name="T24" fmla="*/ 0 w 719"/>
                    <a:gd name="T25" fmla="*/ 0 h 778"/>
                    <a:gd name="T26" fmla="*/ 0 w 719"/>
                    <a:gd name="T27" fmla="*/ 0 h 778"/>
                    <a:gd name="T28" fmla="*/ 0 w 719"/>
                    <a:gd name="T29" fmla="*/ 0 h 778"/>
                    <a:gd name="T30" fmla="*/ 0 w 719"/>
                    <a:gd name="T31" fmla="*/ 0 h 778"/>
                    <a:gd name="T32" fmla="*/ 0 w 719"/>
                    <a:gd name="T33" fmla="*/ 0 h 778"/>
                    <a:gd name="T34" fmla="*/ 0 w 719"/>
                    <a:gd name="T35" fmla="*/ 0 h 778"/>
                    <a:gd name="T36" fmla="*/ 0 w 719"/>
                    <a:gd name="T37" fmla="*/ 0 h 778"/>
                    <a:gd name="T38" fmla="*/ 0 w 719"/>
                    <a:gd name="T39" fmla="*/ 0 h 778"/>
                    <a:gd name="T40" fmla="*/ 0 w 719"/>
                    <a:gd name="T41" fmla="*/ 0 h 778"/>
                    <a:gd name="T42" fmla="*/ 0 w 719"/>
                    <a:gd name="T43" fmla="*/ 0 h 778"/>
                    <a:gd name="T44" fmla="*/ 0 w 719"/>
                    <a:gd name="T45" fmla="*/ 0 h 778"/>
                    <a:gd name="T46" fmla="*/ 0 w 719"/>
                    <a:gd name="T47" fmla="*/ 0 h 778"/>
                    <a:gd name="T48" fmla="*/ 0 w 719"/>
                    <a:gd name="T49" fmla="*/ 0 h 778"/>
                    <a:gd name="T50" fmla="*/ 0 w 719"/>
                    <a:gd name="T51" fmla="*/ 0 h 778"/>
                    <a:gd name="T52" fmla="*/ 0 w 719"/>
                    <a:gd name="T53" fmla="*/ 0 h 778"/>
                    <a:gd name="T54" fmla="*/ 0 w 719"/>
                    <a:gd name="T55" fmla="*/ 0 h 778"/>
                    <a:gd name="T56" fmla="*/ 0 w 719"/>
                    <a:gd name="T57" fmla="*/ 0 h 778"/>
                    <a:gd name="T58" fmla="*/ 0 w 719"/>
                    <a:gd name="T59" fmla="*/ 0 h 778"/>
                    <a:gd name="T60" fmla="*/ 0 w 719"/>
                    <a:gd name="T61" fmla="*/ 0 h 778"/>
                    <a:gd name="T62" fmla="*/ 0 w 719"/>
                    <a:gd name="T63" fmla="*/ 0 h 778"/>
                    <a:gd name="T64" fmla="*/ 0 w 719"/>
                    <a:gd name="T65" fmla="*/ 0 h 778"/>
                    <a:gd name="T66" fmla="*/ 0 w 719"/>
                    <a:gd name="T67" fmla="*/ 0 h 778"/>
                    <a:gd name="T68" fmla="*/ 0 w 719"/>
                    <a:gd name="T69" fmla="*/ 0 h 778"/>
                    <a:gd name="T70" fmla="*/ 0 w 719"/>
                    <a:gd name="T71" fmla="*/ 0 h 778"/>
                    <a:gd name="T72" fmla="*/ 0 w 719"/>
                    <a:gd name="T73" fmla="*/ 0 h 7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9"/>
                    <a:gd name="T112" fmla="*/ 0 h 778"/>
                    <a:gd name="T113" fmla="*/ 719 w 719"/>
                    <a:gd name="T114" fmla="*/ 778 h 7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9" h="778">
                      <a:moveTo>
                        <a:pt x="297" y="177"/>
                      </a:moveTo>
                      <a:lnTo>
                        <a:pt x="263" y="43"/>
                      </a:lnTo>
                      <a:lnTo>
                        <a:pt x="285" y="242"/>
                      </a:lnTo>
                      <a:lnTo>
                        <a:pt x="235" y="48"/>
                      </a:lnTo>
                      <a:lnTo>
                        <a:pt x="252" y="209"/>
                      </a:lnTo>
                      <a:lnTo>
                        <a:pt x="177" y="69"/>
                      </a:lnTo>
                      <a:lnTo>
                        <a:pt x="237" y="250"/>
                      </a:lnTo>
                      <a:lnTo>
                        <a:pt x="145" y="85"/>
                      </a:lnTo>
                      <a:lnTo>
                        <a:pt x="220" y="274"/>
                      </a:lnTo>
                      <a:lnTo>
                        <a:pt x="108" y="94"/>
                      </a:lnTo>
                      <a:lnTo>
                        <a:pt x="213" y="286"/>
                      </a:lnTo>
                      <a:lnTo>
                        <a:pt x="48" y="122"/>
                      </a:lnTo>
                      <a:lnTo>
                        <a:pt x="203" y="297"/>
                      </a:lnTo>
                      <a:lnTo>
                        <a:pt x="33" y="199"/>
                      </a:lnTo>
                      <a:lnTo>
                        <a:pt x="187" y="316"/>
                      </a:lnTo>
                      <a:lnTo>
                        <a:pt x="4" y="242"/>
                      </a:lnTo>
                      <a:lnTo>
                        <a:pt x="167" y="337"/>
                      </a:lnTo>
                      <a:lnTo>
                        <a:pt x="0" y="314"/>
                      </a:lnTo>
                      <a:lnTo>
                        <a:pt x="195" y="363"/>
                      </a:lnTo>
                      <a:lnTo>
                        <a:pt x="208" y="383"/>
                      </a:lnTo>
                      <a:lnTo>
                        <a:pt x="4" y="430"/>
                      </a:lnTo>
                      <a:lnTo>
                        <a:pt x="174" y="411"/>
                      </a:lnTo>
                      <a:lnTo>
                        <a:pt x="23" y="455"/>
                      </a:lnTo>
                      <a:lnTo>
                        <a:pt x="193" y="430"/>
                      </a:lnTo>
                      <a:lnTo>
                        <a:pt x="33" y="522"/>
                      </a:lnTo>
                      <a:lnTo>
                        <a:pt x="213" y="445"/>
                      </a:lnTo>
                      <a:lnTo>
                        <a:pt x="61" y="558"/>
                      </a:lnTo>
                      <a:lnTo>
                        <a:pt x="238" y="467"/>
                      </a:lnTo>
                      <a:lnTo>
                        <a:pt x="45" y="629"/>
                      </a:lnTo>
                      <a:lnTo>
                        <a:pt x="223" y="494"/>
                      </a:lnTo>
                      <a:lnTo>
                        <a:pt x="88" y="686"/>
                      </a:lnTo>
                      <a:lnTo>
                        <a:pt x="237" y="486"/>
                      </a:lnTo>
                      <a:lnTo>
                        <a:pt x="163" y="657"/>
                      </a:lnTo>
                      <a:lnTo>
                        <a:pt x="267" y="497"/>
                      </a:lnTo>
                      <a:lnTo>
                        <a:pt x="241" y="704"/>
                      </a:lnTo>
                      <a:lnTo>
                        <a:pt x="288" y="534"/>
                      </a:lnTo>
                      <a:lnTo>
                        <a:pt x="313" y="625"/>
                      </a:lnTo>
                      <a:lnTo>
                        <a:pt x="328" y="778"/>
                      </a:lnTo>
                      <a:lnTo>
                        <a:pt x="328" y="555"/>
                      </a:lnTo>
                      <a:lnTo>
                        <a:pt x="362" y="732"/>
                      </a:lnTo>
                      <a:lnTo>
                        <a:pt x="345" y="539"/>
                      </a:lnTo>
                      <a:lnTo>
                        <a:pt x="390" y="727"/>
                      </a:lnTo>
                      <a:lnTo>
                        <a:pt x="369" y="542"/>
                      </a:lnTo>
                      <a:lnTo>
                        <a:pt x="454" y="716"/>
                      </a:lnTo>
                      <a:lnTo>
                        <a:pt x="400" y="542"/>
                      </a:lnTo>
                      <a:lnTo>
                        <a:pt x="484" y="694"/>
                      </a:lnTo>
                      <a:lnTo>
                        <a:pt x="421" y="525"/>
                      </a:lnTo>
                      <a:lnTo>
                        <a:pt x="542" y="711"/>
                      </a:lnTo>
                      <a:lnTo>
                        <a:pt x="447" y="527"/>
                      </a:lnTo>
                      <a:lnTo>
                        <a:pt x="602" y="667"/>
                      </a:lnTo>
                      <a:lnTo>
                        <a:pt x="430" y="488"/>
                      </a:lnTo>
                      <a:lnTo>
                        <a:pt x="580" y="567"/>
                      </a:lnTo>
                      <a:lnTo>
                        <a:pt x="421" y="448"/>
                      </a:lnTo>
                      <a:lnTo>
                        <a:pt x="599" y="522"/>
                      </a:lnTo>
                      <a:lnTo>
                        <a:pt x="440" y="425"/>
                      </a:lnTo>
                      <a:lnTo>
                        <a:pt x="621" y="455"/>
                      </a:lnTo>
                      <a:lnTo>
                        <a:pt x="423" y="404"/>
                      </a:lnTo>
                      <a:lnTo>
                        <a:pt x="719" y="365"/>
                      </a:lnTo>
                      <a:lnTo>
                        <a:pt x="458" y="373"/>
                      </a:lnTo>
                      <a:lnTo>
                        <a:pt x="647" y="325"/>
                      </a:lnTo>
                      <a:lnTo>
                        <a:pt x="400" y="363"/>
                      </a:lnTo>
                      <a:lnTo>
                        <a:pt x="604" y="247"/>
                      </a:lnTo>
                      <a:lnTo>
                        <a:pt x="385" y="344"/>
                      </a:lnTo>
                      <a:lnTo>
                        <a:pt x="621" y="113"/>
                      </a:lnTo>
                      <a:lnTo>
                        <a:pt x="404" y="306"/>
                      </a:lnTo>
                      <a:lnTo>
                        <a:pt x="552" y="74"/>
                      </a:lnTo>
                      <a:lnTo>
                        <a:pt x="410" y="278"/>
                      </a:lnTo>
                      <a:lnTo>
                        <a:pt x="477" y="92"/>
                      </a:lnTo>
                      <a:lnTo>
                        <a:pt x="385" y="274"/>
                      </a:lnTo>
                      <a:lnTo>
                        <a:pt x="462" y="31"/>
                      </a:lnTo>
                      <a:lnTo>
                        <a:pt x="358" y="263"/>
                      </a:lnTo>
                      <a:lnTo>
                        <a:pt x="393" y="13"/>
                      </a:lnTo>
                      <a:lnTo>
                        <a:pt x="337" y="260"/>
                      </a:lnTo>
                      <a:lnTo>
                        <a:pt x="337" y="0"/>
                      </a:lnTo>
                      <a:lnTo>
                        <a:pt x="297" y="177"/>
                      </a:lnTo>
                      <a:close/>
                    </a:path>
                  </a:pathLst>
                </a:custGeom>
                <a:solidFill>
                  <a:srgbClr val="404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2101" name="Group 14"/>
                <p:cNvGrpSpPr>
                  <a:grpSpLocks/>
                </p:cNvGrpSpPr>
                <p:nvPr/>
              </p:nvGrpSpPr>
              <p:grpSpPr bwMode="auto">
                <a:xfrm>
                  <a:off x="3259" y="2655"/>
                  <a:ext cx="228" cy="331"/>
                  <a:chOff x="3259" y="2655"/>
                  <a:chExt cx="228" cy="331"/>
                </a:xfrm>
              </p:grpSpPr>
              <p:sp>
                <p:nvSpPr>
                  <p:cNvPr id="2120" name="Freeform 15"/>
                  <p:cNvSpPr>
                    <a:spLocks/>
                  </p:cNvSpPr>
                  <p:nvPr/>
                </p:nvSpPr>
                <p:spPr bwMode="auto">
                  <a:xfrm>
                    <a:off x="3260" y="2761"/>
                    <a:ext cx="224" cy="58"/>
                  </a:xfrm>
                  <a:custGeom>
                    <a:avLst/>
                    <a:gdLst>
                      <a:gd name="T0" fmla="*/ 0 w 449"/>
                      <a:gd name="T1" fmla="*/ 0 h 172"/>
                      <a:gd name="T2" fmla="*/ 0 w 449"/>
                      <a:gd name="T3" fmla="*/ 0 h 172"/>
                      <a:gd name="T4" fmla="*/ 0 w 449"/>
                      <a:gd name="T5" fmla="*/ 0 h 172"/>
                      <a:gd name="T6" fmla="*/ 0 w 449"/>
                      <a:gd name="T7" fmla="*/ 0 h 172"/>
                      <a:gd name="T8" fmla="*/ 0 w 449"/>
                      <a:gd name="T9" fmla="*/ 0 h 172"/>
                      <a:gd name="T10" fmla="*/ 0 60000 65536"/>
                      <a:gd name="T11" fmla="*/ 0 60000 65536"/>
                      <a:gd name="T12" fmla="*/ 0 60000 65536"/>
                      <a:gd name="T13" fmla="*/ 0 60000 65536"/>
                      <a:gd name="T14" fmla="*/ 0 60000 65536"/>
                      <a:gd name="T15" fmla="*/ 0 w 449"/>
                      <a:gd name="T16" fmla="*/ 0 h 172"/>
                      <a:gd name="T17" fmla="*/ 449 w 449"/>
                      <a:gd name="T18" fmla="*/ 172 h 172"/>
                    </a:gdLst>
                    <a:ahLst/>
                    <a:cxnLst>
                      <a:cxn ang="T10">
                        <a:pos x="T0" y="T1"/>
                      </a:cxn>
                      <a:cxn ang="T11">
                        <a:pos x="T2" y="T3"/>
                      </a:cxn>
                      <a:cxn ang="T12">
                        <a:pos x="T4" y="T5"/>
                      </a:cxn>
                      <a:cxn ang="T13">
                        <a:pos x="T6" y="T7"/>
                      </a:cxn>
                      <a:cxn ang="T14">
                        <a:pos x="T8" y="T9"/>
                      </a:cxn>
                    </a:cxnLst>
                    <a:rect l="T15" t="T16" r="T17" b="T18"/>
                    <a:pathLst>
                      <a:path w="449" h="172">
                        <a:moveTo>
                          <a:pt x="0" y="172"/>
                        </a:moveTo>
                        <a:lnTo>
                          <a:pt x="416" y="0"/>
                        </a:lnTo>
                        <a:lnTo>
                          <a:pt x="231" y="90"/>
                        </a:lnTo>
                        <a:lnTo>
                          <a:pt x="449" y="52"/>
                        </a:lnTo>
                        <a:lnTo>
                          <a:pt x="0" y="172"/>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21" name="Freeform 16"/>
                  <p:cNvSpPr>
                    <a:spLocks/>
                  </p:cNvSpPr>
                  <p:nvPr/>
                </p:nvSpPr>
                <p:spPr bwMode="auto">
                  <a:xfrm>
                    <a:off x="3262" y="2823"/>
                    <a:ext cx="225" cy="57"/>
                  </a:xfrm>
                  <a:custGeom>
                    <a:avLst/>
                    <a:gdLst>
                      <a:gd name="T0" fmla="*/ 0 w 449"/>
                      <a:gd name="T1" fmla="*/ 0 h 172"/>
                      <a:gd name="T2" fmla="*/ 1 w 449"/>
                      <a:gd name="T3" fmla="*/ 0 h 172"/>
                      <a:gd name="T4" fmla="*/ 1 w 449"/>
                      <a:gd name="T5" fmla="*/ 0 h 172"/>
                      <a:gd name="T6" fmla="*/ 1 w 449"/>
                      <a:gd name="T7" fmla="*/ 0 h 172"/>
                      <a:gd name="T8" fmla="*/ 0 w 449"/>
                      <a:gd name="T9" fmla="*/ 0 h 172"/>
                      <a:gd name="T10" fmla="*/ 0 60000 65536"/>
                      <a:gd name="T11" fmla="*/ 0 60000 65536"/>
                      <a:gd name="T12" fmla="*/ 0 60000 65536"/>
                      <a:gd name="T13" fmla="*/ 0 60000 65536"/>
                      <a:gd name="T14" fmla="*/ 0 60000 65536"/>
                      <a:gd name="T15" fmla="*/ 0 w 449"/>
                      <a:gd name="T16" fmla="*/ 0 h 172"/>
                      <a:gd name="T17" fmla="*/ 449 w 449"/>
                      <a:gd name="T18" fmla="*/ 172 h 172"/>
                    </a:gdLst>
                    <a:ahLst/>
                    <a:cxnLst>
                      <a:cxn ang="T10">
                        <a:pos x="T0" y="T1"/>
                      </a:cxn>
                      <a:cxn ang="T11">
                        <a:pos x="T2" y="T3"/>
                      </a:cxn>
                      <a:cxn ang="T12">
                        <a:pos x="T4" y="T5"/>
                      </a:cxn>
                      <a:cxn ang="T13">
                        <a:pos x="T6" y="T7"/>
                      </a:cxn>
                      <a:cxn ang="T14">
                        <a:pos x="T8" y="T9"/>
                      </a:cxn>
                    </a:cxnLst>
                    <a:rect l="T15" t="T16" r="T17" b="T18"/>
                    <a:pathLst>
                      <a:path w="449" h="172">
                        <a:moveTo>
                          <a:pt x="0" y="0"/>
                        </a:moveTo>
                        <a:lnTo>
                          <a:pt x="415" y="172"/>
                        </a:lnTo>
                        <a:lnTo>
                          <a:pt x="231" y="82"/>
                        </a:lnTo>
                        <a:lnTo>
                          <a:pt x="449" y="120"/>
                        </a:lnTo>
                        <a:lnTo>
                          <a:pt x="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22" name="Freeform 17"/>
                  <p:cNvSpPr>
                    <a:spLocks/>
                  </p:cNvSpPr>
                  <p:nvPr/>
                </p:nvSpPr>
                <p:spPr bwMode="auto">
                  <a:xfrm>
                    <a:off x="3259" y="2825"/>
                    <a:ext cx="81" cy="161"/>
                  </a:xfrm>
                  <a:custGeom>
                    <a:avLst/>
                    <a:gdLst>
                      <a:gd name="T0" fmla="*/ 0 w 161"/>
                      <a:gd name="T1" fmla="*/ 0 h 483"/>
                      <a:gd name="T2" fmla="*/ 1 w 161"/>
                      <a:gd name="T3" fmla="*/ 0 h 483"/>
                      <a:gd name="T4" fmla="*/ 1 w 161"/>
                      <a:gd name="T5" fmla="*/ 0 h 483"/>
                      <a:gd name="T6" fmla="*/ 1 w 161"/>
                      <a:gd name="T7" fmla="*/ 0 h 483"/>
                      <a:gd name="T8" fmla="*/ 0 w 161"/>
                      <a:gd name="T9" fmla="*/ 0 h 483"/>
                      <a:gd name="T10" fmla="*/ 0 60000 65536"/>
                      <a:gd name="T11" fmla="*/ 0 60000 65536"/>
                      <a:gd name="T12" fmla="*/ 0 60000 65536"/>
                      <a:gd name="T13" fmla="*/ 0 60000 65536"/>
                      <a:gd name="T14" fmla="*/ 0 60000 65536"/>
                      <a:gd name="T15" fmla="*/ 0 w 161"/>
                      <a:gd name="T16" fmla="*/ 0 h 483"/>
                      <a:gd name="T17" fmla="*/ 161 w 161"/>
                      <a:gd name="T18" fmla="*/ 483 h 483"/>
                    </a:gdLst>
                    <a:ahLst/>
                    <a:cxnLst>
                      <a:cxn ang="T10">
                        <a:pos x="T0" y="T1"/>
                      </a:cxn>
                      <a:cxn ang="T11">
                        <a:pos x="T2" y="T3"/>
                      </a:cxn>
                      <a:cxn ang="T12">
                        <a:pos x="T4" y="T5"/>
                      </a:cxn>
                      <a:cxn ang="T13">
                        <a:pos x="T6" y="T7"/>
                      </a:cxn>
                      <a:cxn ang="T14">
                        <a:pos x="T8" y="T9"/>
                      </a:cxn>
                    </a:cxnLst>
                    <a:rect l="T15" t="T16" r="T17" b="T18"/>
                    <a:pathLst>
                      <a:path w="161" h="483">
                        <a:moveTo>
                          <a:pt x="0" y="0"/>
                        </a:moveTo>
                        <a:lnTo>
                          <a:pt x="161" y="447"/>
                        </a:lnTo>
                        <a:lnTo>
                          <a:pt x="78" y="248"/>
                        </a:lnTo>
                        <a:lnTo>
                          <a:pt x="113" y="483"/>
                        </a:lnTo>
                        <a:lnTo>
                          <a:pt x="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23" name="Freeform 18"/>
                  <p:cNvSpPr>
                    <a:spLocks/>
                  </p:cNvSpPr>
                  <p:nvPr/>
                </p:nvSpPr>
                <p:spPr bwMode="auto">
                  <a:xfrm>
                    <a:off x="3259" y="2655"/>
                    <a:ext cx="81" cy="161"/>
                  </a:xfrm>
                  <a:custGeom>
                    <a:avLst/>
                    <a:gdLst>
                      <a:gd name="T0" fmla="*/ 0 w 161"/>
                      <a:gd name="T1" fmla="*/ 0 h 482"/>
                      <a:gd name="T2" fmla="*/ 1 w 161"/>
                      <a:gd name="T3" fmla="*/ 0 h 482"/>
                      <a:gd name="T4" fmla="*/ 1 w 161"/>
                      <a:gd name="T5" fmla="*/ 0 h 482"/>
                      <a:gd name="T6" fmla="*/ 1 w 161"/>
                      <a:gd name="T7" fmla="*/ 0 h 482"/>
                      <a:gd name="T8" fmla="*/ 0 w 161"/>
                      <a:gd name="T9" fmla="*/ 0 h 482"/>
                      <a:gd name="T10" fmla="*/ 0 60000 65536"/>
                      <a:gd name="T11" fmla="*/ 0 60000 65536"/>
                      <a:gd name="T12" fmla="*/ 0 60000 65536"/>
                      <a:gd name="T13" fmla="*/ 0 60000 65536"/>
                      <a:gd name="T14" fmla="*/ 0 60000 65536"/>
                      <a:gd name="T15" fmla="*/ 0 w 161"/>
                      <a:gd name="T16" fmla="*/ 0 h 482"/>
                      <a:gd name="T17" fmla="*/ 161 w 161"/>
                      <a:gd name="T18" fmla="*/ 482 h 482"/>
                    </a:gdLst>
                    <a:ahLst/>
                    <a:cxnLst>
                      <a:cxn ang="T10">
                        <a:pos x="T0" y="T1"/>
                      </a:cxn>
                      <a:cxn ang="T11">
                        <a:pos x="T2" y="T3"/>
                      </a:cxn>
                      <a:cxn ang="T12">
                        <a:pos x="T4" y="T5"/>
                      </a:cxn>
                      <a:cxn ang="T13">
                        <a:pos x="T6" y="T7"/>
                      </a:cxn>
                      <a:cxn ang="T14">
                        <a:pos x="T8" y="T9"/>
                      </a:cxn>
                    </a:cxnLst>
                    <a:rect l="T15" t="T16" r="T17" b="T18"/>
                    <a:pathLst>
                      <a:path w="161" h="482">
                        <a:moveTo>
                          <a:pt x="0" y="482"/>
                        </a:moveTo>
                        <a:lnTo>
                          <a:pt x="161" y="36"/>
                        </a:lnTo>
                        <a:lnTo>
                          <a:pt x="78" y="235"/>
                        </a:lnTo>
                        <a:lnTo>
                          <a:pt x="113" y="0"/>
                        </a:lnTo>
                        <a:lnTo>
                          <a:pt x="0" y="482"/>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102" name="Group 19"/>
                <p:cNvGrpSpPr>
                  <a:grpSpLocks/>
                </p:cNvGrpSpPr>
                <p:nvPr/>
              </p:nvGrpSpPr>
              <p:grpSpPr bwMode="auto">
                <a:xfrm>
                  <a:off x="3011" y="2648"/>
                  <a:ext cx="488" cy="349"/>
                  <a:chOff x="3011" y="2648"/>
                  <a:chExt cx="488" cy="349"/>
                </a:xfrm>
              </p:grpSpPr>
              <p:grpSp>
                <p:nvGrpSpPr>
                  <p:cNvPr id="2106" name="Group 20"/>
                  <p:cNvGrpSpPr>
                    <a:grpSpLocks/>
                  </p:cNvGrpSpPr>
                  <p:nvPr/>
                </p:nvGrpSpPr>
                <p:grpSpPr bwMode="auto">
                  <a:xfrm>
                    <a:off x="3078" y="2828"/>
                    <a:ext cx="355" cy="127"/>
                    <a:chOff x="3078" y="2828"/>
                    <a:chExt cx="355" cy="127"/>
                  </a:xfrm>
                </p:grpSpPr>
                <p:sp>
                  <p:nvSpPr>
                    <p:cNvPr id="2118" name="Freeform 21"/>
                    <p:cNvSpPr>
                      <a:spLocks/>
                    </p:cNvSpPr>
                    <p:nvPr/>
                  </p:nvSpPr>
                  <p:spPr bwMode="auto">
                    <a:xfrm>
                      <a:off x="3078" y="2828"/>
                      <a:ext cx="164" cy="127"/>
                    </a:xfrm>
                    <a:custGeom>
                      <a:avLst/>
                      <a:gdLst>
                        <a:gd name="T0" fmla="*/ 1 w 328"/>
                        <a:gd name="T1" fmla="*/ 0 h 381"/>
                        <a:gd name="T2" fmla="*/ 1 w 328"/>
                        <a:gd name="T3" fmla="*/ 0 h 381"/>
                        <a:gd name="T4" fmla="*/ 1 w 328"/>
                        <a:gd name="T5" fmla="*/ 0 h 381"/>
                        <a:gd name="T6" fmla="*/ 1 w 328"/>
                        <a:gd name="T7" fmla="*/ 0 h 381"/>
                        <a:gd name="T8" fmla="*/ 1 w 328"/>
                        <a:gd name="T9" fmla="*/ 0 h 381"/>
                        <a:gd name="T10" fmla="*/ 0 w 328"/>
                        <a:gd name="T11" fmla="*/ 0 h 381"/>
                        <a:gd name="T12" fmla="*/ 1 w 328"/>
                        <a:gd name="T13" fmla="*/ 0 h 381"/>
                        <a:gd name="T14" fmla="*/ 0 60000 65536"/>
                        <a:gd name="T15" fmla="*/ 0 60000 65536"/>
                        <a:gd name="T16" fmla="*/ 0 60000 65536"/>
                        <a:gd name="T17" fmla="*/ 0 60000 65536"/>
                        <a:gd name="T18" fmla="*/ 0 60000 65536"/>
                        <a:gd name="T19" fmla="*/ 0 60000 65536"/>
                        <a:gd name="T20" fmla="*/ 0 60000 65536"/>
                        <a:gd name="T21" fmla="*/ 0 w 328"/>
                        <a:gd name="T22" fmla="*/ 0 h 381"/>
                        <a:gd name="T23" fmla="*/ 328 w 328"/>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381">
                          <a:moveTo>
                            <a:pt x="328" y="0"/>
                          </a:moveTo>
                          <a:lnTo>
                            <a:pt x="116" y="381"/>
                          </a:lnTo>
                          <a:lnTo>
                            <a:pt x="217" y="166"/>
                          </a:lnTo>
                          <a:lnTo>
                            <a:pt x="19" y="381"/>
                          </a:lnTo>
                          <a:lnTo>
                            <a:pt x="186" y="143"/>
                          </a:lnTo>
                          <a:lnTo>
                            <a:pt x="0" y="255"/>
                          </a:lnTo>
                          <a:lnTo>
                            <a:pt x="328"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9" name="Freeform 22"/>
                    <p:cNvSpPr>
                      <a:spLocks/>
                    </p:cNvSpPr>
                    <p:nvPr/>
                  </p:nvSpPr>
                  <p:spPr bwMode="auto">
                    <a:xfrm>
                      <a:off x="3268" y="2828"/>
                      <a:ext cx="165" cy="127"/>
                    </a:xfrm>
                    <a:custGeom>
                      <a:avLst/>
                      <a:gdLst>
                        <a:gd name="T0" fmla="*/ 0 w 330"/>
                        <a:gd name="T1" fmla="*/ 0 h 381"/>
                        <a:gd name="T2" fmla="*/ 1 w 330"/>
                        <a:gd name="T3" fmla="*/ 0 h 381"/>
                        <a:gd name="T4" fmla="*/ 1 w 330"/>
                        <a:gd name="T5" fmla="*/ 0 h 381"/>
                        <a:gd name="T6" fmla="*/ 1 w 330"/>
                        <a:gd name="T7" fmla="*/ 0 h 381"/>
                        <a:gd name="T8" fmla="*/ 1 w 330"/>
                        <a:gd name="T9" fmla="*/ 0 h 381"/>
                        <a:gd name="T10" fmla="*/ 1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 name="T21" fmla="*/ 0 w 330"/>
                        <a:gd name="T22" fmla="*/ 0 h 381"/>
                        <a:gd name="T23" fmla="*/ 330 w 330"/>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381">
                          <a:moveTo>
                            <a:pt x="0" y="0"/>
                          </a:moveTo>
                          <a:lnTo>
                            <a:pt x="214" y="381"/>
                          </a:lnTo>
                          <a:lnTo>
                            <a:pt x="112" y="166"/>
                          </a:lnTo>
                          <a:lnTo>
                            <a:pt x="310" y="381"/>
                          </a:lnTo>
                          <a:lnTo>
                            <a:pt x="144" y="143"/>
                          </a:lnTo>
                          <a:lnTo>
                            <a:pt x="330" y="255"/>
                          </a:lnTo>
                          <a:lnTo>
                            <a:pt x="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107" name="Group 23"/>
                  <p:cNvGrpSpPr>
                    <a:grpSpLocks/>
                  </p:cNvGrpSpPr>
                  <p:nvPr/>
                </p:nvGrpSpPr>
                <p:grpSpPr bwMode="auto">
                  <a:xfrm>
                    <a:off x="3011" y="2648"/>
                    <a:ext cx="488" cy="349"/>
                    <a:chOff x="3011" y="2648"/>
                    <a:chExt cx="488" cy="349"/>
                  </a:xfrm>
                </p:grpSpPr>
                <p:sp>
                  <p:nvSpPr>
                    <p:cNvPr id="2108" name="Freeform 24"/>
                    <p:cNvSpPr>
                      <a:spLocks/>
                    </p:cNvSpPr>
                    <p:nvPr/>
                  </p:nvSpPr>
                  <p:spPr bwMode="auto">
                    <a:xfrm>
                      <a:off x="3021" y="2764"/>
                      <a:ext cx="225" cy="57"/>
                    </a:xfrm>
                    <a:custGeom>
                      <a:avLst/>
                      <a:gdLst>
                        <a:gd name="T0" fmla="*/ 1 w 449"/>
                        <a:gd name="T1" fmla="*/ 0 h 172"/>
                        <a:gd name="T2" fmla="*/ 1 w 449"/>
                        <a:gd name="T3" fmla="*/ 0 h 172"/>
                        <a:gd name="T4" fmla="*/ 1 w 449"/>
                        <a:gd name="T5" fmla="*/ 0 h 172"/>
                        <a:gd name="T6" fmla="*/ 0 w 449"/>
                        <a:gd name="T7" fmla="*/ 0 h 172"/>
                        <a:gd name="T8" fmla="*/ 1 w 449"/>
                        <a:gd name="T9" fmla="*/ 0 h 172"/>
                        <a:gd name="T10" fmla="*/ 0 60000 65536"/>
                        <a:gd name="T11" fmla="*/ 0 60000 65536"/>
                        <a:gd name="T12" fmla="*/ 0 60000 65536"/>
                        <a:gd name="T13" fmla="*/ 0 60000 65536"/>
                        <a:gd name="T14" fmla="*/ 0 60000 65536"/>
                        <a:gd name="T15" fmla="*/ 0 w 449"/>
                        <a:gd name="T16" fmla="*/ 0 h 172"/>
                        <a:gd name="T17" fmla="*/ 449 w 449"/>
                        <a:gd name="T18" fmla="*/ 172 h 172"/>
                      </a:gdLst>
                      <a:ahLst/>
                      <a:cxnLst>
                        <a:cxn ang="T10">
                          <a:pos x="T0" y="T1"/>
                        </a:cxn>
                        <a:cxn ang="T11">
                          <a:pos x="T2" y="T3"/>
                        </a:cxn>
                        <a:cxn ang="T12">
                          <a:pos x="T4" y="T5"/>
                        </a:cxn>
                        <a:cxn ang="T13">
                          <a:pos x="T6" y="T7"/>
                        </a:cxn>
                        <a:cxn ang="T14">
                          <a:pos x="T8" y="T9"/>
                        </a:cxn>
                      </a:cxnLst>
                      <a:rect l="T15" t="T16" r="T17" b="T18"/>
                      <a:pathLst>
                        <a:path w="449" h="172">
                          <a:moveTo>
                            <a:pt x="449" y="172"/>
                          </a:moveTo>
                          <a:lnTo>
                            <a:pt x="34" y="0"/>
                          </a:lnTo>
                          <a:lnTo>
                            <a:pt x="218" y="89"/>
                          </a:lnTo>
                          <a:lnTo>
                            <a:pt x="0" y="53"/>
                          </a:lnTo>
                          <a:lnTo>
                            <a:pt x="449" y="172"/>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09" name="Freeform 25"/>
                    <p:cNvSpPr>
                      <a:spLocks/>
                    </p:cNvSpPr>
                    <p:nvPr/>
                  </p:nvSpPr>
                  <p:spPr bwMode="auto">
                    <a:xfrm>
                      <a:off x="3019" y="2825"/>
                      <a:ext cx="224" cy="58"/>
                    </a:xfrm>
                    <a:custGeom>
                      <a:avLst/>
                      <a:gdLst>
                        <a:gd name="T0" fmla="*/ 0 w 450"/>
                        <a:gd name="T1" fmla="*/ 0 h 173"/>
                        <a:gd name="T2" fmla="*/ 0 w 450"/>
                        <a:gd name="T3" fmla="*/ 0 h 173"/>
                        <a:gd name="T4" fmla="*/ 0 w 450"/>
                        <a:gd name="T5" fmla="*/ 0 h 173"/>
                        <a:gd name="T6" fmla="*/ 0 w 450"/>
                        <a:gd name="T7" fmla="*/ 0 h 173"/>
                        <a:gd name="T8" fmla="*/ 0 w 450"/>
                        <a:gd name="T9" fmla="*/ 0 h 173"/>
                        <a:gd name="T10" fmla="*/ 0 60000 65536"/>
                        <a:gd name="T11" fmla="*/ 0 60000 65536"/>
                        <a:gd name="T12" fmla="*/ 0 60000 65536"/>
                        <a:gd name="T13" fmla="*/ 0 60000 65536"/>
                        <a:gd name="T14" fmla="*/ 0 60000 65536"/>
                        <a:gd name="T15" fmla="*/ 0 w 450"/>
                        <a:gd name="T16" fmla="*/ 0 h 173"/>
                        <a:gd name="T17" fmla="*/ 450 w 450"/>
                        <a:gd name="T18" fmla="*/ 173 h 173"/>
                      </a:gdLst>
                      <a:ahLst/>
                      <a:cxnLst>
                        <a:cxn ang="T10">
                          <a:pos x="T0" y="T1"/>
                        </a:cxn>
                        <a:cxn ang="T11">
                          <a:pos x="T2" y="T3"/>
                        </a:cxn>
                        <a:cxn ang="T12">
                          <a:pos x="T4" y="T5"/>
                        </a:cxn>
                        <a:cxn ang="T13">
                          <a:pos x="T6" y="T7"/>
                        </a:cxn>
                        <a:cxn ang="T14">
                          <a:pos x="T8" y="T9"/>
                        </a:cxn>
                      </a:cxnLst>
                      <a:rect l="T15" t="T16" r="T17" b="T18"/>
                      <a:pathLst>
                        <a:path w="450" h="173">
                          <a:moveTo>
                            <a:pt x="450" y="0"/>
                          </a:moveTo>
                          <a:lnTo>
                            <a:pt x="34" y="173"/>
                          </a:lnTo>
                          <a:lnTo>
                            <a:pt x="219" y="83"/>
                          </a:lnTo>
                          <a:lnTo>
                            <a:pt x="0" y="121"/>
                          </a:lnTo>
                          <a:lnTo>
                            <a:pt x="450"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0" name="Freeform 26"/>
                    <p:cNvSpPr>
                      <a:spLocks/>
                    </p:cNvSpPr>
                    <p:nvPr/>
                  </p:nvSpPr>
                  <p:spPr bwMode="auto">
                    <a:xfrm>
                      <a:off x="3166" y="2828"/>
                      <a:ext cx="80" cy="161"/>
                    </a:xfrm>
                    <a:custGeom>
                      <a:avLst/>
                      <a:gdLst>
                        <a:gd name="T0" fmla="*/ 0 w 161"/>
                        <a:gd name="T1" fmla="*/ 0 h 482"/>
                        <a:gd name="T2" fmla="*/ 0 w 161"/>
                        <a:gd name="T3" fmla="*/ 0 h 482"/>
                        <a:gd name="T4" fmla="*/ 0 w 161"/>
                        <a:gd name="T5" fmla="*/ 0 h 482"/>
                        <a:gd name="T6" fmla="*/ 0 w 161"/>
                        <a:gd name="T7" fmla="*/ 0 h 482"/>
                        <a:gd name="T8" fmla="*/ 0 w 161"/>
                        <a:gd name="T9" fmla="*/ 0 h 482"/>
                        <a:gd name="T10" fmla="*/ 0 60000 65536"/>
                        <a:gd name="T11" fmla="*/ 0 60000 65536"/>
                        <a:gd name="T12" fmla="*/ 0 60000 65536"/>
                        <a:gd name="T13" fmla="*/ 0 60000 65536"/>
                        <a:gd name="T14" fmla="*/ 0 60000 65536"/>
                        <a:gd name="T15" fmla="*/ 0 w 161"/>
                        <a:gd name="T16" fmla="*/ 0 h 482"/>
                        <a:gd name="T17" fmla="*/ 161 w 161"/>
                        <a:gd name="T18" fmla="*/ 482 h 482"/>
                      </a:gdLst>
                      <a:ahLst/>
                      <a:cxnLst>
                        <a:cxn ang="T10">
                          <a:pos x="T0" y="T1"/>
                        </a:cxn>
                        <a:cxn ang="T11">
                          <a:pos x="T2" y="T3"/>
                        </a:cxn>
                        <a:cxn ang="T12">
                          <a:pos x="T4" y="T5"/>
                        </a:cxn>
                        <a:cxn ang="T13">
                          <a:pos x="T6" y="T7"/>
                        </a:cxn>
                        <a:cxn ang="T14">
                          <a:pos x="T8" y="T9"/>
                        </a:cxn>
                      </a:cxnLst>
                      <a:rect l="T15" t="T16" r="T17" b="T18"/>
                      <a:pathLst>
                        <a:path w="161" h="482">
                          <a:moveTo>
                            <a:pt x="161" y="0"/>
                          </a:moveTo>
                          <a:lnTo>
                            <a:pt x="0" y="446"/>
                          </a:lnTo>
                          <a:lnTo>
                            <a:pt x="85" y="247"/>
                          </a:lnTo>
                          <a:lnTo>
                            <a:pt x="50" y="482"/>
                          </a:lnTo>
                          <a:lnTo>
                            <a:pt x="161"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1" name="Freeform 27"/>
                    <p:cNvSpPr>
                      <a:spLocks/>
                    </p:cNvSpPr>
                    <p:nvPr/>
                  </p:nvSpPr>
                  <p:spPr bwMode="auto">
                    <a:xfrm>
                      <a:off x="3166" y="2658"/>
                      <a:ext cx="80" cy="160"/>
                    </a:xfrm>
                    <a:custGeom>
                      <a:avLst/>
                      <a:gdLst>
                        <a:gd name="T0" fmla="*/ 0 w 161"/>
                        <a:gd name="T1" fmla="*/ 0 h 481"/>
                        <a:gd name="T2" fmla="*/ 0 w 161"/>
                        <a:gd name="T3" fmla="*/ 0 h 481"/>
                        <a:gd name="T4" fmla="*/ 0 w 161"/>
                        <a:gd name="T5" fmla="*/ 0 h 481"/>
                        <a:gd name="T6" fmla="*/ 0 w 161"/>
                        <a:gd name="T7" fmla="*/ 0 h 481"/>
                        <a:gd name="T8" fmla="*/ 0 w 161"/>
                        <a:gd name="T9" fmla="*/ 0 h 481"/>
                        <a:gd name="T10" fmla="*/ 0 60000 65536"/>
                        <a:gd name="T11" fmla="*/ 0 60000 65536"/>
                        <a:gd name="T12" fmla="*/ 0 60000 65536"/>
                        <a:gd name="T13" fmla="*/ 0 60000 65536"/>
                        <a:gd name="T14" fmla="*/ 0 60000 65536"/>
                        <a:gd name="T15" fmla="*/ 0 w 161"/>
                        <a:gd name="T16" fmla="*/ 0 h 481"/>
                        <a:gd name="T17" fmla="*/ 161 w 161"/>
                        <a:gd name="T18" fmla="*/ 481 h 481"/>
                      </a:gdLst>
                      <a:ahLst/>
                      <a:cxnLst>
                        <a:cxn ang="T10">
                          <a:pos x="T0" y="T1"/>
                        </a:cxn>
                        <a:cxn ang="T11">
                          <a:pos x="T2" y="T3"/>
                        </a:cxn>
                        <a:cxn ang="T12">
                          <a:pos x="T4" y="T5"/>
                        </a:cxn>
                        <a:cxn ang="T13">
                          <a:pos x="T6" y="T7"/>
                        </a:cxn>
                        <a:cxn ang="T14">
                          <a:pos x="T8" y="T9"/>
                        </a:cxn>
                      </a:cxnLst>
                      <a:rect l="T15" t="T16" r="T17" b="T18"/>
                      <a:pathLst>
                        <a:path w="161" h="481">
                          <a:moveTo>
                            <a:pt x="161" y="481"/>
                          </a:moveTo>
                          <a:lnTo>
                            <a:pt x="0" y="35"/>
                          </a:lnTo>
                          <a:lnTo>
                            <a:pt x="85" y="234"/>
                          </a:lnTo>
                          <a:lnTo>
                            <a:pt x="50" y="0"/>
                          </a:lnTo>
                          <a:lnTo>
                            <a:pt x="161" y="481"/>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2" name="Freeform 28"/>
                    <p:cNvSpPr>
                      <a:spLocks/>
                    </p:cNvSpPr>
                    <p:nvPr/>
                  </p:nvSpPr>
                  <p:spPr bwMode="auto">
                    <a:xfrm>
                      <a:off x="3078" y="2692"/>
                      <a:ext cx="164" cy="127"/>
                    </a:xfrm>
                    <a:custGeom>
                      <a:avLst/>
                      <a:gdLst>
                        <a:gd name="T0" fmla="*/ 1 w 328"/>
                        <a:gd name="T1" fmla="*/ 0 h 381"/>
                        <a:gd name="T2" fmla="*/ 1 w 328"/>
                        <a:gd name="T3" fmla="*/ 0 h 381"/>
                        <a:gd name="T4" fmla="*/ 1 w 328"/>
                        <a:gd name="T5" fmla="*/ 0 h 381"/>
                        <a:gd name="T6" fmla="*/ 1 w 328"/>
                        <a:gd name="T7" fmla="*/ 0 h 381"/>
                        <a:gd name="T8" fmla="*/ 1 w 328"/>
                        <a:gd name="T9" fmla="*/ 0 h 381"/>
                        <a:gd name="T10" fmla="*/ 0 w 328"/>
                        <a:gd name="T11" fmla="*/ 0 h 381"/>
                        <a:gd name="T12" fmla="*/ 1 w 328"/>
                        <a:gd name="T13" fmla="*/ 0 h 381"/>
                        <a:gd name="T14" fmla="*/ 0 60000 65536"/>
                        <a:gd name="T15" fmla="*/ 0 60000 65536"/>
                        <a:gd name="T16" fmla="*/ 0 60000 65536"/>
                        <a:gd name="T17" fmla="*/ 0 60000 65536"/>
                        <a:gd name="T18" fmla="*/ 0 60000 65536"/>
                        <a:gd name="T19" fmla="*/ 0 60000 65536"/>
                        <a:gd name="T20" fmla="*/ 0 60000 65536"/>
                        <a:gd name="T21" fmla="*/ 0 w 328"/>
                        <a:gd name="T22" fmla="*/ 0 h 381"/>
                        <a:gd name="T23" fmla="*/ 328 w 328"/>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381">
                          <a:moveTo>
                            <a:pt x="328" y="381"/>
                          </a:moveTo>
                          <a:lnTo>
                            <a:pt x="116" y="0"/>
                          </a:lnTo>
                          <a:lnTo>
                            <a:pt x="217" y="215"/>
                          </a:lnTo>
                          <a:lnTo>
                            <a:pt x="19" y="0"/>
                          </a:lnTo>
                          <a:lnTo>
                            <a:pt x="186" y="238"/>
                          </a:lnTo>
                          <a:lnTo>
                            <a:pt x="0" y="127"/>
                          </a:lnTo>
                          <a:lnTo>
                            <a:pt x="328" y="381"/>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3" name="Freeform 29"/>
                    <p:cNvSpPr>
                      <a:spLocks/>
                    </p:cNvSpPr>
                    <p:nvPr/>
                  </p:nvSpPr>
                  <p:spPr bwMode="auto">
                    <a:xfrm>
                      <a:off x="3011" y="2802"/>
                      <a:ext cx="231" cy="39"/>
                    </a:xfrm>
                    <a:custGeom>
                      <a:avLst/>
                      <a:gdLst>
                        <a:gd name="T0" fmla="*/ 1 w 462"/>
                        <a:gd name="T1" fmla="*/ 0 h 117"/>
                        <a:gd name="T2" fmla="*/ 1 w 462"/>
                        <a:gd name="T3" fmla="*/ 0 h 117"/>
                        <a:gd name="T4" fmla="*/ 1 w 462"/>
                        <a:gd name="T5" fmla="*/ 0 h 117"/>
                        <a:gd name="T6" fmla="*/ 0 w 462"/>
                        <a:gd name="T7" fmla="*/ 0 h 117"/>
                        <a:gd name="T8" fmla="*/ 1 w 462"/>
                        <a:gd name="T9" fmla="*/ 0 h 117"/>
                        <a:gd name="T10" fmla="*/ 1 w 462"/>
                        <a:gd name="T11" fmla="*/ 0 h 117"/>
                        <a:gd name="T12" fmla="*/ 1 w 462"/>
                        <a:gd name="T13" fmla="*/ 0 h 117"/>
                        <a:gd name="T14" fmla="*/ 0 60000 65536"/>
                        <a:gd name="T15" fmla="*/ 0 60000 65536"/>
                        <a:gd name="T16" fmla="*/ 0 60000 65536"/>
                        <a:gd name="T17" fmla="*/ 0 60000 65536"/>
                        <a:gd name="T18" fmla="*/ 0 60000 65536"/>
                        <a:gd name="T19" fmla="*/ 0 60000 65536"/>
                        <a:gd name="T20" fmla="*/ 0 60000 65536"/>
                        <a:gd name="T21" fmla="*/ 0 w 462"/>
                        <a:gd name="T22" fmla="*/ 0 h 117"/>
                        <a:gd name="T23" fmla="*/ 462 w 462"/>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117">
                          <a:moveTo>
                            <a:pt x="462" y="57"/>
                          </a:moveTo>
                          <a:lnTo>
                            <a:pt x="81" y="0"/>
                          </a:lnTo>
                          <a:lnTo>
                            <a:pt x="259" y="41"/>
                          </a:lnTo>
                          <a:lnTo>
                            <a:pt x="0" y="78"/>
                          </a:lnTo>
                          <a:lnTo>
                            <a:pt x="252" y="76"/>
                          </a:lnTo>
                          <a:lnTo>
                            <a:pt x="73" y="117"/>
                          </a:lnTo>
                          <a:lnTo>
                            <a:pt x="462" y="57"/>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4" name="Freeform 30"/>
                    <p:cNvSpPr>
                      <a:spLocks/>
                    </p:cNvSpPr>
                    <p:nvPr/>
                  </p:nvSpPr>
                  <p:spPr bwMode="auto">
                    <a:xfrm>
                      <a:off x="3268" y="2692"/>
                      <a:ext cx="165" cy="127"/>
                    </a:xfrm>
                    <a:custGeom>
                      <a:avLst/>
                      <a:gdLst>
                        <a:gd name="T0" fmla="*/ 0 w 330"/>
                        <a:gd name="T1" fmla="*/ 0 h 381"/>
                        <a:gd name="T2" fmla="*/ 1 w 330"/>
                        <a:gd name="T3" fmla="*/ 0 h 381"/>
                        <a:gd name="T4" fmla="*/ 1 w 330"/>
                        <a:gd name="T5" fmla="*/ 0 h 381"/>
                        <a:gd name="T6" fmla="*/ 1 w 330"/>
                        <a:gd name="T7" fmla="*/ 0 h 381"/>
                        <a:gd name="T8" fmla="*/ 1 w 330"/>
                        <a:gd name="T9" fmla="*/ 0 h 381"/>
                        <a:gd name="T10" fmla="*/ 1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 name="T21" fmla="*/ 0 w 330"/>
                        <a:gd name="T22" fmla="*/ 0 h 381"/>
                        <a:gd name="T23" fmla="*/ 330 w 330"/>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381">
                          <a:moveTo>
                            <a:pt x="0" y="381"/>
                          </a:moveTo>
                          <a:lnTo>
                            <a:pt x="214" y="0"/>
                          </a:lnTo>
                          <a:lnTo>
                            <a:pt x="112" y="215"/>
                          </a:lnTo>
                          <a:lnTo>
                            <a:pt x="310" y="0"/>
                          </a:lnTo>
                          <a:lnTo>
                            <a:pt x="144" y="238"/>
                          </a:lnTo>
                          <a:lnTo>
                            <a:pt x="330" y="127"/>
                          </a:lnTo>
                          <a:lnTo>
                            <a:pt x="0" y="381"/>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5" name="Freeform 31"/>
                    <p:cNvSpPr>
                      <a:spLocks/>
                    </p:cNvSpPr>
                    <p:nvPr/>
                  </p:nvSpPr>
                  <p:spPr bwMode="auto">
                    <a:xfrm>
                      <a:off x="3268" y="2802"/>
                      <a:ext cx="231" cy="39"/>
                    </a:xfrm>
                    <a:custGeom>
                      <a:avLst/>
                      <a:gdLst>
                        <a:gd name="T0" fmla="*/ 0 w 464"/>
                        <a:gd name="T1" fmla="*/ 0 h 117"/>
                        <a:gd name="T2" fmla="*/ 0 w 464"/>
                        <a:gd name="T3" fmla="*/ 0 h 117"/>
                        <a:gd name="T4" fmla="*/ 0 w 464"/>
                        <a:gd name="T5" fmla="*/ 0 h 117"/>
                        <a:gd name="T6" fmla="*/ 0 w 464"/>
                        <a:gd name="T7" fmla="*/ 0 h 117"/>
                        <a:gd name="T8" fmla="*/ 0 w 464"/>
                        <a:gd name="T9" fmla="*/ 0 h 117"/>
                        <a:gd name="T10" fmla="*/ 0 w 464"/>
                        <a:gd name="T11" fmla="*/ 0 h 117"/>
                        <a:gd name="T12" fmla="*/ 0 w 464"/>
                        <a:gd name="T13" fmla="*/ 0 h 117"/>
                        <a:gd name="T14" fmla="*/ 0 60000 65536"/>
                        <a:gd name="T15" fmla="*/ 0 60000 65536"/>
                        <a:gd name="T16" fmla="*/ 0 60000 65536"/>
                        <a:gd name="T17" fmla="*/ 0 60000 65536"/>
                        <a:gd name="T18" fmla="*/ 0 60000 65536"/>
                        <a:gd name="T19" fmla="*/ 0 60000 65536"/>
                        <a:gd name="T20" fmla="*/ 0 60000 65536"/>
                        <a:gd name="T21" fmla="*/ 0 w 464"/>
                        <a:gd name="T22" fmla="*/ 0 h 117"/>
                        <a:gd name="T23" fmla="*/ 464 w 464"/>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117">
                          <a:moveTo>
                            <a:pt x="0" y="57"/>
                          </a:moveTo>
                          <a:lnTo>
                            <a:pt x="382" y="0"/>
                          </a:lnTo>
                          <a:lnTo>
                            <a:pt x="205" y="41"/>
                          </a:lnTo>
                          <a:lnTo>
                            <a:pt x="464" y="78"/>
                          </a:lnTo>
                          <a:lnTo>
                            <a:pt x="212" y="76"/>
                          </a:lnTo>
                          <a:lnTo>
                            <a:pt x="391" y="117"/>
                          </a:lnTo>
                          <a:lnTo>
                            <a:pt x="0" y="57"/>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6" name="Freeform 32"/>
                    <p:cNvSpPr>
                      <a:spLocks/>
                    </p:cNvSpPr>
                    <p:nvPr/>
                  </p:nvSpPr>
                  <p:spPr bwMode="auto">
                    <a:xfrm>
                      <a:off x="3225" y="2648"/>
                      <a:ext cx="54" cy="166"/>
                    </a:xfrm>
                    <a:custGeom>
                      <a:avLst/>
                      <a:gdLst>
                        <a:gd name="T0" fmla="*/ 0 w 110"/>
                        <a:gd name="T1" fmla="*/ 0 h 496"/>
                        <a:gd name="T2" fmla="*/ 0 w 110"/>
                        <a:gd name="T3" fmla="*/ 0 h 496"/>
                        <a:gd name="T4" fmla="*/ 0 w 110"/>
                        <a:gd name="T5" fmla="*/ 0 h 496"/>
                        <a:gd name="T6" fmla="*/ 0 w 110"/>
                        <a:gd name="T7" fmla="*/ 0 h 496"/>
                        <a:gd name="T8" fmla="*/ 0 w 110"/>
                        <a:gd name="T9" fmla="*/ 0 h 496"/>
                        <a:gd name="T10" fmla="*/ 0 w 110"/>
                        <a:gd name="T11" fmla="*/ 0 h 496"/>
                        <a:gd name="T12" fmla="*/ 0 w 110"/>
                        <a:gd name="T13" fmla="*/ 0 h 496"/>
                        <a:gd name="T14" fmla="*/ 0 60000 65536"/>
                        <a:gd name="T15" fmla="*/ 0 60000 65536"/>
                        <a:gd name="T16" fmla="*/ 0 60000 65536"/>
                        <a:gd name="T17" fmla="*/ 0 60000 65536"/>
                        <a:gd name="T18" fmla="*/ 0 60000 65536"/>
                        <a:gd name="T19" fmla="*/ 0 60000 65536"/>
                        <a:gd name="T20" fmla="*/ 0 60000 65536"/>
                        <a:gd name="T21" fmla="*/ 0 w 110"/>
                        <a:gd name="T22" fmla="*/ 0 h 496"/>
                        <a:gd name="T23" fmla="*/ 110 w 110"/>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496">
                          <a:moveTo>
                            <a:pt x="56" y="496"/>
                          </a:moveTo>
                          <a:lnTo>
                            <a:pt x="110" y="87"/>
                          </a:lnTo>
                          <a:lnTo>
                            <a:pt x="71" y="277"/>
                          </a:lnTo>
                          <a:lnTo>
                            <a:pt x="36" y="0"/>
                          </a:lnTo>
                          <a:lnTo>
                            <a:pt x="39" y="269"/>
                          </a:lnTo>
                          <a:lnTo>
                            <a:pt x="0" y="78"/>
                          </a:lnTo>
                          <a:lnTo>
                            <a:pt x="56" y="496"/>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17" name="Freeform 33"/>
                    <p:cNvSpPr>
                      <a:spLocks/>
                    </p:cNvSpPr>
                    <p:nvPr/>
                  </p:nvSpPr>
                  <p:spPr bwMode="auto">
                    <a:xfrm>
                      <a:off x="3226" y="2831"/>
                      <a:ext cx="54" cy="166"/>
                    </a:xfrm>
                    <a:custGeom>
                      <a:avLst/>
                      <a:gdLst>
                        <a:gd name="T0" fmla="*/ 0 w 109"/>
                        <a:gd name="T1" fmla="*/ 0 h 498"/>
                        <a:gd name="T2" fmla="*/ 0 w 109"/>
                        <a:gd name="T3" fmla="*/ 0 h 498"/>
                        <a:gd name="T4" fmla="*/ 0 w 109"/>
                        <a:gd name="T5" fmla="*/ 0 h 498"/>
                        <a:gd name="T6" fmla="*/ 0 w 109"/>
                        <a:gd name="T7" fmla="*/ 0 h 498"/>
                        <a:gd name="T8" fmla="*/ 0 w 109"/>
                        <a:gd name="T9" fmla="*/ 0 h 498"/>
                        <a:gd name="T10" fmla="*/ 0 w 109"/>
                        <a:gd name="T11" fmla="*/ 0 h 498"/>
                        <a:gd name="T12" fmla="*/ 0 w 109"/>
                        <a:gd name="T13" fmla="*/ 0 h 498"/>
                        <a:gd name="T14" fmla="*/ 0 60000 65536"/>
                        <a:gd name="T15" fmla="*/ 0 60000 65536"/>
                        <a:gd name="T16" fmla="*/ 0 60000 65536"/>
                        <a:gd name="T17" fmla="*/ 0 60000 65536"/>
                        <a:gd name="T18" fmla="*/ 0 60000 65536"/>
                        <a:gd name="T19" fmla="*/ 0 60000 65536"/>
                        <a:gd name="T20" fmla="*/ 0 60000 65536"/>
                        <a:gd name="T21" fmla="*/ 0 w 109"/>
                        <a:gd name="T22" fmla="*/ 0 h 498"/>
                        <a:gd name="T23" fmla="*/ 109 w 109"/>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498">
                          <a:moveTo>
                            <a:pt x="56" y="0"/>
                          </a:moveTo>
                          <a:lnTo>
                            <a:pt x="109" y="409"/>
                          </a:lnTo>
                          <a:lnTo>
                            <a:pt x="71" y="220"/>
                          </a:lnTo>
                          <a:lnTo>
                            <a:pt x="36" y="498"/>
                          </a:lnTo>
                          <a:lnTo>
                            <a:pt x="38" y="227"/>
                          </a:lnTo>
                          <a:lnTo>
                            <a:pt x="0" y="419"/>
                          </a:lnTo>
                          <a:lnTo>
                            <a:pt x="56" y="0"/>
                          </a:lnTo>
                          <a:close/>
                        </a:path>
                      </a:pathLst>
                    </a:custGeom>
                    <a:solidFill>
                      <a:srgbClr val="000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2103" name="Freeform 34"/>
                <p:cNvSpPr>
                  <a:spLocks/>
                </p:cNvSpPr>
                <p:nvPr/>
              </p:nvSpPr>
              <p:spPr bwMode="auto">
                <a:xfrm>
                  <a:off x="3115" y="2734"/>
                  <a:ext cx="268" cy="196"/>
                </a:xfrm>
                <a:custGeom>
                  <a:avLst/>
                  <a:gdLst>
                    <a:gd name="T0" fmla="*/ 1 w 536"/>
                    <a:gd name="T1" fmla="*/ 0 h 589"/>
                    <a:gd name="T2" fmla="*/ 1 w 536"/>
                    <a:gd name="T3" fmla="*/ 0 h 589"/>
                    <a:gd name="T4" fmla="*/ 1 w 536"/>
                    <a:gd name="T5" fmla="*/ 0 h 589"/>
                    <a:gd name="T6" fmla="*/ 1 w 536"/>
                    <a:gd name="T7" fmla="*/ 0 h 589"/>
                    <a:gd name="T8" fmla="*/ 1 w 536"/>
                    <a:gd name="T9" fmla="*/ 0 h 589"/>
                    <a:gd name="T10" fmla="*/ 1 w 536"/>
                    <a:gd name="T11" fmla="*/ 0 h 589"/>
                    <a:gd name="T12" fmla="*/ 1 w 536"/>
                    <a:gd name="T13" fmla="*/ 0 h 589"/>
                    <a:gd name="T14" fmla="*/ 1 w 536"/>
                    <a:gd name="T15" fmla="*/ 0 h 589"/>
                    <a:gd name="T16" fmla="*/ 1 w 536"/>
                    <a:gd name="T17" fmla="*/ 0 h 589"/>
                    <a:gd name="T18" fmla="*/ 1 w 536"/>
                    <a:gd name="T19" fmla="*/ 0 h 589"/>
                    <a:gd name="T20" fmla="*/ 1 w 536"/>
                    <a:gd name="T21" fmla="*/ 0 h 589"/>
                    <a:gd name="T22" fmla="*/ 1 w 536"/>
                    <a:gd name="T23" fmla="*/ 0 h 589"/>
                    <a:gd name="T24" fmla="*/ 1 w 536"/>
                    <a:gd name="T25" fmla="*/ 0 h 589"/>
                    <a:gd name="T26" fmla="*/ 1 w 536"/>
                    <a:gd name="T27" fmla="*/ 0 h 589"/>
                    <a:gd name="T28" fmla="*/ 1 w 536"/>
                    <a:gd name="T29" fmla="*/ 0 h 589"/>
                    <a:gd name="T30" fmla="*/ 1 w 536"/>
                    <a:gd name="T31" fmla="*/ 0 h 589"/>
                    <a:gd name="T32" fmla="*/ 1 w 536"/>
                    <a:gd name="T33" fmla="*/ 0 h 589"/>
                    <a:gd name="T34" fmla="*/ 1 w 536"/>
                    <a:gd name="T35" fmla="*/ 0 h 589"/>
                    <a:gd name="T36" fmla="*/ 1 w 536"/>
                    <a:gd name="T37" fmla="*/ 0 h 589"/>
                    <a:gd name="T38" fmla="*/ 1 w 536"/>
                    <a:gd name="T39" fmla="*/ 0 h 589"/>
                    <a:gd name="T40" fmla="*/ 1 w 536"/>
                    <a:gd name="T41" fmla="*/ 0 h 589"/>
                    <a:gd name="T42" fmla="*/ 1 w 536"/>
                    <a:gd name="T43" fmla="*/ 0 h 589"/>
                    <a:gd name="T44" fmla="*/ 1 w 536"/>
                    <a:gd name="T45" fmla="*/ 0 h 589"/>
                    <a:gd name="T46" fmla="*/ 1 w 536"/>
                    <a:gd name="T47" fmla="*/ 0 h 589"/>
                    <a:gd name="T48" fmla="*/ 0 w 536"/>
                    <a:gd name="T49" fmla="*/ 0 h 589"/>
                    <a:gd name="T50" fmla="*/ 1 w 536"/>
                    <a:gd name="T51" fmla="*/ 0 h 589"/>
                    <a:gd name="T52" fmla="*/ 1 w 536"/>
                    <a:gd name="T53" fmla="*/ 0 h 589"/>
                    <a:gd name="T54" fmla="*/ 1 w 536"/>
                    <a:gd name="T55" fmla="*/ 0 h 589"/>
                    <a:gd name="T56" fmla="*/ 1 w 536"/>
                    <a:gd name="T57" fmla="*/ 0 h 589"/>
                    <a:gd name="T58" fmla="*/ 1 w 536"/>
                    <a:gd name="T59" fmla="*/ 0 h 589"/>
                    <a:gd name="T60" fmla="*/ 1 w 536"/>
                    <a:gd name="T61" fmla="*/ 0 h 589"/>
                    <a:gd name="T62" fmla="*/ 1 w 536"/>
                    <a:gd name="T63" fmla="*/ 0 h 589"/>
                    <a:gd name="T64" fmla="*/ 1 w 536"/>
                    <a:gd name="T65" fmla="*/ 0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6"/>
                    <a:gd name="T100" fmla="*/ 0 h 589"/>
                    <a:gd name="T101" fmla="*/ 536 w 536"/>
                    <a:gd name="T102" fmla="*/ 589 h 5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6" h="589">
                      <a:moveTo>
                        <a:pt x="278" y="0"/>
                      </a:moveTo>
                      <a:lnTo>
                        <a:pt x="288" y="238"/>
                      </a:lnTo>
                      <a:lnTo>
                        <a:pt x="358" y="32"/>
                      </a:lnTo>
                      <a:lnTo>
                        <a:pt x="310" y="243"/>
                      </a:lnTo>
                      <a:lnTo>
                        <a:pt x="466" y="67"/>
                      </a:lnTo>
                      <a:lnTo>
                        <a:pt x="323" y="243"/>
                      </a:lnTo>
                      <a:lnTo>
                        <a:pt x="510" y="182"/>
                      </a:lnTo>
                      <a:lnTo>
                        <a:pt x="330" y="256"/>
                      </a:lnTo>
                      <a:lnTo>
                        <a:pt x="536" y="268"/>
                      </a:lnTo>
                      <a:lnTo>
                        <a:pt x="312" y="275"/>
                      </a:lnTo>
                      <a:lnTo>
                        <a:pt x="512" y="342"/>
                      </a:lnTo>
                      <a:lnTo>
                        <a:pt x="325" y="289"/>
                      </a:lnTo>
                      <a:lnTo>
                        <a:pt x="468" y="481"/>
                      </a:lnTo>
                      <a:lnTo>
                        <a:pt x="310" y="302"/>
                      </a:lnTo>
                      <a:lnTo>
                        <a:pt x="360" y="505"/>
                      </a:lnTo>
                      <a:lnTo>
                        <a:pt x="290" y="305"/>
                      </a:lnTo>
                      <a:lnTo>
                        <a:pt x="278" y="589"/>
                      </a:lnTo>
                      <a:lnTo>
                        <a:pt x="275" y="294"/>
                      </a:lnTo>
                      <a:lnTo>
                        <a:pt x="190" y="519"/>
                      </a:lnTo>
                      <a:lnTo>
                        <a:pt x="265" y="294"/>
                      </a:lnTo>
                      <a:lnTo>
                        <a:pt x="91" y="486"/>
                      </a:lnTo>
                      <a:lnTo>
                        <a:pt x="238" y="289"/>
                      </a:lnTo>
                      <a:lnTo>
                        <a:pt x="38" y="351"/>
                      </a:lnTo>
                      <a:lnTo>
                        <a:pt x="245" y="271"/>
                      </a:lnTo>
                      <a:lnTo>
                        <a:pt x="0" y="268"/>
                      </a:lnTo>
                      <a:lnTo>
                        <a:pt x="247" y="258"/>
                      </a:lnTo>
                      <a:lnTo>
                        <a:pt x="50" y="189"/>
                      </a:lnTo>
                      <a:lnTo>
                        <a:pt x="240" y="247"/>
                      </a:lnTo>
                      <a:lnTo>
                        <a:pt x="113" y="85"/>
                      </a:lnTo>
                      <a:lnTo>
                        <a:pt x="258" y="247"/>
                      </a:lnTo>
                      <a:lnTo>
                        <a:pt x="193" y="18"/>
                      </a:lnTo>
                      <a:lnTo>
                        <a:pt x="269" y="233"/>
                      </a:lnTo>
                      <a:lnTo>
                        <a:pt x="278" y="0"/>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04" name="Freeform 35"/>
                <p:cNvSpPr>
                  <a:spLocks/>
                </p:cNvSpPr>
                <p:nvPr/>
              </p:nvSpPr>
              <p:spPr bwMode="auto">
                <a:xfrm>
                  <a:off x="3051" y="2693"/>
                  <a:ext cx="398" cy="262"/>
                </a:xfrm>
                <a:custGeom>
                  <a:avLst/>
                  <a:gdLst>
                    <a:gd name="T0" fmla="*/ 0 w 798"/>
                    <a:gd name="T1" fmla="*/ 0 h 786"/>
                    <a:gd name="T2" fmla="*/ 0 w 798"/>
                    <a:gd name="T3" fmla="*/ 0 h 786"/>
                    <a:gd name="T4" fmla="*/ 0 w 798"/>
                    <a:gd name="T5" fmla="*/ 0 h 786"/>
                    <a:gd name="T6" fmla="*/ 0 w 798"/>
                    <a:gd name="T7" fmla="*/ 0 h 786"/>
                    <a:gd name="T8" fmla="*/ 0 w 798"/>
                    <a:gd name="T9" fmla="*/ 0 h 786"/>
                    <a:gd name="T10" fmla="*/ 0 w 798"/>
                    <a:gd name="T11" fmla="*/ 0 h 786"/>
                    <a:gd name="T12" fmla="*/ 0 w 798"/>
                    <a:gd name="T13" fmla="*/ 0 h 786"/>
                    <a:gd name="T14" fmla="*/ 0 w 798"/>
                    <a:gd name="T15" fmla="*/ 0 h 786"/>
                    <a:gd name="T16" fmla="*/ 0 w 798"/>
                    <a:gd name="T17" fmla="*/ 0 h 786"/>
                    <a:gd name="T18" fmla="*/ 0 w 798"/>
                    <a:gd name="T19" fmla="*/ 0 h 786"/>
                    <a:gd name="T20" fmla="*/ 0 w 798"/>
                    <a:gd name="T21" fmla="*/ 0 h 786"/>
                    <a:gd name="T22" fmla="*/ 0 w 798"/>
                    <a:gd name="T23" fmla="*/ 0 h 786"/>
                    <a:gd name="T24" fmla="*/ 0 w 798"/>
                    <a:gd name="T25" fmla="*/ 0 h 786"/>
                    <a:gd name="T26" fmla="*/ 0 w 798"/>
                    <a:gd name="T27" fmla="*/ 0 h 786"/>
                    <a:gd name="T28" fmla="*/ 0 w 798"/>
                    <a:gd name="T29" fmla="*/ 0 h 786"/>
                    <a:gd name="T30" fmla="*/ 0 w 798"/>
                    <a:gd name="T31" fmla="*/ 0 h 786"/>
                    <a:gd name="T32" fmla="*/ 0 w 798"/>
                    <a:gd name="T33" fmla="*/ 0 h 786"/>
                    <a:gd name="T34" fmla="*/ 0 w 798"/>
                    <a:gd name="T35" fmla="*/ 0 h 786"/>
                    <a:gd name="T36" fmla="*/ 0 w 798"/>
                    <a:gd name="T37" fmla="*/ 0 h 786"/>
                    <a:gd name="T38" fmla="*/ 0 w 798"/>
                    <a:gd name="T39" fmla="*/ 0 h 786"/>
                    <a:gd name="T40" fmla="*/ 0 w 798"/>
                    <a:gd name="T41" fmla="*/ 0 h 786"/>
                    <a:gd name="T42" fmla="*/ 0 w 798"/>
                    <a:gd name="T43" fmla="*/ 0 h 786"/>
                    <a:gd name="T44" fmla="*/ 0 w 798"/>
                    <a:gd name="T45" fmla="*/ 0 h 786"/>
                    <a:gd name="T46" fmla="*/ 0 w 798"/>
                    <a:gd name="T47" fmla="*/ 0 h 786"/>
                    <a:gd name="T48" fmla="*/ 0 w 798"/>
                    <a:gd name="T49" fmla="*/ 0 h 786"/>
                    <a:gd name="T50" fmla="*/ 0 w 798"/>
                    <a:gd name="T51" fmla="*/ 0 h 786"/>
                    <a:gd name="T52" fmla="*/ 0 w 798"/>
                    <a:gd name="T53" fmla="*/ 0 h 786"/>
                    <a:gd name="T54" fmla="*/ 0 w 798"/>
                    <a:gd name="T55" fmla="*/ 0 h 786"/>
                    <a:gd name="T56" fmla="*/ 0 w 798"/>
                    <a:gd name="T57" fmla="*/ 0 h 786"/>
                    <a:gd name="T58" fmla="*/ 0 w 798"/>
                    <a:gd name="T59" fmla="*/ 0 h 786"/>
                    <a:gd name="T60" fmla="*/ 0 w 798"/>
                    <a:gd name="T61" fmla="*/ 0 h 786"/>
                    <a:gd name="T62" fmla="*/ 0 w 798"/>
                    <a:gd name="T63" fmla="*/ 0 h 786"/>
                    <a:gd name="T64" fmla="*/ 0 w 798"/>
                    <a:gd name="T65" fmla="*/ 0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8"/>
                    <a:gd name="T100" fmla="*/ 0 h 786"/>
                    <a:gd name="T101" fmla="*/ 798 w 798"/>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8" h="786">
                      <a:moveTo>
                        <a:pt x="234" y="26"/>
                      </a:moveTo>
                      <a:lnTo>
                        <a:pt x="387" y="348"/>
                      </a:lnTo>
                      <a:lnTo>
                        <a:pt x="332" y="0"/>
                      </a:lnTo>
                      <a:lnTo>
                        <a:pt x="404" y="335"/>
                      </a:lnTo>
                      <a:lnTo>
                        <a:pt x="469" y="9"/>
                      </a:lnTo>
                      <a:lnTo>
                        <a:pt x="432" y="345"/>
                      </a:lnTo>
                      <a:lnTo>
                        <a:pt x="576" y="26"/>
                      </a:lnTo>
                      <a:lnTo>
                        <a:pt x="456" y="349"/>
                      </a:lnTo>
                      <a:lnTo>
                        <a:pt x="746" y="183"/>
                      </a:lnTo>
                      <a:lnTo>
                        <a:pt x="463" y="366"/>
                      </a:lnTo>
                      <a:lnTo>
                        <a:pt x="783" y="300"/>
                      </a:lnTo>
                      <a:lnTo>
                        <a:pt x="461" y="384"/>
                      </a:lnTo>
                      <a:lnTo>
                        <a:pt x="798" y="459"/>
                      </a:lnTo>
                      <a:lnTo>
                        <a:pt x="459" y="405"/>
                      </a:lnTo>
                      <a:lnTo>
                        <a:pt x="741" y="568"/>
                      </a:lnTo>
                      <a:lnTo>
                        <a:pt x="452" y="423"/>
                      </a:lnTo>
                      <a:lnTo>
                        <a:pt x="589" y="761"/>
                      </a:lnTo>
                      <a:lnTo>
                        <a:pt x="426" y="428"/>
                      </a:lnTo>
                      <a:lnTo>
                        <a:pt x="482" y="782"/>
                      </a:lnTo>
                      <a:lnTo>
                        <a:pt x="411" y="423"/>
                      </a:lnTo>
                      <a:lnTo>
                        <a:pt x="339" y="761"/>
                      </a:lnTo>
                      <a:lnTo>
                        <a:pt x="396" y="412"/>
                      </a:lnTo>
                      <a:lnTo>
                        <a:pt x="228" y="786"/>
                      </a:lnTo>
                      <a:lnTo>
                        <a:pt x="381" y="410"/>
                      </a:lnTo>
                      <a:lnTo>
                        <a:pt x="40" y="615"/>
                      </a:lnTo>
                      <a:lnTo>
                        <a:pt x="372" y="398"/>
                      </a:lnTo>
                      <a:lnTo>
                        <a:pt x="7" y="471"/>
                      </a:lnTo>
                      <a:lnTo>
                        <a:pt x="357" y="384"/>
                      </a:lnTo>
                      <a:lnTo>
                        <a:pt x="0" y="312"/>
                      </a:lnTo>
                      <a:lnTo>
                        <a:pt x="364" y="371"/>
                      </a:lnTo>
                      <a:lnTo>
                        <a:pt x="25" y="183"/>
                      </a:lnTo>
                      <a:lnTo>
                        <a:pt x="359" y="351"/>
                      </a:lnTo>
                      <a:lnTo>
                        <a:pt x="234" y="26"/>
                      </a:lnTo>
                      <a:close/>
                    </a:path>
                  </a:pathLst>
                </a:custGeom>
                <a:solidFill>
                  <a:srgbClr val="808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05" name="Freeform 36"/>
                <p:cNvSpPr>
                  <a:spLocks/>
                </p:cNvSpPr>
                <p:nvPr/>
              </p:nvSpPr>
              <p:spPr bwMode="auto">
                <a:xfrm>
                  <a:off x="3166" y="2765"/>
                  <a:ext cx="166" cy="122"/>
                </a:xfrm>
                <a:custGeom>
                  <a:avLst/>
                  <a:gdLst>
                    <a:gd name="T0" fmla="*/ 1 w 332"/>
                    <a:gd name="T1" fmla="*/ 0 h 366"/>
                    <a:gd name="T2" fmla="*/ 1 w 332"/>
                    <a:gd name="T3" fmla="*/ 0 h 366"/>
                    <a:gd name="T4" fmla="*/ 1 w 332"/>
                    <a:gd name="T5" fmla="*/ 0 h 366"/>
                    <a:gd name="T6" fmla="*/ 1 w 332"/>
                    <a:gd name="T7" fmla="*/ 0 h 366"/>
                    <a:gd name="T8" fmla="*/ 1 w 332"/>
                    <a:gd name="T9" fmla="*/ 0 h 366"/>
                    <a:gd name="T10" fmla="*/ 1 w 332"/>
                    <a:gd name="T11" fmla="*/ 0 h 366"/>
                    <a:gd name="T12" fmla="*/ 1 w 332"/>
                    <a:gd name="T13" fmla="*/ 0 h 366"/>
                    <a:gd name="T14" fmla="*/ 1 w 332"/>
                    <a:gd name="T15" fmla="*/ 0 h 366"/>
                    <a:gd name="T16" fmla="*/ 1 w 332"/>
                    <a:gd name="T17" fmla="*/ 0 h 366"/>
                    <a:gd name="T18" fmla="*/ 1 w 332"/>
                    <a:gd name="T19" fmla="*/ 0 h 366"/>
                    <a:gd name="T20" fmla="*/ 1 w 332"/>
                    <a:gd name="T21" fmla="*/ 0 h 366"/>
                    <a:gd name="T22" fmla="*/ 1 w 332"/>
                    <a:gd name="T23" fmla="*/ 0 h 366"/>
                    <a:gd name="T24" fmla="*/ 1 w 332"/>
                    <a:gd name="T25" fmla="*/ 0 h 366"/>
                    <a:gd name="T26" fmla="*/ 1 w 332"/>
                    <a:gd name="T27" fmla="*/ 0 h 366"/>
                    <a:gd name="T28" fmla="*/ 1 w 332"/>
                    <a:gd name="T29" fmla="*/ 0 h 366"/>
                    <a:gd name="T30" fmla="*/ 1 w 332"/>
                    <a:gd name="T31" fmla="*/ 0 h 366"/>
                    <a:gd name="T32" fmla="*/ 1 w 332"/>
                    <a:gd name="T33" fmla="*/ 0 h 366"/>
                    <a:gd name="T34" fmla="*/ 1 w 332"/>
                    <a:gd name="T35" fmla="*/ 0 h 366"/>
                    <a:gd name="T36" fmla="*/ 1 w 332"/>
                    <a:gd name="T37" fmla="*/ 0 h 366"/>
                    <a:gd name="T38" fmla="*/ 1 w 332"/>
                    <a:gd name="T39" fmla="*/ 0 h 366"/>
                    <a:gd name="T40" fmla="*/ 1 w 332"/>
                    <a:gd name="T41" fmla="*/ 0 h 366"/>
                    <a:gd name="T42" fmla="*/ 1 w 332"/>
                    <a:gd name="T43" fmla="*/ 0 h 366"/>
                    <a:gd name="T44" fmla="*/ 1 w 332"/>
                    <a:gd name="T45" fmla="*/ 0 h 366"/>
                    <a:gd name="T46" fmla="*/ 1 w 332"/>
                    <a:gd name="T47" fmla="*/ 0 h 366"/>
                    <a:gd name="T48" fmla="*/ 0 w 332"/>
                    <a:gd name="T49" fmla="*/ 0 h 366"/>
                    <a:gd name="T50" fmla="*/ 1 w 332"/>
                    <a:gd name="T51" fmla="*/ 0 h 366"/>
                    <a:gd name="T52" fmla="*/ 1 w 332"/>
                    <a:gd name="T53" fmla="*/ 0 h 366"/>
                    <a:gd name="T54" fmla="*/ 1 w 332"/>
                    <a:gd name="T55" fmla="*/ 0 h 366"/>
                    <a:gd name="T56" fmla="*/ 1 w 332"/>
                    <a:gd name="T57" fmla="*/ 0 h 366"/>
                    <a:gd name="T58" fmla="*/ 1 w 332"/>
                    <a:gd name="T59" fmla="*/ 0 h 366"/>
                    <a:gd name="T60" fmla="*/ 1 w 332"/>
                    <a:gd name="T61" fmla="*/ 0 h 366"/>
                    <a:gd name="T62" fmla="*/ 1 w 332"/>
                    <a:gd name="T63" fmla="*/ 0 h 366"/>
                    <a:gd name="T64" fmla="*/ 1 w 332"/>
                    <a:gd name="T65" fmla="*/ 0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366"/>
                    <a:gd name="T101" fmla="*/ 332 w 332"/>
                    <a:gd name="T102" fmla="*/ 366 h 3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366">
                      <a:moveTo>
                        <a:pt x="172" y="0"/>
                      </a:moveTo>
                      <a:lnTo>
                        <a:pt x="179" y="148"/>
                      </a:lnTo>
                      <a:lnTo>
                        <a:pt x="222" y="20"/>
                      </a:lnTo>
                      <a:lnTo>
                        <a:pt x="192" y="150"/>
                      </a:lnTo>
                      <a:lnTo>
                        <a:pt x="287" y="40"/>
                      </a:lnTo>
                      <a:lnTo>
                        <a:pt x="200" y="150"/>
                      </a:lnTo>
                      <a:lnTo>
                        <a:pt x="316" y="112"/>
                      </a:lnTo>
                      <a:lnTo>
                        <a:pt x="205" y="158"/>
                      </a:lnTo>
                      <a:lnTo>
                        <a:pt x="332" y="166"/>
                      </a:lnTo>
                      <a:lnTo>
                        <a:pt x="194" y="171"/>
                      </a:lnTo>
                      <a:lnTo>
                        <a:pt x="318" y="212"/>
                      </a:lnTo>
                      <a:lnTo>
                        <a:pt x="201" y="179"/>
                      </a:lnTo>
                      <a:lnTo>
                        <a:pt x="289" y="300"/>
                      </a:lnTo>
                      <a:lnTo>
                        <a:pt x="192" y="188"/>
                      </a:lnTo>
                      <a:lnTo>
                        <a:pt x="223" y="313"/>
                      </a:lnTo>
                      <a:lnTo>
                        <a:pt x="180" y="189"/>
                      </a:lnTo>
                      <a:lnTo>
                        <a:pt x="172" y="366"/>
                      </a:lnTo>
                      <a:lnTo>
                        <a:pt x="170" y="182"/>
                      </a:lnTo>
                      <a:lnTo>
                        <a:pt x="119" y="323"/>
                      </a:lnTo>
                      <a:lnTo>
                        <a:pt x="164" y="182"/>
                      </a:lnTo>
                      <a:lnTo>
                        <a:pt x="56" y="304"/>
                      </a:lnTo>
                      <a:lnTo>
                        <a:pt x="149" y="179"/>
                      </a:lnTo>
                      <a:lnTo>
                        <a:pt x="25" y="218"/>
                      </a:lnTo>
                      <a:lnTo>
                        <a:pt x="152" y="167"/>
                      </a:lnTo>
                      <a:lnTo>
                        <a:pt x="0" y="166"/>
                      </a:lnTo>
                      <a:lnTo>
                        <a:pt x="152" y="160"/>
                      </a:lnTo>
                      <a:lnTo>
                        <a:pt x="32" y="117"/>
                      </a:lnTo>
                      <a:lnTo>
                        <a:pt x="150" y="154"/>
                      </a:lnTo>
                      <a:lnTo>
                        <a:pt x="70" y="52"/>
                      </a:lnTo>
                      <a:lnTo>
                        <a:pt x="160" y="154"/>
                      </a:lnTo>
                      <a:lnTo>
                        <a:pt x="120" y="10"/>
                      </a:lnTo>
                      <a:lnTo>
                        <a:pt x="167" y="145"/>
                      </a:lnTo>
                      <a:lnTo>
                        <a:pt x="172" y="0"/>
                      </a:lnTo>
                      <a:close/>
                    </a:path>
                  </a:pathLst>
                </a:custGeom>
                <a:solidFill>
                  <a:srgbClr val="C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2067" name="Group 37"/>
            <p:cNvGrpSpPr>
              <a:grpSpLocks/>
            </p:cNvGrpSpPr>
            <p:nvPr/>
          </p:nvGrpSpPr>
          <p:grpSpPr bwMode="auto">
            <a:xfrm>
              <a:off x="3208" y="2717"/>
              <a:ext cx="1423" cy="776"/>
              <a:chOff x="3208" y="2717"/>
              <a:chExt cx="1423" cy="776"/>
            </a:xfrm>
          </p:grpSpPr>
          <p:sp>
            <p:nvSpPr>
              <p:cNvPr id="2068" name="Freeform 38"/>
              <p:cNvSpPr>
                <a:spLocks/>
              </p:cNvSpPr>
              <p:nvPr/>
            </p:nvSpPr>
            <p:spPr bwMode="auto">
              <a:xfrm>
                <a:off x="3244" y="2979"/>
                <a:ext cx="1007" cy="514"/>
              </a:xfrm>
              <a:custGeom>
                <a:avLst/>
                <a:gdLst>
                  <a:gd name="T0" fmla="*/ 1 w 2012"/>
                  <a:gd name="T1" fmla="*/ 0 h 1540"/>
                  <a:gd name="T2" fmla="*/ 1 w 2012"/>
                  <a:gd name="T3" fmla="*/ 0 h 1540"/>
                  <a:gd name="T4" fmla="*/ 1 w 2012"/>
                  <a:gd name="T5" fmla="*/ 0 h 1540"/>
                  <a:gd name="T6" fmla="*/ 1 w 2012"/>
                  <a:gd name="T7" fmla="*/ 0 h 1540"/>
                  <a:gd name="T8" fmla="*/ 1 w 2012"/>
                  <a:gd name="T9" fmla="*/ 0 h 1540"/>
                  <a:gd name="T10" fmla="*/ 1 w 2012"/>
                  <a:gd name="T11" fmla="*/ 0 h 1540"/>
                  <a:gd name="T12" fmla="*/ 1 w 2012"/>
                  <a:gd name="T13" fmla="*/ 0 h 1540"/>
                  <a:gd name="T14" fmla="*/ 1 w 2012"/>
                  <a:gd name="T15" fmla="*/ 0 h 1540"/>
                  <a:gd name="T16" fmla="*/ 1 w 2012"/>
                  <a:gd name="T17" fmla="*/ 0 h 1540"/>
                  <a:gd name="T18" fmla="*/ 1 w 2012"/>
                  <a:gd name="T19" fmla="*/ 0 h 1540"/>
                  <a:gd name="T20" fmla="*/ 1 w 2012"/>
                  <a:gd name="T21" fmla="*/ 0 h 1540"/>
                  <a:gd name="T22" fmla="*/ 1 w 2012"/>
                  <a:gd name="T23" fmla="*/ 0 h 1540"/>
                  <a:gd name="T24" fmla="*/ 0 w 2012"/>
                  <a:gd name="T25" fmla="*/ 0 h 1540"/>
                  <a:gd name="T26" fmla="*/ 0 w 2012"/>
                  <a:gd name="T27" fmla="*/ 0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12"/>
                  <a:gd name="T43" fmla="*/ 0 h 1540"/>
                  <a:gd name="T44" fmla="*/ 2012 w 2012"/>
                  <a:gd name="T45" fmla="*/ 1540 h 15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12" h="1540">
                    <a:moveTo>
                      <a:pt x="2012" y="0"/>
                    </a:moveTo>
                    <a:lnTo>
                      <a:pt x="1663" y="28"/>
                    </a:lnTo>
                    <a:lnTo>
                      <a:pt x="1396" y="77"/>
                    </a:lnTo>
                    <a:lnTo>
                      <a:pt x="1161" y="154"/>
                    </a:lnTo>
                    <a:lnTo>
                      <a:pt x="894" y="265"/>
                    </a:lnTo>
                    <a:lnTo>
                      <a:pt x="641" y="418"/>
                    </a:lnTo>
                    <a:lnTo>
                      <a:pt x="425" y="593"/>
                    </a:lnTo>
                    <a:lnTo>
                      <a:pt x="286" y="752"/>
                    </a:lnTo>
                    <a:lnTo>
                      <a:pt x="165" y="934"/>
                    </a:lnTo>
                    <a:lnTo>
                      <a:pt x="101" y="1060"/>
                    </a:lnTo>
                    <a:lnTo>
                      <a:pt x="50" y="1199"/>
                    </a:lnTo>
                    <a:lnTo>
                      <a:pt x="12" y="1387"/>
                    </a:lnTo>
                    <a:lnTo>
                      <a:pt x="0" y="1534"/>
                    </a:lnTo>
                    <a:lnTo>
                      <a:pt x="0" y="1540"/>
                    </a:lnTo>
                  </a:path>
                </a:pathLst>
              </a:custGeom>
              <a:noFill/>
              <a:ln w="7938">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9" name="Freeform 39"/>
              <p:cNvSpPr>
                <a:spLocks/>
              </p:cNvSpPr>
              <p:nvPr/>
            </p:nvSpPr>
            <p:spPr bwMode="auto">
              <a:xfrm>
                <a:off x="3224" y="2976"/>
                <a:ext cx="1032" cy="514"/>
              </a:xfrm>
              <a:custGeom>
                <a:avLst/>
                <a:gdLst>
                  <a:gd name="T0" fmla="*/ 0 w 2065"/>
                  <a:gd name="T1" fmla="*/ 0 h 1540"/>
                  <a:gd name="T2" fmla="*/ 0 w 2065"/>
                  <a:gd name="T3" fmla="*/ 0 h 1540"/>
                  <a:gd name="T4" fmla="*/ 0 w 2065"/>
                  <a:gd name="T5" fmla="*/ 0 h 1540"/>
                  <a:gd name="T6" fmla="*/ 0 w 2065"/>
                  <a:gd name="T7" fmla="*/ 0 h 1540"/>
                  <a:gd name="T8" fmla="*/ 0 w 2065"/>
                  <a:gd name="T9" fmla="*/ 0 h 1540"/>
                  <a:gd name="T10" fmla="*/ 0 w 2065"/>
                  <a:gd name="T11" fmla="*/ 0 h 1540"/>
                  <a:gd name="T12" fmla="*/ 0 w 2065"/>
                  <a:gd name="T13" fmla="*/ 0 h 1540"/>
                  <a:gd name="T14" fmla="*/ 0 w 2065"/>
                  <a:gd name="T15" fmla="*/ 0 h 1540"/>
                  <a:gd name="T16" fmla="*/ 0 w 2065"/>
                  <a:gd name="T17" fmla="*/ 0 h 1540"/>
                  <a:gd name="T18" fmla="*/ 0 w 2065"/>
                  <a:gd name="T19" fmla="*/ 0 h 1540"/>
                  <a:gd name="T20" fmla="*/ 0 w 2065"/>
                  <a:gd name="T21" fmla="*/ 0 h 1540"/>
                  <a:gd name="T22" fmla="*/ 0 w 2065"/>
                  <a:gd name="T23" fmla="*/ 0 h 1540"/>
                  <a:gd name="T24" fmla="*/ 0 w 2065"/>
                  <a:gd name="T25" fmla="*/ 0 h 1540"/>
                  <a:gd name="T26" fmla="*/ 0 w 2065"/>
                  <a:gd name="T27" fmla="*/ 0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5"/>
                  <a:gd name="T43" fmla="*/ 0 h 1540"/>
                  <a:gd name="T44" fmla="*/ 2065 w 2065"/>
                  <a:gd name="T45" fmla="*/ 1540 h 15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5" h="1540">
                    <a:moveTo>
                      <a:pt x="2065" y="0"/>
                    </a:moveTo>
                    <a:lnTo>
                      <a:pt x="1706" y="28"/>
                    </a:lnTo>
                    <a:lnTo>
                      <a:pt x="1433" y="76"/>
                    </a:lnTo>
                    <a:lnTo>
                      <a:pt x="1191" y="153"/>
                    </a:lnTo>
                    <a:lnTo>
                      <a:pt x="919" y="264"/>
                    </a:lnTo>
                    <a:lnTo>
                      <a:pt x="657" y="418"/>
                    </a:lnTo>
                    <a:lnTo>
                      <a:pt x="436" y="592"/>
                    </a:lnTo>
                    <a:lnTo>
                      <a:pt x="293" y="753"/>
                    </a:lnTo>
                    <a:lnTo>
                      <a:pt x="169" y="933"/>
                    </a:lnTo>
                    <a:lnTo>
                      <a:pt x="104" y="1059"/>
                    </a:lnTo>
                    <a:lnTo>
                      <a:pt x="51" y="1199"/>
                    </a:lnTo>
                    <a:lnTo>
                      <a:pt x="13" y="1387"/>
                    </a:lnTo>
                    <a:lnTo>
                      <a:pt x="0" y="1533"/>
                    </a:lnTo>
                    <a:lnTo>
                      <a:pt x="0" y="1540"/>
                    </a:lnTo>
                  </a:path>
                </a:pathLst>
              </a:custGeom>
              <a:noFill/>
              <a:ln w="7938">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70" name="Freeform 40"/>
              <p:cNvSpPr>
                <a:spLocks/>
              </p:cNvSpPr>
              <p:nvPr/>
            </p:nvSpPr>
            <p:spPr bwMode="auto">
              <a:xfrm>
                <a:off x="3208" y="2973"/>
                <a:ext cx="1042" cy="511"/>
              </a:xfrm>
              <a:custGeom>
                <a:avLst/>
                <a:gdLst>
                  <a:gd name="T0" fmla="*/ 1 w 2083"/>
                  <a:gd name="T1" fmla="*/ 0 h 1533"/>
                  <a:gd name="T2" fmla="*/ 1 w 2083"/>
                  <a:gd name="T3" fmla="*/ 0 h 1533"/>
                  <a:gd name="T4" fmla="*/ 1 w 2083"/>
                  <a:gd name="T5" fmla="*/ 0 h 1533"/>
                  <a:gd name="T6" fmla="*/ 1 w 2083"/>
                  <a:gd name="T7" fmla="*/ 0 h 1533"/>
                  <a:gd name="T8" fmla="*/ 1 w 2083"/>
                  <a:gd name="T9" fmla="*/ 0 h 1533"/>
                  <a:gd name="T10" fmla="*/ 1 w 2083"/>
                  <a:gd name="T11" fmla="*/ 0 h 1533"/>
                  <a:gd name="T12" fmla="*/ 1 w 2083"/>
                  <a:gd name="T13" fmla="*/ 0 h 1533"/>
                  <a:gd name="T14" fmla="*/ 1 w 2083"/>
                  <a:gd name="T15" fmla="*/ 0 h 1533"/>
                  <a:gd name="T16" fmla="*/ 1 w 2083"/>
                  <a:gd name="T17" fmla="*/ 0 h 1533"/>
                  <a:gd name="T18" fmla="*/ 1 w 2083"/>
                  <a:gd name="T19" fmla="*/ 0 h 1533"/>
                  <a:gd name="T20" fmla="*/ 1 w 2083"/>
                  <a:gd name="T21" fmla="*/ 0 h 1533"/>
                  <a:gd name="T22" fmla="*/ 1 w 2083"/>
                  <a:gd name="T23" fmla="*/ 0 h 1533"/>
                  <a:gd name="T24" fmla="*/ 0 w 2083"/>
                  <a:gd name="T25" fmla="*/ 0 h 1533"/>
                  <a:gd name="T26" fmla="*/ 0 w 2083"/>
                  <a:gd name="T27" fmla="*/ 0 h 15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3"/>
                  <a:gd name="T43" fmla="*/ 0 h 1533"/>
                  <a:gd name="T44" fmla="*/ 2083 w 2083"/>
                  <a:gd name="T45" fmla="*/ 1533 h 15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3" h="1533">
                    <a:moveTo>
                      <a:pt x="2083" y="0"/>
                    </a:moveTo>
                    <a:lnTo>
                      <a:pt x="1722" y="27"/>
                    </a:lnTo>
                    <a:lnTo>
                      <a:pt x="1445" y="76"/>
                    </a:lnTo>
                    <a:lnTo>
                      <a:pt x="1202" y="152"/>
                    </a:lnTo>
                    <a:lnTo>
                      <a:pt x="927" y="265"/>
                    </a:lnTo>
                    <a:lnTo>
                      <a:pt x="664" y="417"/>
                    </a:lnTo>
                    <a:lnTo>
                      <a:pt x="440" y="591"/>
                    </a:lnTo>
                    <a:lnTo>
                      <a:pt x="296" y="750"/>
                    </a:lnTo>
                    <a:lnTo>
                      <a:pt x="171" y="930"/>
                    </a:lnTo>
                    <a:lnTo>
                      <a:pt x="104" y="1056"/>
                    </a:lnTo>
                    <a:lnTo>
                      <a:pt x="52" y="1195"/>
                    </a:lnTo>
                    <a:lnTo>
                      <a:pt x="14" y="1382"/>
                    </a:lnTo>
                    <a:lnTo>
                      <a:pt x="0" y="1529"/>
                    </a:lnTo>
                    <a:lnTo>
                      <a:pt x="0" y="1533"/>
                    </a:lnTo>
                  </a:path>
                </a:pathLst>
              </a:custGeom>
              <a:noFill/>
              <a:ln w="7938">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071" name="Group 41"/>
              <p:cNvGrpSpPr>
                <a:grpSpLocks/>
              </p:cNvGrpSpPr>
              <p:nvPr/>
            </p:nvGrpSpPr>
            <p:grpSpPr bwMode="auto">
              <a:xfrm>
                <a:off x="3897" y="2717"/>
                <a:ext cx="734" cy="523"/>
                <a:chOff x="3897" y="2717"/>
                <a:chExt cx="734" cy="523"/>
              </a:xfrm>
            </p:grpSpPr>
            <p:sp>
              <p:nvSpPr>
                <p:cNvPr id="2072" name="Freeform 42"/>
                <p:cNvSpPr>
                  <a:spLocks/>
                </p:cNvSpPr>
                <p:nvPr/>
              </p:nvSpPr>
              <p:spPr bwMode="auto">
                <a:xfrm>
                  <a:off x="3961" y="2786"/>
                  <a:ext cx="540" cy="389"/>
                </a:xfrm>
                <a:custGeom>
                  <a:avLst/>
                  <a:gdLst>
                    <a:gd name="T0" fmla="*/ 0 w 1081"/>
                    <a:gd name="T1" fmla="*/ 0 h 1167"/>
                    <a:gd name="T2" fmla="*/ 0 w 1081"/>
                    <a:gd name="T3" fmla="*/ 0 h 1167"/>
                    <a:gd name="T4" fmla="*/ 0 w 1081"/>
                    <a:gd name="T5" fmla="*/ 0 h 1167"/>
                    <a:gd name="T6" fmla="*/ 0 w 1081"/>
                    <a:gd name="T7" fmla="*/ 0 h 1167"/>
                    <a:gd name="T8" fmla="*/ 0 w 1081"/>
                    <a:gd name="T9" fmla="*/ 0 h 1167"/>
                    <a:gd name="T10" fmla="*/ 0 w 1081"/>
                    <a:gd name="T11" fmla="*/ 0 h 1167"/>
                    <a:gd name="T12" fmla="*/ 0 w 1081"/>
                    <a:gd name="T13" fmla="*/ 0 h 1167"/>
                    <a:gd name="T14" fmla="*/ 0 w 1081"/>
                    <a:gd name="T15" fmla="*/ 0 h 1167"/>
                    <a:gd name="T16" fmla="*/ 0 w 1081"/>
                    <a:gd name="T17" fmla="*/ 0 h 1167"/>
                    <a:gd name="T18" fmla="*/ 0 w 1081"/>
                    <a:gd name="T19" fmla="*/ 0 h 1167"/>
                    <a:gd name="T20" fmla="*/ 0 w 1081"/>
                    <a:gd name="T21" fmla="*/ 0 h 1167"/>
                    <a:gd name="T22" fmla="*/ 0 w 1081"/>
                    <a:gd name="T23" fmla="*/ 0 h 1167"/>
                    <a:gd name="T24" fmla="*/ 0 w 1081"/>
                    <a:gd name="T25" fmla="*/ 0 h 1167"/>
                    <a:gd name="T26" fmla="*/ 0 w 1081"/>
                    <a:gd name="T27" fmla="*/ 0 h 1167"/>
                    <a:gd name="T28" fmla="*/ 0 w 1081"/>
                    <a:gd name="T29" fmla="*/ 0 h 1167"/>
                    <a:gd name="T30" fmla="*/ 0 w 1081"/>
                    <a:gd name="T31" fmla="*/ 0 h 1167"/>
                    <a:gd name="T32" fmla="*/ 0 w 1081"/>
                    <a:gd name="T33" fmla="*/ 0 h 1167"/>
                    <a:gd name="T34" fmla="*/ 0 w 1081"/>
                    <a:gd name="T35" fmla="*/ 0 h 1167"/>
                    <a:gd name="T36" fmla="*/ 0 w 1081"/>
                    <a:gd name="T37" fmla="*/ 0 h 1167"/>
                    <a:gd name="T38" fmla="*/ 0 w 1081"/>
                    <a:gd name="T39" fmla="*/ 0 h 1167"/>
                    <a:gd name="T40" fmla="*/ 0 w 1081"/>
                    <a:gd name="T41" fmla="*/ 0 h 1167"/>
                    <a:gd name="T42" fmla="*/ 0 w 1081"/>
                    <a:gd name="T43" fmla="*/ 0 h 1167"/>
                    <a:gd name="T44" fmla="*/ 0 w 1081"/>
                    <a:gd name="T45" fmla="*/ 0 h 1167"/>
                    <a:gd name="T46" fmla="*/ 0 w 1081"/>
                    <a:gd name="T47" fmla="*/ 0 h 1167"/>
                    <a:gd name="T48" fmla="*/ 0 w 1081"/>
                    <a:gd name="T49" fmla="*/ 0 h 1167"/>
                    <a:gd name="T50" fmla="*/ 0 w 1081"/>
                    <a:gd name="T51" fmla="*/ 0 h 1167"/>
                    <a:gd name="T52" fmla="*/ 0 w 1081"/>
                    <a:gd name="T53" fmla="*/ 0 h 1167"/>
                    <a:gd name="T54" fmla="*/ 0 w 1081"/>
                    <a:gd name="T55" fmla="*/ 0 h 1167"/>
                    <a:gd name="T56" fmla="*/ 0 w 1081"/>
                    <a:gd name="T57" fmla="*/ 0 h 1167"/>
                    <a:gd name="T58" fmla="*/ 0 w 1081"/>
                    <a:gd name="T59" fmla="*/ 0 h 1167"/>
                    <a:gd name="T60" fmla="*/ 0 w 1081"/>
                    <a:gd name="T61" fmla="*/ 0 h 1167"/>
                    <a:gd name="T62" fmla="*/ 0 w 1081"/>
                    <a:gd name="T63" fmla="*/ 0 h 1167"/>
                    <a:gd name="T64" fmla="*/ 0 w 1081"/>
                    <a:gd name="T65" fmla="*/ 0 h 1167"/>
                    <a:gd name="T66" fmla="*/ 0 w 1081"/>
                    <a:gd name="T67" fmla="*/ 0 h 1167"/>
                    <a:gd name="T68" fmla="*/ 0 w 1081"/>
                    <a:gd name="T69" fmla="*/ 0 h 1167"/>
                    <a:gd name="T70" fmla="*/ 0 w 1081"/>
                    <a:gd name="T71" fmla="*/ 0 h 1167"/>
                    <a:gd name="T72" fmla="*/ 0 w 1081"/>
                    <a:gd name="T73" fmla="*/ 0 h 1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1"/>
                    <a:gd name="T112" fmla="*/ 0 h 1167"/>
                    <a:gd name="T113" fmla="*/ 1081 w 1081"/>
                    <a:gd name="T114" fmla="*/ 1167 h 11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1" h="1167">
                      <a:moveTo>
                        <a:pt x="632" y="266"/>
                      </a:moveTo>
                      <a:lnTo>
                        <a:pt x="685" y="64"/>
                      </a:lnTo>
                      <a:lnTo>
                        <a:pt x="652" y="361"/>
                      </a:lnTo>
                      <a:lnTo>
                        <a:pt x="728" y="70"/>
                      </a:lnTo>
                      <a:lnTo>
                        <a:pt x="701" y="312"/>
                      </a:lnTo>
                      <a:lnTo>
                        <a:pt x="814" y="101"/>
                      </a:lnTo>
                      <a:lnTo>
                        <a:pt x="724" y="374"/>
                      </a:lnTo>
                      <a:lnTo>
                        <a:pt x="862" y="126"/>
                      </a:lnTo>
                      <a:lnTo>
                        <a:pt x="750" y="410"/>
                      </a:lnTo>
                      <a:lnTo>
                        <a:pt x="917" y="140"/>
                      </a:lnTo>
                      <a:lnTo>
                        <a:pt x="760" y="427"/>
                      </a:lnTo>
                      <a:lnTo>
                        <a:pt x="1009" y="182"/>
                      </a:lnTo>
                      <a:lnTo>
                        <a:pt x="773" y="444"/>
                      </a:lnTo>
                      <a:lnTo>
                        <a:pt x="1032" y="298"/>
                      </a:lnTo>
                      <a:lnTo>
                        <a:pt x="799" y="472"/>
                      </a:lnTo>
                      <a:lnTo>
                        <a:pt x="1074" y="361"/>
                      </a:lnTo>
                      <a:lnTo>
                        <a:pt x="830" y="504"/>
                      </a:lnTo>
                      <a:lnTo>
                        <a:pt x="1081" y="468"/>
                      </a:lnTo>
                      <a:lnTo>
                        <a:pt x="786" y="541"/>
                      </a:lnTo>
                      <a:lnTo>
                        <a:pt x="766" y="573"/>
                      </a:lnTo>
                      <a:lnTo>
                        <a:pt x="1074" y="643"/>
                      </a:lnTo>
                      <a:lnTo>
                        <a:pt x="816" y="614"/>
                      </a:lnTo>
                      <a:lnTo>
                        <a:pt x="1045" y="682"/>
                      </a:lnTo>
                      <a:lnTo>
                        <a:pt x="789" y="643"/>
                      </a:lnTo>
                      <a:lnTo>
                        <a:pt x="1032" y="783"/>
                      </a:lnTo>
                      <a:lnTo>
                        <a:pt x="760" y="667"/>
                      </a:lnTo>
                      <a:lnTo>
                        <a:pt x="989" y="835"/>
                      </a:lnTo>
                      <a:lnTo>
                        <a:pt x="721" y="699"/>
                      </a:lnTo>
                      <a:lnTo>
                        <a:pt x="1012" y="944"/>
                      </a:lnTo>
                      <a:lnTo>
                        <a:pt x="744" y="740"/>
                      </a:lnTo>
                      <a:lnTo>
                        <a:pt x="947" y="1028"/>
                      </a:lnTo>
                      <a:lnTo>
                        <a:pt x="724" y="727"/>
                      </a:lnTo>
                      <a:lnTo>
                        <a:pt x="836" y="985"/>
                      </a:lnTo>
                      <a:lnTo>
                        <a:pt x="679" y="744"/>
                      </a:lnTo>
                      <a:lnTo>
                        <a:pt x="717" y="1056"/>
                      </a:lnTo>
                      <a:lnTo>
                        <a:pt x="646" y="800"/>
                      </a:lnTo>
                      <a:lnTo>
                        <a:pt x="610" y="936"/>
                      </a:lnTo>
                      <a:lnTo>
                        <a:pt x="587" y="1167"/>
                      </a:lnTo>
                      <a:lnTo>
                        <a:pt x="587" y="831"/>
                      </a:lnTo>
                      <a:lnTo>
                        <a:pt x="535" y="1097"/>
                      </a:lnTo>
                      <a:lnTo>
                        <a:pt x="562" y="807"/>
                      </a:lnTo>
                      <a:lnTo>
                        <a:pt x="493" y="1090"/>
                      </a:lnTo>
                      <a:lnTo>
                        <a:pt x="526" y="810"/>
                      </a:lnTo>
                      <a:lnTo>
                        <a:pt x="398" y="1073"/>
                      </a:lnTo>
                      <a:lnTo>
                        <a:pt x="480" y="810"/>
                      </a:lnTo>
                      <a:lnTo>
                        <a:pt x="353" y="1041"/>
                      </a:lnTo>
                      <a:lnTo>
                        <a:pt x="447" y="785"/>
                      </a:lnTo>
                      <a:lnTo>
                        <a:pt x="263" y="1065"/>
                      </a:lnTo>
                      <a:lnTo>
                        <a:pt x="408" y="789"/>
                      </a:lnTo>
                      <a:lnTo>
                        <a:pt x="176" y="1000"/>
                      </a:lnTo>
                      <a:lnTo>
                        <a:pt x="434" y="730"/>
                      </a:lnTo>
                      <a:lnTo>
                        <a:pt x="209" y="849"/>
                      </a:lnTo>
                      <a:lnTo>
                        <a:pt x="447" y="671"/>
                      </a:lnTo>
                      <a:lnTo>
                        <a:pt x="179" y="783"/>
                      </a:lnTo>
                      <a:lnTo>
                        <a:pt x="418" y="636"/>
                      </a:lnTo>
                      <a:lnTo>
                        <a:pt x="146" y="682"/>
                      </a:lnTo>
                      <a:lnTo>
                        <a:pt x="444" y="605"/>
                      </a:lnTo>
                      <a:lnTo>
                        <a:pt x="0" y="545"/>
                      </a:lnTo>
                      <a:lnTo>
                        <a:pt x="392" y="560"/>
                      </a:lnTo>
                      <a:lnTo>
                        <a:pt x="108" y="487"/>
                      </a:lnTo>
                      <a:lnTo>
                        <a:pt x="480" y="541"/>
                      </a:lnTo>
                      <a:lnTo>
                        <a:pt x="173" y="367"/>
                      </a:lnTo>
                      <a:lnTo>
                        <a:pt x="502" y="513"/>
                      </a:lnTo>
                      <a:lnTo>
                        <a:pt x="146" y="167"/>
                      </a:lnTo>
                      <a:lnTo>
                        <a:pt x="473" y="458"/>
                      </a:lnTo>
                      <a:lnTo>
                        <a:pt x="251" y="109"/>
                      </a:lnTo>
                      <a:lnTo>
                        <a:pt x="463" y="416"/>
                      </a:lnTo>
                      <a:lnTo>
                        <a:pt x="363" y="137"/>
                      </a:lnTo>
                      <a:lnTo>
                        <a:pt x="502" y="410"/>
                      </a:lnTo>
                      <a:lnTo>
                        <a:pt x="385" y="45"/>
                      </a:lnTo>
                      <a:lnTo>
                        <a:pt x="542" y="391"/>
                      </a:lnTo>
                      <a:lnTo>
                        <a:pt x="490" y="18"/>
                      </a:lnTo>
                      <a:lnTo>
                        <a:pt x="574" y="389"/>
                      </a:lnTo>
                      <a:lnTo>
                        <a:pt x="574" y="0"/>
                      </a:lnTo>
                      <a:lnTo>
                        <a:pt x="632" y="266"/>
                      </a:lnTo>
                      <a:close/>
                    </a:path>
                  </a:pathLst>
                </a:custGeom>
                <a:solidFill>
                  <a:srgbClr val="FFC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2073" name="Group 43"/>
                <p:cNvGrpSpPr>
                  <a:grpSpLocks/>
                </p:cNvGrpSpPr>
                <p:nvPr/>
              </p:nvGrpSpPr>
              <p:grpSpPr bwMode="auto">
                <a:xfrm>
                  <a:off x="3897" y="2717"/>
                  <a:ext cx="734" cy="523"/>
                  <a:chOff x="3897" y="2717"/>
                  <a:chExt cx="734" cy="523"/>
                </a:xfrm>
              </p:grpSpPr>
              <p:grpSp>
                <p:nvGrpSpPr>
                  <p:cNvPr id="2078" name="Group 44"/>
                  <p:cNvGrpSpPr>
                    <a:grpSpLocks/>
                  </p:cNvGrpSpPr>
                  <p:nvPr/>
                </p:nvGrpSpPr>
                <p:grpSpPr bwMode="auto">
                  <a:xfrm>
                    <a:off x="3916" y="2728"/>
                    <a:ext cx="342" cy="496"/>
                    <a:chOff x="3916" y="2728"/>
                    <a:chExt cx="342" cy="496"/>
                  </a:xfrm>
                </p:grpSpPr>
                <p:sp>
                  <p:nvSpPr>
                    <p:cNvPr id="2094" name="Freeform 45"/>
                    <p:cNvSpPr>
                      <a:spLocks/>
                    </p:cNvSpPr>
                    <p:nvPr/>
                  </p:nvSpPr>
                  <p:spPr bwMode="auto">
                    <a:xfrm>
                      <a:off x="3919" y="2887"/>
                      <a:ext cx="338" cy="86"/>
                    </a:xfrm>
                    <a:custGeom>
                      <a:avLst/>
                      <a:gdLst>
                        <a:gd name="T0" fmla="*/ 1 w 676"/>
                        <a:gd name="T1" fmla="*/ 0 h 257"/>
                        <a:gd name="T2" fmla="*/ 1 w 676"/>
                        <a:gd name="T3" fmla="*/ 0 h 257"/>
                        <a:gd name="T4" fmla="*/ 1 w 676"/>
                        <a:gd name="T5" fmla="*/ 0 h 257"/>
                        <a:gd name="T6" fmla="*/ 0 w 676"/>
                        <a:gd name="T7" fmla="*/ 0 h 257"/>
                        <a:gd name="T8" fmla="*/ 1 w 676"/>
                        <a:gd name="T9" fmla="*/ 0 h 257"/>
                        <a:gd name="T10" fmla="*/ 0 60000 65536"/>
                        <a:gd name="T11" fmla="*/ 0 60000 65536"/>
                        <a:gd name="T12" fmla="*/ 0 60000 65536"/>
                        <a:gd name="T13" fmla="*/ 0 60000 65536"/>
                        <a:gd name="T14" fmla="*/ 0 60000 65536"/>
                        <a:gd name="T15" fmla="*/ 0 w 676"/>
                        <a:gd name="T16" fmla="*/ 0 h 257"/>
                        <a:gd name="T17" fmla="*/ 676 w 676"/>
                        <a:gd name="T18" fmla="*/ 257 h 257"/>
                      </a:gdLst>
                      <a:ahLst/>
                      <a:cxnLst>
                        <a:cxn ang="T10">
                          <a:pos x="T0" y="T1"/>
                        </a:cxn>
                        <a:cxn ang="T11">
                          <a:pos x="T2" y="T3"/>
                        </a:cxn>
                        <a:cxn ang="T12">
                          <a:pos x="T4" y="T5"/>
                        </a:cxn>
                        <a:cxn ang="T13">
                          <a:pos x="T6" y="T7"/>
                        </a:cxn>
                        <a:cxn ang="T14">
                          <a:pos x="T8" y="T9"/>
                        </a:cxn>
                      </a:cxnLst>
                      <a:rect l="T15" t="T16" r="T17" b="T18"/>
                      <a:pathLst>
                        <a:path w="676" h="257">
                          <a:moveTo>
                            <a:pt x="676" y="257"/>
                          </a:moveTo>
                          <a:lnTo>
                            <a:pt x="50" y="0"/>
                          </a:lnTo>
                          <a:lnTo>
                            <a:pt x="329" y="134"/>
                          </a:lnTo>
                          <a:lnTo>
                            <a:pt x="0" y="78"/>
                          </a:lnTo>
                          <a:lnTo>
                            <a:pt x="676" y="257"/>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95" name="Freeform 46"/>
                    <p:cNvSpPr>
                      <a:spLocks/>
                    </p:cNvSpPr>
                    <p:nvPr/>
                  </p:nvSpPr>
                  <p:spPr bwMode="auto">
                    <a:xfrm>
                      <a:off x="3916" y="2980"/>
                      <a:ext cx="337" cy="85"/>
                    </a:xfrm>
                    <a:custGeom>
                      <a:avLst/>
                      <a:gdLst>
                        <a:gd name="T0" fmla="*/ 0 w 675"/>
                        <a:gd name="T1" fmla="*/ 0 h 256"/>
                        <a:gd name="T2" fmla="*/ 0 w 675"/>
                        <a:gd name="T3" fmla="*/ 0 h 256"/>
                        <a:gd name="T4" fmla="*/ 0 w 675"/>
                        <a:gd name="T5" fmla="*/ 0 h 256"/>
                        <a:gd name="T6" fmla="*/ 0 w 675"/>
                        <a:gd name="T7" fmla="*/ 0 h 256"/>
                        <a:gd name="T8" fmla="*/ 0 w 675"/>
                        <a:gd name="T9" fmla="*/ 0 h 256"/>
                        <a:gd name="T10" fmla="*/ 0 60000 65536"/>
                        <a:gd name="T11" fmla="*/ 0 60000 65536"/>
                        <a:gd name="T12" fmla="*/ 0 60000 65536"/>
                        <a:gd name="T13" fmla="*/ 0 60000 65536"/>
                        <a:gd name="T14" fmla="*/ 0 60000 65536"/>
                        <a:gd name="T15" fmla="*/ 0 w 675"/>
                        <a:gd name="T16" fmla="*/ 0 h 256"/>
                        <a:gd name="T17" fmla="*/ 675 w 675"/>
                        <a:gd name="T18" fmla="*/ 256 h 256"/>
                      </a:gdLst>
                      <a:ahLst/>
                      <a:cxnLst>
                        <a:cxn ang="T10">
                          <a:pos x="T0" y="T1"/>
                        </a:cxn>
                        <a:cxn ang="T11">
                          <a:pos x="T2" y="T3"/>
                        </a:cxn>
                        <a:cxn ang="T12">
                          <a:pos x="T4" y="T5"/>
                        </a:cxn>
                        <a:cxn ang="T13">
                          <a:pos x="T6" y="T7"/>
                        </a:cxn>
                        <a:cxn ang="T14">
                          <a:pos x="T8" y="T9"/>
                        </a:cxn>
                      </a:cxnLst>
                      <a:rect l="T15" t="T16" r="T17" b="T18"/>
                      <a:pathLst>
                        <a:path w="675" h="256">
                          <a:moveTo>
                            <a:pt x="675" y="0"/>
                          </a:moveTo>
                          <a:lnTo>
                            <a:pt x="50" y="256"/>
                          </a:lnTo>
                          <a:lnTo>
                            <a:pt x="328" y="123"/>
                          </a:lnTo>
                          <a:lnTo>
                            <a:pt x="0" y="179"/>
                          </a:lnTo>
                          <a:lnTo>
                            <a:pt x="675"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96" name="Freeform 47"/>
                    <p:cNvSpPr>
                      <a:spLocks/>
                    </p:cNvSpPr>
                    <p:nvPr/>
                  </p:nvSpPr>
                  <p:spPr bwMode="auto">
                    <a:xfrm>
                      <a:off x="4137" y="2984"/>
                      <a:ext cx="121" cy="240"/>
                    </a:xfrm>
                    <a:custGeom>
                      <a:avLst/>
                      <a:gdLst>
                        <a:gd name="T0" fmla="*/ 1 w 240"/>
                        <a:gd name="T1" fmla="*/ 0 h 722"/>
                        <a:gd name="T2" fmla="*/ 0 w 240"/>
                        <a:gd name="T3" fmla="*/ 0 h 722"/>
                        <a:gd name="T4" fmla="*/ 1 w 240"/>
                        <a:gd name="T5" fmla="*/ 0 h 722"/>
                        <a:gd name="T6" fmla="*/ 1 w 240"/>
                        <a:gd name="T7" fmla="*/ 0 h 722"/>
                        <a:gd name="T8" fmla="*/ 1 w 240"/>
                        <a:gd name="T9" fmla="*/ 0 h 722"/>
                        <a:gd name="T10" fmla="*/ 0 60000 65536"/>
                        <a:gd name="T11" fmla="*/ 0 60000 65536"/>
                        <a:gd name="T12" fmla="*/ 0 60000 65536"/>
                        <a:gd name="T13" fmla="*/ 0 60000 65536"/>
                        <a:gd name="T14" fmla="*/ 0 60000 65536"/>
                        <a:gd name="T15" fmla="*/ 0 w 240"/>
                        <a:gd name="T16" fmla="*/ 0 h 722"/>
                        <a:gd name="T17" fmla="*/ 240 w 240"/>
                        <a:gd name="T18" fmla="*/ 722 h 722"/>
                      </a:gdLst>
                      <a:ahLst/>
                      <a:cxnLst>
                        <a:cxn ang="T10">
                          <a:pos x="T0" y="T1"/>
                        </a:cxn>
                        <a:cxn ang="T11">
                          <a:pos x="T2" y="T3"/>
                        </a:cxn>
                        <a:cxn ang="T12">
                          <a:pos x="T4" y="T5"/>
                        </a:cxn>
                        <a:cxn ang="T13">
                          <a:pos x="T6" y="T7"/>
                        </a:cxn>
                        <a:cxn ang="T14">
                          <a:pos x="T8" y="T9"/>
                        </a:cxn>
                      </a:cxnLst>
                      <a:rect l="T15" t="T16" r="T17" b="T18"/>
                      <a:pathLst>
                        <a:path w="240" h="722">
                          <a:moveTo>
                            <a:pt x="240" y="0"/>
                          </a:moveTo>
                          <a:lnTo>
                            <a:pt x="0" y="669"/>
                          </a:lnTo>
                          <a:lnTo>
                            <a:pt x="125" y="371"/>
                          </a:lnTo>
                          <a:lnTo>
                            <a:pt x="73" y="722"/>
                          </a:lnTo>
                          <a:lnTo>
                            <a:pt x="24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97" name="Freeform 48"/>
                    <p:cNvSpPr>
                      <a:spLocks/>
                    </p:cNvSpPr>
                    <p:nvPr/>
                  </p:nvSpPr>
                  <p:spPr bwMode="auto">
                    <a:xfrm>
                      <a:off x="4137" y="2728"/>
                      <a:ext cx="121" cy="241"/>
                    </a:xfrm>
                    <a:custGeom>
                      <a:avLst/>
                      <a:gdLst>
                        <a:gd name="T0" fmla="*/ 1 w 240"/>
                        <a:gd name="T1" fmla="*/ 0 h 723"/>
                        <a:gd name="T2" fmla="*/ 0 w 240"/>
                        <a:gd name="T3" fmla="*/ 0 h 723"/>
                        <a:gd name="T4" fmla="*/ 1 w 240"/>
                        <a:gd name="T5" fmla="*/ 0 h 723"/>
                        <a:gd name="T6" fmla="*/ 1 w 240"/>
                        <a:gd name="T7" fmla="*/ 0 h 723"/>
                        <a:gd name="T8" fmla="*/ 1 w 240"/>
                        <a:gd name="T9" fmla="*/ 0 h 723"/>
                        <a:gd name="T10" fmla="*/ 0 60000 65536"/>
                        <a:gd name="T11" fmla="*/ 0 60000 65536"/>
                        <a:gd name="T12" fmla="*/ 0 60000 65536"/>
                        <a:gd name="T13" fmla="*/ 0 60000 65536"/>
                        <a:gd name="T14" fmla="*/ 0 60000 65536"/>
                        <a:gd name="T15" fmla="*/ 0 w 240"/>
                        <a:gd name="T16" fmla="*/ 0 h 723"/>
                        <a:gd name="T17" fmla="*/ 240 w 240"/>
                        <a:gd name="T18" fmla="*/ 723 h 723"/>
                      </a:gdLst>
                      <a:ahLst/>
                      <a:cxnLst>
                        <a:cxn ang="T10">
                          <a:pos x="T0" y="T1"/>
                        </a:cxn>
                        <a:cxn ang="T11">
                          <a:pos x="T2" y="T3"/>
                        </a:cxn>
                        <a:cxn ang="T12">
                          <a:pos x="T4" y="T5"/>
                        </a:cxn>
                        <a:cxn ang="T13">
                          <a:pos x="T6" y="T7"/>
                        </a:cxn>
                        <a:cxn ang="T14">
                          <a:pos x="T8" y="T9"/>
                        </a:cxn>
                      </a:cxnLst>
                      <a:rect l="T15" t="T16" r="T17" b="T18"/>
                      <a:pathLst>
                        <a:path w="240" h="723">
                          <a:moveTo>
                            <a:pt x="240" y="723"/>
                          </a:moveTo>
                          <a:lnTo>
                            <a:pt x="0" y="54"/>
                          </a:lnTo>
                          <a:lnTo>
                            <a:pt x="125" y="351"/>
                          </a:lnTo>
                          <a:lnTo>
                            <a:pt x="73" y="0"/>
                          </a:lnTo>
                          <a:lnTo>
                            <a:pt x="240" y="723"/>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079" name="Group 49"/>
                  <p:cNvGrpSpPr>
                    <a:grpSpLocks/>
                  </p:cNvGrpSpPr>
                  <p:nvPr/>
                </p:nvGrpSpPr>
                <p:grpSpPr bwMode="auto">
                  <a:xfrm>
                    <a:off x="3897" y="2717"/>
                    <a:ext cx="734" cy="523"/>
                    <a:chOff x="3897" y="2717"/>
                    <a:chExt cx="734" cy="523"/>
                  </a:xfrm>
                </p:grpSpPr>
                <p:grpSp>
                  <p:nvGrpSpPr>
                    <p:cNvPr id="2080" name="Group 50"/>
                    <p:cNvGrpSpPr>
                      <a:grpSpLocks/>
                    </p:cNvGrpSpPr>
                    <p:nvPr/>
                  </p:nvGrpSpPr>
                  <p:grpSpPr bwMode="auto">
                    <a:xfrm>
                      <a:off x="3998" y="2988"/>
                      <a:ext cx="532" cy="190"/>
                      <a:chOff x="3998" y="2988"/>
                      <a:chExt cx="532" cy="190"/>
                    </a:xfrm>
                  </p:grpSpPr>
                  <p:sp>
                    <p:nvSpPr>
                      <p:cNvPr id="2092" name="Freeform 51"/>
                      <p:cNvSpPr>
                        <a:spLocks/>
                      </p:cNvSpPr>
                      <p:nvPr/>
                    </p:nvSpPr>
                    <p:spPr bwMode="auto">
                      <a:xfrm>
                        <a:off x="4284" y="2988"/>
                        <a:ext cx="246" cy="190"/>
                      </a:xfrm>
                      <a:custGeom>
                        <a:avLst/>
                        <a:gdLst>
                          <a:gd name="T0" fmla="*/ 0 w 494"/>
                          <a:gd name="T1" fmla="*/ 0 h 570"/>
                          <a:gd name="T2" fmla="*/ 0 w 494"/>
                          <a:gd name="T3" fmla="*/ 0 h 570"/>
                          <a:gd name="T4" fmla="*/ 0 w 494"/>
                          <a:gd name="T5" fmla="*/ 0 h 570"/>
                          <a:gd name="T6" fmla="*/ 0 w 494"/>
                          <a:gd name="T7" fmla="*/ 0 h 570"/>
                          <a:gd name="T8" fmla="*/ 0 w 494"/>
                          <a:gd name="T9" fmla="*/ 0 h 570"/>
                          <a:gd name="T10" fmla="*/ 0 w 494"/>
                          <a:gd name="T11" fmla="*/ 0 h 570"/>
                          <a:gd name="T12" fmla="*/ 0 w 494"/>
                          <a:gd name="T13" fmla="*/ 0 h 570"/>
                          <a:gd name="T14" fmla="*/ 0 60000 65536"/>
                          <a:gd name="T15" fmla="*/ 0 60000 65536"/>
                          <a:gd name="T16" fmla="*/ 0 60000 65536"/>
                          <a:gd name="T17" fmla="*/ 0 60000 65536"/>
                          <a:gd name="T18" fmla="*/ 0 60000 65536"/>
                          <a:gd name="T19" fmla="*/ 0 60000 65536"/>
                          <a:gd name="T20" fmla="*/ 0 60000 65536"/>
                          <a:gd name="T21" fmla="*/ 0 w 494"/>
                          <a:gd name="T22" fmla="*/ 0 h 570"/>
                          <a:gd name="T23" fmla="*/ 494 w 494"/>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570">
                            <a:moveTo>
                              <a:pt x="0" y="0"/>
                            </a:moveTo>
                            <a:lnTo>
                              <a:pt x="320" y="570"/>
                            </a:lnTo>
                            <a:lnTo>
                              <a:pt x="167" y="249"/>
                            </a:lnTo>
                            <a:lnTo>
                              <a:pt x="465" y="570"/>
                            </a:lnTo>
                            <a:lnTo>
                              <a:pt x="216" y="213"/>
                            </a:lnTo>
                            <a:lnTo>
                              <a:pt x="494" y="380"/>
                            </a:lnTo>
                            <a:lnTo>
                              <a:pt x="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93" name="Freeform 52"/>
                      <p:cNvSpPr>
                        <a:spLocks/>
                      </p:cNvSpPr>
                      <p:nvPr/>
                    </p:nvSpPr>
                    <p:spPr bwMode="auto">
                      <a:xfrm>
                        <a:off x="3998" y="2988"/>
                        <a:ext cx="247" cy="190"/>
                      </a:xfrm>
                      <a:custGeom>
                        <a:avLst/>
                        <a:gdLst>
                          <a:gd name="T0" fmla="*/ 1 w 493"/>
                          <a:gd name="T1" fmla="*/ 0 h 570"/>
                          <a:gd name="T2" fmla="*/ 1 w 493"/>
                          <a:gd name="T3" fmla="*/ 0 h 570"/>
                          <a:gd name="T4" fmla="*/ 1 w 493"/>
                          <a:gd name="T5" fmla="*/ 0 h 570"/>
                          <a:gd name="T6" fmla="*/ 1 w 493"/>
                          <a:gd name="T7" fmla="*/ 0 h 570"/>
                          <a:gd name="T8" fmla="*/ 1 w 493"/>
                          <a:gd name="T9" fmla="*/ 0 h 570"/>
                          <a:gd name="T10" fmla="*/ 0 w 493"/>
                          <a:gd name="T11" fmla="*/ 0 h 570"/>
                          <a:gd name="T12" fmla="*/ 1 w 493"/>
                          <a:gd name="T13" fmla="*/ 0 h 570"/>
                          <a:gd name="T14" fmla="*/ 0 60000 65536"/>
                          <a:gd name="T15" fmla="*/ 0 60000 65536"/>
                          <a:gd name="T16" fmla="*/ 0 60000 65536"/>
                          <a:gd name="T17" fmla="*/ 0 60000 65536"/>
                          <a:gd name="T18" fmla="*/ 0 60000 65536"/>
                          <a:gd name="T19" fmla="*/ 0 60000 65536"/>
                          <a:gd name="T20" fmla="*/ 0 60000 65536"/>
                          <a:gd name="T21" fmla="*/ 0 w 493"/>
                          <a:gd name="T22" fmla="*/ 0 h 570"/>
                          <a:gd name="T23" fmla="*/ 493 w 493"/>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570">
                            <a:moveTo>
                              <a:pt x="493" y="0"/>
                            </a:moveTo>
                            <a:lnTo>
                              <a:pt x="173" y="570"/>
                            </a:lnTo>
                            <a:lnTo>
                              <a:pt x="326" y="249"/>
                            </a:lnTo>
                            <a:lnTo>
                              <a:pt x="29" y="570"/>
                            </a:lnTo>
                            <a:lnTo>
                              <a:pt x="278" y="213"/>
                            </a:lnTo>
                            <a:lnTo>
                              <a:pt x="0" y="380"/>
                            </a:lnTo>
                            <a:lnTo>
                              <a:pt x="493"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081" name="Group 53"/>
                    <p:cNvGrpSpPr>
                      <a:grpSpLocks/>
                    </p:cNvGrpSpPr>
                    <p:nvPr/>
                  </p:nvGrpSpPr>
                  <p:grpSpPr bwMode="auto">
                    <a:xfrm>
                      <a:off x="3897" y="2717"/>
                      <a:ext cx="734" cy="523"/>
                      <a:chOff x="3897" y="2717"/>
                      <a:chExt cx="734" cy="523"/>
                    </a:xfrm>
                  </p:grpSpPr>
                  <p:sp>
                    <p:nvSpPr>
                      <p:cNvPr id="2082" name="Freeform 54"/>
                      <p:cNvSpPr>
                        <a:spLocks/>
                      </p:cNvSpPr>
                      <p:nvPr/>
                    </p:nvSpPr>
                    <p:spPr bwMode="auto">
                      <a:xfrm>
                        <a:off x="4278" y="2891"/>
                        <a:ext cx="338" cy="85"/>
                      </a:xfrm>
                      <a:custGeom>
                        <a:avLst/>
                        <a:gdLst>
                          <a:gd name="T0" fmla="*/ 0 w 676"/>
                          <a:gd name="T1" fmla="*/ 0 h 256"/>
                          <a:gd name="T2" fmla="*/ 1 w 676"/>
                          <a:gd name="T3" fmla="*/ 0 h 256"/>
                          <a:gd name="T4" fmla="*/ 1 w 676"/>
                          <a:gd name="T5" fmla="*/ 0 h 256"/>
                          <a:gd name="T6" fmla="*/ 1 w 676"/>
                          <a:gd name="T7" fmla="*/ 0 h 256"/>
                          <a:gd name="T8" fmla="*/ 0 w 676"/>
                          <a:gd name="T9" fmla="*/ 0 h 256"/>
                          <a:gd name="T10" fmla="*/ 0 60000 65536"/>
                          <a:gd name="T11" fmla="*/ 0 60000 65536"/>
                          <a:gd name="T12" fmla="*/ 0 60000 65536"/>
                          <a:gd name="T13" fmla="*/ 0 60000 65536"/>
                          <a:gd name="T14" fmla="*/ 0 60000 65536"/>
                          <a:gd name="T15" fmla="*/ 0 w 676"/>
                          <a:gd name="T16" fmla="*/ 0 h 256"/>
                          <a:gd name="T17" fmla="*/ 676 w 676"/>
                          <a:gd name="T18" fmla="*/ 256 h 256"/>
                        </a:gdLst>
                        <a:ahLst/>
                        <a:cxnLst>
                          <a:cxn ang="T10">
                            <a:pos x="T0" y="T1"/>
                          </a:cxn>
                          <a:cxn ang="T11">
                            <a:pos x="T2" y="T3"/>
                          </a:cxn>
                          <a:cxn ang="T12">
                            <a:pos x="T4" y="T5"/>
                          </a:cxn>
                          <a:cxn ang="T13">
                            <a:pos x="T6" y="T7"/>
                          </a:cxn>
                          <a:cxn ang="T14">
                            <a:pos x="T8" y="T9"/>
                          </a:cxn>
                        </a:cxnLst>
                        <a:rect l="T15" t="T16" r="T17" b="T18"/>
                        <a:pathLst>
                          <a:path w="676" h="256">
                            <a:moveTo>
                              <a:pt x="0" y="256"/>
                            </a:moveTo>
                            <a:lnTo>
                              <a:pt x="626" y="0"/>
                            </a:lnTo>
                            <a:lnTo>
                              <a:pt x="347" y="133"/>
                            </a:lnTo>
                            <a:lnTo>
                              <a:pt x="676" y="76"/>
                            </a:lnTo>
                            <a:lnTo>
                              <a:pt x="0" y="256"/>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3" name="Freeform 55"/>
                      <p:cNvSpPr>
                        <a:spLocks/>
                      </p:cNvSpPr>
                      <p:nvPr/>
                    </p:nvSpPr>
                    <p:spPr bwMode="auto">
                      <a:xfrm>
                        <a:off x="4282" y="2983"/>
                        <a:ext cx="337" cy="86"/>
                      </a:xfrm>
                      <a:custGeom>
                        <a:avLst/>
                        <a:gdLst>
                          <a:gd name="T0" fmla="*/ 0 w 674"/>
                          <a:gd name="T1" fmla="*/ 0 h 258"/>
                          <a:gd name="T2" fmla="*/ 1 w 674"/>
                          <a:gd name="T3" fmla="*/ 0 h 258"/>
                          <a:gd name="T4" fmla="*/ 1 w 674"/>
                          <a:gd name="T5" fmla="*/ 0 h 258"/>
                          <a:gd name="T6" fmla="*/ 1 w 674"/>
                          <a:gd name="T7" fmla="*/ 0 h 258"/>
                          <a:gd name="T8" fmla="*/ 0 w 674"/>
                          <a:gd name="T9" fmla="*/ 0 h 258"/>
                          <a:gd name="T10" fmla="*/ 0 60000 65536"/>
                          <a:gd name="T11" fmla="*/ 0 60000 65536"/>
                          <a:gd name="T12" fmla="*/ 0 60000 65536"/>
                          <a:gd name="T13" fmla="*/ 0 60000 65536"/>
                          <a:gd name="T14" fmla="*/ 0 60000 65536"/>
                          <a:gd name="T15" fmla="*/ 0 w 674"/>
                          <a:gd name="T16" fmla="*/ 0 h 258"/>
                          <a:gd name="T17" fmla="*/ 674 w 674"/>
                          <a:gd name="T18" fmla="*/ 258 h 258"/>
                        </a:gdLst>
                        <a:ahLst/>
                        <a:cxnLst>
                          <a:cxn ang="T10">
                            <a:pos x="T0" y="T1"/>
                          </a:cxn>
                          <a:cxn ang="T11">
                            <a:pos x="T2" y="T3"/>
                          </a:cxn>
                          <a:cxn ang="T12">
                            <a:pos x="T4" y="T5"/>
                          </a:cxn>
                          <a:cxn ang="T13">
                            <a:pos x="T6" y="T7"/>
                          </a:cxn>
                          <a:cxn ang="T14">
                            <a:pos x="T8" y="T9"/>
                          </a:cxn>
                        </a:cxnLst>
                        <a:rect l="T15" t="T16" r="T17" b="T18"/>
                        <a:pathLst>
                          <a:path w="674" h="258">
                            <a:moveTo>
                              <a:pt x="0" y="0"/>
                            </a:moveTo>
                            <a:lnTo>
                              <a:pt x="624" y="258"/>
                            </a:lnTo>
                            <a:lnTo>
                              <a:pt x="347" y="123"/>
                            </a:lnTo>
                            <a:lnTo>
                              <a:pt x="674" y="180"/>
                            </a:lnTo>
                            <a:lnTo>
                              <a:pt x="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4" name="Freeform 56"/>
                      <p:cNvSpPr>
                        <a:spLocks/>
                      </p:cNvSpPr>
                      <p:nvPr/>
                    </p:nvSpPr>
                    <p:spPr bwMode="auto">
                      <a:xfrm>
                        <a:off x="4278" y="2987"/>
                        <a:ext cx="120" cy="241"/>
                      </a:xfrm>
                      <a:custGeom>
                        <a:avLst/>
                        <a:gdLst>
                          <a:gd name="T0" fmla="*/ 0 w 240"/>
                          <a:gd name="T1" fmla="*/ 0 h 722"/>
                          <a:gd name="T2" fmla="*/ 1 w 240"/>
                          <a:gd name="T3" fmla="*/ 0 h 722"/>
                          <a:gd name="T4" fmla="*/ 1 w 240"/>
                          <a:gd name="T5" fmla="*/ 0 h 722"/>
                          <a:gd name="T6" fmla="*/ 1 w 240"/>
                          <a:gd name="T7" fmla="*/ 0 h 722"/>
                          <a:gd name="T8" fmla="*/ 0 w 240"/>
                          <a:gd name="T9" fmla="*/ 0 h 722"/>
                          <a:gd name="T10" fmla="*/ 0 60000 65536"/>
                          <a:gd name="T11" fmla="*/ 0 60000 65536"/>
                          <a:gd name="T12" fmla="*/ 0 60000 65536"/>
                          <a:gd name="T13" fmla="*/ 0 60000 65536"/>
                          <a:gd name="T14" fmla="*/ 0 60000 65536"/>
                          <a:gd name="T15" fmla="*/ 0 w 240"/>
                          <a:gd name="T16" fmla="*/ 0 h 722"/>
                          <a:gd name="T17" fmla="*/ 240 w 240"/>
                          <a:gd name="T18" fmla="*/ 722 h 722"/>
                        </a:gdLst>
                        <a:ahLst/>
                        <a:cxnLst>
                          <a:cxn ang="T10">
                            <a:pos x="T0" y="T1"/>
                          </a:cxn>
                          <a:cxn ang="T11">
                            <a:pos x="T2" y="T3"/>
                          </a:cxn>
                          <a:cxn ang="T12">
                            <a:pos x="T4" y="T5"/>
                          </a:cxn>
                          <a:cxn ang="T13">
                            <a:pos x="T6" y="T7"/>
                          </a:cxn>
                          <a:cxn ang="T14">
                            <a:pos x="T8" y="T9"/>
                          </a:cxn>
                        </a:cxnLst>
                        <a:rect l="T15" t="T16" r="T17" b="T18"/>
                        <a:pathLst>
                          <a:path w="240" h="722">
                            <a:moveTo>
                              <a:pt x="0" y="0"/>
                            </a:moveTo>
                            <a:lnTo>
                              <a:pt x="240" y="669"/>
                            </a:lnTo>
                            <a:lnTo>
                              <a:pt x="115" y="371"/>
                            </a:lnTo>
                            <a:lnTo>
                              <a:pt x="167" y="722"/>
                            </a:lnTo>
                            <a:lnTo>
                              <a:pt x="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5" name="Freeform 57"/>
                      <p:cNvSpPr>
                        <a:spLocks/>
                      </p:cNvSpPr>
                      <p:nvPr/>
                    </p:nvSpPr>
                    <p:spPr bwMode="auto">
                      <a:xfrm>
                        <a:off x="4278" y="2732"/>
                        <a:ext cx="120" cy="241"/>
                      </a:xfrm>
                      <a:custGeom>
                        <a:avLst/>
                        <a:gdLst>
                          <a:gd name="T0" fmla="*/ 0 w 240"/>
                          <a:gd name="T1" fmla="*/ 0 h 723"/>
                          <a:gd name="T2" fmla="*/ 1 w 240"/>
                          <a:gd name="T3" fmla="*/ 0 h 723"/>
                          <a:gd name="T4" fmla="*/ 1 w 240"/>
                          <a:gd name="T5" fmla="*/ 0 h 723"/>
                          <a:gd name="T6" fmla="*/ 1 w 240"/>
                          <a:gd name="T7" fmla="*/ 0 h 723"/>
                          <a:gd name="T8" fmla="*/ 0 w 240"/>
                          <a:gd name="T9" fmla="*/ 0 h 723"/>
                          <a:gd name="T10" fmla="*/ 0 60000 65536"/>
                          <a:gd name="T11" fmla="*/ 0 60000 65536"/>
                          <a:gd name="T12" fmla="*/ 0 60000 65536"/>
                          <a:gd name="T13" fmla="*/ 0 60000 65536"/>
                          <a:gd name="T14" fmla="*/ 0 60000 65536"/>
                          <a:gd name="T15" fmla="*/ 0 w 240"/>
                          <a:gd name="T16" fmla="*/ 0 h 723"/>
                          <a:gd name="T17" fmla="*/ 240 w 240"/>
                          <a:gd name="T18" fmla="*/ 723 h 723"/>
                        </a:gdLst>
                        <a:ahLst/>
                        <a:cxnLst>
                          <a:cxn ang="T10">
                            <a:pos x="T0" y="T1"/>
                          </a:cxn>
                          <a:cxn ang="T11">
                            <a:pos x="T2" y="T3"/>
                          </a:cxn>
                          <a:cxn ang="T12">
                            <a:pos x="T4" y="T5"/>
                          </a:cxn>
                          <a:cxn ang="T13">
                            <a:pos x="T6" y="T7"/>
                          </a:cxn>
                          <a:cxn ang="T14">
                            <a:pos x="T8" y="T9"/>
                          </a:cxn>
                        </a:cxnLst>
                        <a:rect l="T15" t="T16" r="T17" b="T18"/>
                        <a:pathLst>
                          <a:path w="240" h="723">
                            <a:moveTo>
                              <a:pt x="0" y="723"/>
                            </a:moveTo>
                            <a:lnTo>
                              <a:pt x="240" y="53"/>
                            </a:lnTo>
                            <a:lnTo>
                              <a:pt x="115" y="351"/>
                            </a:lnTo>
                            <a:lnTo>
                              <a:pt x="167" y="0"/>
                            </a:lnTo>
                            <a:lnTo>
                              <a:pt x="0" y="723"/>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6" name="Freeform 58"/>
                      <p:cNvSpPr>
                        <a:spLocks/>
                      </p:cNvSpPr>
                      <p:nvPr/>
                    </p:nvSpPr>
                    <p:spPr bwMode="auto">
                      <a:xfrm>
                        <a:off x="4284" y="2783"/>
                        <a:ext cx="246" cy="190"/>
                      </a:xfrm>
                      <a:custGeom>
                        <a:avLst/>
                        <a:gdLst>
                          <a:gd name="T0" fmla="*/ 0 w 494"/>
                          <a:gd name="T1" fmla="*/ 0 h 571"/>
                          <a:gd name="T2" fmla="*/ 0 w 494"/>
                          <a:gd name="T3" fmla="*/ 0 h 571"/>
                          <a:gd name="T4" fmla="*/ 0 w 494"/>
                          <a:gd name="T5" fmla="*/ 0 h 571"/>
                          <a:gd name="T6" fmla="*/ 0 w 494"/>
                          <a:gd name="T7" fmla="*/ 0 h 571"/>
                          <a:gd name="T8" fmla="*/ 0 w 494"/>
                          <a:gd name="T9" fmla="*/ 0 h 571"/>
                          <a:gd name="T10" fmla="*/ 0 w 494"/>
                          <a:gd name="T11" fmla="*/ 0 h 571"/>
                          <a:gd name="T12" fmla="*/ 0 w 494"/>
                          <a:gd name="T13" fmla="*/ 0 h 571"/>
                          <a:gd name="T14" fmla="*/ 0 60000 65536"/>
                          <a:gd name="T15" fmla="*/ 0 60000 65536"/>
                          <a:gd name="T16" fmla="*/ 0 60000 65536"/>
                          <a:gd name="T17" fmla="*/ 0 60000 65536"/>
                          <a:gd name="T18" fmla="*/ 0 60000 65536"/>
                          <a:gd name="T19" fmla="*/ 0 60000 65536"/>
                          <a:gd name="T20" fmla="*/ 0 60000 65536"/>
                          <a:gd name="T21" fmla="*/ 0 w 494"/>
                          <a:gd name="T22" fmla="*/ 0 h 571"/>
                          <a:gd name="T23" fmla="*/ 494 w 494"/>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571">
                            <a:moveTo>
                              <a:pt x="0" y="571"/>
                            </a:moveTo>
                            <a:lnTo>
                              <a:pt x="320" y="0"/>
                            </a:lnTo>
                            <a:lnTo>
                              <a:pt x="167" y="322"/>
                            </a:lnTo>
                            <a:lnTo>
                              <a:pt x="465" y="0"/>
                            </a:lnTo>
                            <a:lnTo>
                              <a:pt x="216" y="356"/>
                            </a:lnTo>
                            <a:lnTo>
                              <a:pt x="494" y="189"/>
                            </a:lnTo>
                            <a:lnTo>
                              <a:pt x="0" y="571"/>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7" name="Freeform 59"/>
                      <p:cNvSpPr>
                        <a:spLocks/>
                      </p:cNvSpPr>
                      <p:nvPr/>
                    </p:nvSpPr>
                    <p:spPr bwMode="auto">
                      <a:xfrm>
                        <a:off x="4284" y="2949"/>
                        <a:ext cx="347" cy="58"/>
                      </a:xfrm>
                      <a:custGeom>
                        <a:avLst/>
                        <a:gdLst>
                          <a:gd name="T0" fmla="*/ 0 w 696"/>
                          <a:gd name="T1" fmla="*/ 0 h 174"/>
                          <a:gd name="T2" fmla="*/ 0 w 696"/>
                          <a:gd name="T3" fmla="*/ 0 h 174"/>
                          <a:gd name="T4" fmla="*/ 0 w 696"/>
                          <a:gd name="T5" fmla="*/ 0 h 174"/>
                          <a:gd name="T6" fmla="*/ 0 w 696"/>
                          <a:gd name="T7" fmla="*/ 0 h 174"/>
                          <a:gd name="T8" fmla="*/ 0 w 696"/>
                          <a:gd name="T9" fmla="*/ 0 h 174"/>
                          <a:gd name="T10" fmla="*/ 0 w 696"/>
                          <a:gd name="T11" fmla="*/ 0 h 174"/>
                          <a:gd name="T12" fmla="*/ 0 w 696"/>
                          <a:gd name="T13" fmla="*/ 0 h 174"/>
                          <a:gd name="T14" fmla="*/ 0 60000 65536"/>
                          <a:gd name="T15" fmla="*/ 0 60000 65536"/>
                          <a:gd name="T16" fmla="*/ 0 60000 65536"/>
                          <a:gd name="T17" fmla="*/ 0 60000 65536"/>
                          <a:gd name="T18" fmla="*/ 0 60000 65536"/>
                          <a:gd name="T19" fmla="*/ 0 60000 65536"/>
                          <a:gd name="T20" fmla="*/ 0 60000 65536"/>
                          <a:gd name="T21" fmla="*/ 0 w 696"/>
                          <a:gd name="T22" fmla="*/ 0 h 174"/>
                          <a:gd name="T23" fmla="*/ 696 w 696"/>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6" h="174">
                            <a:moveTo>
                              <a:pt x="0" y="85"/>
                            </a:moveTo>
                            <a:lnTo>
                              <a:pt x="572" y="0"/>
                            </a:lnTo>
                            <a:lnTo>
                              <a:pt x="307" y="61"/>
                            </a:lnTo>
                            <a:lnTo>
                              <a:pt x="696" y="117"/>
                            </a:lnTo>
                            <a:lnTo>
                              <a:pt x="317" y="113"/>
                            </a:lnTo>
                            <a:lnTo>
                              <a:pt x="585" y="174"/>
                            </a:lnTo>
                            <a:lnTo>
                              <a:pt x="0" y="85"/>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8" name="Freeform 60"/>
                      <p:cNvSpPr>
                        <a:spLocks/>
                      </p:cNvSpPr>
                      <p:nvPr/>
                    </p:nvSpPr>
                    <p:spPr bwMode="auto">
                      <a:xfrm>
                        <a:off x="3998" y="2783"/>
                        <a:ext cx="247" cy="190"/>
                      </a:xfrm>
                      <a:custGeom>
                        <a:avLst/>
                        <a:gdLst>
                          <a:gd name="T0" fmla="*/ 1 w 493"/>
                          <a:gd name="T1" fmla="*/ 0 h 571"/>
                          <a:gd name="T2" fmla="*/ 1 w 493"/>
                          <a:gd name="T3" fmla="*/ 0 h 571"/>
                          <a:gd name="T4" fmla="*/ 1 w 493"/>
                          <a:gd name="T5" fmla="*/ 0 h 571"/>
                          <a:gd name="T6" fmla="*/ 1 w 493"/>
                          <a:gd name="T7" fmla="*/ 0 h 571"/>
                          <a:gd name="T8" fmla="*/ 1 w 493"/>
                          <a:gd name="T9" fmla="*/ 0 h 571"/>
                          <a:gd name="T10" fmla="*/ 0 w 493"/>
                          <a:gd name="T11" fmla="*/ 0 h 571"/>
                          <a:gd name="T12" fmla="*/ 1 w 493"/>
                          <a:gd name="T13" fmla="*/ 0 h 571"/>
                          <a:gd name="T14" fmla="*/ 0 60000 65536"/>
                          <a:gd name="T15" fmla="*/ 0 60000 65536"/>
                          <a:gd name="T16" fmla="*/ 0 60000 65536"/>
                          <a:gd name="T17" fmla="*/ 0 60000 65536"/>
                          <a:gd name="T18" fmla="*/ 0 60000 65536"/>
                          <a:gd name="T19" fmla="*/ 0 60000 65536"/>
                          <a:gd name="T20" fmla="*/ 0 60000 65536"/>
                          <a:gd name="T21" fmla="*/ 0 w 493"/>
                          <a:gd name="T22" fmla="*/ 0 h 571"/>
                          <a:gd name="T23" fmla="*/ 493 w 493"/>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571">
                            <a:moveTo>
                              <a:pt x="493" y="571"/>
                            </a:moveTo>
                            <a:lnTo>
                              <a:pt x="173" y="0"/>
                            </a:lnTo>
                            <a:lnTo>
                              <a:pt x="326" y="322"/>
                            </a:lnTo>
                            <a:lnTo>
                              <a:pt x="29" y="0"/>
                            </a:lnTo>
                            <a:lnTo>
                              <a:pt x="278" y="356"/>
                            </a:lnTo>
                            <a:lnTo>
                              <a:pt x="0" y="189"/>
                            </a:lnTo>
                            <a:lnTo>
                              <a:pt x="493" y="571"/>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9" name="Freeform 61"/>
                      <p:cNvSpPr>
                        <a:spLocks/>
                      </p:cNvSpPr>
                      <p:nvPr/>
                    </p:nvSpPr>
                    <p:spPr bwMode="auto">
                      <a:xfrm>
                        <a:off x="3897" y="2949"/>
                        <a:ext cx="348" cy="58"/>
                      </a:xfrm>
                      <a:custGeom>
                        <a:avLst/>
                        <a:gdLst>
                          <a:gd name="T0" fmla="*/ 1 w 695"/>
                          <a:gd name="T1" fmla="*/ 0 h 174"/>
                          <a:gd name="T2" fmla="*/ 1 w 695"/>
                          <a:gd name="T3" fmla="*/ 0 h 174"/>
                          <a:gd name="T4" fmla="*/ 1 w 695"/>
                          <a:gd name="T5" fmla="*/ 0 h 174"/>
                          <a:gd name="T6" fmla="*/ 0 w 695"/>
                          <a:gd name="T7" fmla="*/ 0 h 174"/>
                          <a:gd name="T8" fmla="*/ 1 w 695"/>
                          <a:gd name="T9" fmla="*/ 0 h 174"/>
                          <a:gd name="T10" fmla="*/ 1 w 695"/>
                          <a:gd name="T11" fmla="*/ 0 h 174"/>
                          <a:gd name="T12" fmla="*/ 1 w 695"/>
                          <a:gd name="T13" fmla="*/ 0 h 174"/>
                          <a:gd name="T14" fmla="*/ 0 60000 65536"/>
                          <a:gd name="T15" fmla="*/ 0 60000 65536"/>
                          <a:gd name="T16" fmla="*/ 0 60000 65536"/>
                          <a:gd name="T17" fmla="*/ 0 60000 65536"/>
                          <a:gd name="T18" fmla="*/ 0 60000 65536"/>
                          <a:gd name="T19" fmla="*/ 0 60000 65536"/>
                          <a:gd name="T20" fmla="*/ 0 60000 65536"/>
                          <a:gd name="T21" fmla="*/ 0 w 695"/>
                          <a:gd name="T22" fmla="*/ 0 h 174"/>
                          <a:gd name="T23" fmla="*/ 695 w 69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174">
                            <a:moveTo>
                              <a:pt x="695" y="85"/>
                            </a:moveTo>
                            <a:lnTo>
                              <a:pt x="123" y="0"/>
                            </a:lnTo>
                            <a:lnTo>
                              <a:pt x="389" y="61"/>
                            </a:lnTo>
                            <a:lnTo>
                              <a:pt x="0" y="117"/>
                            </a:lnTo>
                            <a:lnTo>
                              <a:pt x="379" y="113"/>
                            </a:lnTo>
                            <a:lnTo>
                              <a:pt x="110" y="174"/>
                            </a:lnTo>
                            <a:lnTo>
                              <a:pt x="695" y="85"/>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90" name="Freeform 62"/>
                      <p:cNvSpPr>
                        <a:spLocks/>
                      </p:cNvSpPr>
                      <p:nvPr/>
                    </p:nvSpPr>
                    <p:spPr bwMode="auto">
                      <a:xfrm>
                        <a:off x="4228" y="2717"/>
                        <a:ext cx="81" cy="249"/>
                      </a:xfrm>
                      <a:custGeom>
                        <a:avLst/>
                        <a:gdLst>
                          <a:gd name="T0" fmla="*/ 1 w 162"/>
                          <a:gd name="T1" fmla="*/ 0 h 745"/>
                          <a:gd name="T2" fmla="*/ 0 w 162"/>
                          <a:gd name="T3" fmla="*/ 0 h 745"/>
                          <a:gd name="T4" fmla="*/ 1 w 162"/>
                          <a:gd name="T5" fmla="*/ 0 h 745"/>
                          <a:gd name="T6" fmla="*/ 1 w 162"/>
                          <a:gd name="T7" fmla="*/ 0 h 745"/>
                          <a:gd name="T8" fmla="*/ 1 w 162"/>
                          <a:gd name="T9" fmla="*/ 0 h 745"/>
                          <a:gd name="T10" fmla="*/ 1 w 162"/>
                          <a:gd name="T11" fmla="*/ 0 h 745"/>
                          <a:gd name="T12" fmla="*/ 1 w 162"/>
                          <a:gd name="T13" fmla="*/ 0 h 745"/>
                          <a:gd name="T14" fmla="*/ 0 60000 65536"/>
                          <a:gd name="T15" fmla="*/ 0 60000 65536"/>
                          <a:gd name="T16" fmla="*/ 0 60000 65536"/>
                          <a:gd name="T17" fmla="*/ 0 60000 65536"/>
                          <a:gd name="T18" fmla="*/ 0 60000 65536"/>
                          <a:gd name="T19" fmla="*/ 0 60000 65536"/>
                          <a:gd name="T20" fmla="*/ 0 60000 65536"/>
                          <a:gd name="T21" fmla="*/ 0 w 162"/>
                          <a:gd name="T22" fmla="*/ 0 h 745"/>
                          <a:gd name="T23" fmla="*/ 162 w 162"/>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745">
                            <a:moveTo>
                              <a:pt x="80" y="745"/>
                            </a:moveTo>
                            <a:lnTo>
                              <a:pt x="0" y="132"/>
                            </a:lnTo>
                            <a:lnTo>
                              <a:pt x="57" y="416"/>
                            </a:lnTo>
                            <a:lnTo>
                              <a:pt x="109" y="0"/>
                            </a:lnTo>
                            <a:lnTo>
                              <a:pt x="105" y="405"/>
                            </a:lnTo>
                            <a:lnTo>
                              <a:pt x="162" y="118"/>
                            </a:lnTo>
                            <a:lnTo>
                              <a:pt x="80" y="745"/>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91" name="Freeform 63"/>
                      <p:cNvSpPr>
                        <a:spLocks/>
                      </p:cNvSpPr>
                      <p:nvPr/>
                    </p:nvSpPr>
                    <p:spPr bwMode="auto">
                      <a:xfrm>
                        <a:off x="4226" y="2992"/>
                        <a:ext cx="81" cy="248"/>
                      </a:xfrm>
                      <a:custGeom>
                        <a:avLst/>
                        <a:gdLst>
                          <a:gd name="T0" fmla="*/ 0 w 163"/>
                          <a:gd name="T1" fmla="*/ 0 h 745"/>
                          <a:gd name="T2" fmla="*/ 0 w 163"/>
                          <a:gd name="T3" fmla="*/ 0 h 745"/>
                          <a:gd name="T4" fmla="*/ 0 w 163"/>
                          <a:gd name="T5" fmla="*/ 0 h 745"/>
                          <a:gd name="T6" fmla="*/ 0 w 163"/>
                          <a:gd name="T7" fmla="*/ 0 h 745"/>
                          <a:gd name="T8" fmla="*/ 0 w 163"/>
                          <a:gd name="T9" fmla="*/ 0 h 745"/>
                          <a:gd name="T10" fmla="*/ 0 w 163"/>
                          <a:gd name="T11" fmla="*/ 0 h 745"/>
                          <a:gd name="T12" fmla="*/ 0 w 163"/>
                          <a:gd name="T13" fmla="*/ 0 h 745"/>
                          <a:gd name="T14" fmla="*/ 0 60000 65536"/>
                          <a:gd name="T15" fmla="*/ 0 60000 65536"/>
                          <a:gd name="T16" fmla="*/ 0 60000 65536"/>
                          <a:gd name="T17" fmla="*/ 0 60000 65536"/>
                          <a:gd name="T18" fmla="*/ 0 60000 65536"/>
                          <a:gd name="T19" fmla="*/ 0 60000 65536"/>
                          <a:gd name="T20" fmla="*/ 0 60000 65536"/>
                          <a:gd name="T21" fmla="*/ 0 w 163"/>
                          <a:gd name="T22" fmla="*/ 0 h 745"/>
                          <a:gd name="T23" fmla="*/ 163 w 163"/>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745">
                            <a:moveTo>
                              <a:pt x="80" y="0"/>
                            </a:moveTo>
                            <a:lnTo>
                              <a:pt x="0" y="613"/>
                            </a:lnTo>
                            <a:lnTo>
                              <a:pt x="57" y="329"/>
                            </a:lnTo>
                            <a:lnTo>
                              <a:pt x="109" y="745"/>
                            </a:lnTo>
                            <a:lnTo>
                              <a:pt x="106" y="340"/>
                            </a:lnTo>
                            <a:lnTo>
                              <a:pt x="163" y="627"/>
                            </a:lnTo>
                            <a:lnTo>
                              <a:pt x="80" y="0"/>
                            </a:lnTo>
                            <a:close/>
                          </a:path>
                        </a:pathLst>
                      </a:custGeom>
                      <a:solidFill>
                        <a:srgbClr val="A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grpSp>
              <p:nvGrpSpPr>
                <p:cNvPr id="2074" name="Group 64"/>
                <p:cNvGrpSpPr>
                  <a:grpSpLocks/>
                </p:cNvGrpSpPr>
                <p:nvPr/>
              </p:nvGrpSpPr>
              <p:grpSpPr bwMode="auto">
                <a:xfrm>
                  <a:off x="3972" y="2785"/>
                  <a:ext cx="599" cy="394"/>
                  <a:chOff x="3972" y="2785"/>
                  <a:chExt cx="599" cy="394"/>
                </a:xfrm>
              </p:grpSpPr>
              <p:sp>
                <p:nvSpPr>
                  <p:cNvPr id="2075" name="Freeform 65"/>
                  <p:cNvSpPr>
                    <a:spLocks/>
                  </p:cNvSpPr>
                  <p:nvPr/>
                </p:nvSpPr>
                <p:spPr bwMode="auto">
                  <a:xfrm>
                    <a:off x="4072" y="2845"/>
                    <a:ext cx="403" cy="295"/>
                  </a:xfrm>
                  <a:custGeom>
                    <a:avLst/>
                    <a:gdLst>
                      <a:gd name="T0" fmla="*/ 0 w 807"/>
                      <a:gd name="T1" fmla="*/ 0 h 884"/>
                      <a:gd name="T2" fmla="*/ 0 w 807"/>
                      <a:gd name="T3" fmla="*/ 0 h 884"/>
                      <a:gd name="T4" fmla="*/ 0 w 807"/>
                      <a:gd name="T5" fmla="*/ 0 h 884"/>
                      <a:gd name="T6" fmla="*/ 0 w 807"/>
                      <a:gd name="T7" fmla="*/ 0 h 884"/>
                      <a:gd name="T8" fmla="*/ 0 w 807"/>
                      <a:gd name="T9" fmla="*/ 0 h 884"/>
                      <a:gd name="T10" fmla="*/ 0 w 807"/>
                      <a:gd name="T11" fmla="*/ 0 h 884"/>
                      <a:gd name="T12" fmla="*/ 0 w 807"/>
                      <a:gd name="T13" fmla="*/ 0 h 884"/>
                      <a:gd name="T14" fmla="*/ 0 w 807"/>
                      <a:gd name="T15" fmla="*/ 0 h 884"/>
                      <a:gd name="T16" fmla="*/ 0 w 807"/>
                      <a:gd name="T17" fmla="*/ 0 h 884"/>
                      <a:gd name="T18" fmla="*/ 0 w 807"/>
                      <a:gd name="T19" fmla="*/ 0 h 884"/>
                      <a:gd name="T20" fmla="*/ 0 w 807"/>
                      <a:gd name="T21" fmla="*/ 0 h 884"/>
                      <a:gd name="T22" fmla="*/ 0 w 807"/>
                      <a:gd name="T23" fmla="*/ 0 h 884"/>
                      <a:gd name="T24" fmla="*/ 0 w 807"/>
                      <a:gd name="T25" fmla="*/ 0 h 884"/>
                      <a:gd name="T26" fmla="*/ 0 w 807"/>
                      <a:gd name="T27" fmla="*/ 0 h 884"/>
                      <a:gd name="T28" fmla="*/ 0 w 807"/>
                      <a:gd name="T29" fmla="*/ 0 h 884"/>
                      <a:gd name="T30" fmla="*/ 0 w 807"/>
                      <a:gd name="T31" fmla="*/ 0 h 884"/>
                      <a:gd name="T32" fmla="*/ 0 w 807"/>
                      <a:gd name="T33" fmla="*/ 0 h 884"/>
                      <a:gd name="T34" fmla="*/ 0 w 807"/>
                      <a:gd name="T35" fmla="*/ 0 h 884"/>
                      <a:gd name="T36" fmla="*/ 0 w 807"/>
                      <a:gd name="T37" fmla="*/ 0 h 884"/>
                      <a:gd name="T38" fmla="*/ 0 w 807"/>
                      <a:gd name="T39" fmla="*/ 0 h 884"/>
                      <a:gd name="T40" fmla="*/ 0 w 807"/>
                      <a:gd name="T41" fmla="*/ 0 h 884"/>
                      <a:gd name="T42" fmla="*/ 0 w 807"/>
                      <a:gd name="T43" fmla="*/ 0 h 884"/>
                      <a:gd name="T44" fmla="*/ 0 w 807"/>
                      <a:gd name="T45" fmla="*/ 0 h 884"/>
                      <a:gd name="T46" fmla="*/ 0 w 807"/>
                      <a:gd name="T47" fmla="*/ 0 h 884"/>
                      <a:gd name="T48" fmla="*/ 0 w 807"/>
                      <a:gd name="T49" fmla="*/ 0 h 884"/>
                      <a:gd name="T50" fmla="*/ 0 w 807"/>
                      <a:gd name="T51" fmla="*/ 0 h 884"/>
                      <a:gd name="T52" fmla="*/ 0 w 807"/>
                      <a:gd name="T53" fmla="*/ 0 h 884"/>
                      <a:gd name="T54" fmla="*/ 0 w 807"/>
                      <a:gd name="T55" fmla="*/ 0 h 884"/>
                      <a:gd name="T56" fmla="*/ 0 w 807"/>
                      <a:gd name="T57" fmla="*/ 0 h 884"/>
                      <a:gd name="T58" fmla="*/ 0 w 807"/>
                      <a:gd name="T59" fmla="*/ 0 h 884"/>
                      <a:gd name="T60" fmla="*/ 0 w 807"/>
                      <a:gd name="T61" fmla="*/ 0 h 884"/>
                      <a:gd name="T62" fmla="*/ 0 w 807"/>
                      <a:gd name="T63" fmla="*/ 0 h 884"/>
                      <a:gd name="T64" fmla="*/ 0 w 807"/>
                      <a:gd name="T65" fmla="*/ 0 h 8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7"/>
                      <a:gd name="T100" fmla="*/ 0 h 884"/>
                      <a:gd name="T101" fmla="*/ 807 w 807"/>
                      <a:gd name="T102" fmla="*/ 884 h 8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7" h="884">
                        <a:moveTo>
                          <a:pt x="389" y="0"/>
                        </a:moveTo>
                        <a:lnTo>
                          <a:pt x="373" y="357"/>
                        </a:lnTo>
                        <a:lnTo>
                          <a:pt x="269" y="49"/>
                        </a:lnTo>
                        <a:lnTo>
                          <a:pt x="341" y="363"/>
                        </a:lnTo>
                        <a:lnTo>
                          <a:pt x="107" y="101"/>
                        </a:lnTo>
                        <a:lnTo>
                          <a:pt x="321" y="363"/>
                        </a:lnTo>
                        <a:lnTo>
                          <a:pt x="40" y="273"/>
                        </a:lnTo>
                        <a:lnTo>
                          <a:pt x="310" y="385"/>
                        </a:lnTo>
                        <a:lnTo>
                          <a:pt x="0" y="402"/>
                        </a:lnTo>
                        <a:lnTo>
                          <a:pt x="337" y="412"/>
                        </a:lnTo>
                        <a:lnTo>
                          <a:pt x="36" y="513"/>
                        </a:lnTo>
                        <a:lnTo>
                          <a:pt x="317" y="434"/>
                        </a:lnTo>
                        <a:lnTo>
                          <a:pt x="105" y="724"/>
                        </a:lnTo>
                        <a:lnTo>
                          <a:pt x="341" y="455"/>
                        </a:lnTo>
                        <a:lnTo>
                          <a:pt x="265" y="758"/>
                        </a:lnTo>
                        <a:lnTo>
                          <a:pt x="370" y="458"/>
                        </a:lnTo>
                        <a:lnTo>
                          <a:pt x="389" y="884"/>
                        </a:lnTo>
                        <a:lnTo>
                          <a:pt x="393" y="440"/>
                        </a:lnTo>
                        <a:lnTo>
                          <a:pt x="519" y="780"/>
                        </a:lnTo>
                        <a:lnTo>
                          <a:pt x="409" y="440"/>
                        </a:lnTo>
                        <a:lnTo>
                          <a:pt x="670" y="731"/>
                        </a:lnTo>
                        <a:lnTo>
                          <a:pt x="447" y="434"/>
                        </a:lnTo>
                        <a:lnTo>
                          <a:pt x="748" y="528"/>
                        </a:lnTo>
                        <a:lnTo>
                          <a:pt x="438" y="406"/>
                        </a:lnTo>
                        <a:lnTo>
                          <a:pt x="807" y="402"/>
                        </a:lnTo>
                        <a:lnTo>
                          <a:pt x="435" y="388"/>
                        </a:lnTo>
                        <a:lnTo>
                          <a:pt x="732" y="284"/>
                        </a:lnTo>
                        <a:lnTo>
                          <a:pt x="444" y="371"/>
                        </a:lnTo>
                        <a:lnTo>
                          <a:pt x="638" y="129"/>
                        </a:lnTo>
                        <a:lnTo>
                          <a:pt x="418" y="371"/>
                        </a:lnTo>
                        <a:lnTo>
                          <a:pt x="516" y="28"/>
                        </a:lnTo>
                        <a:lnTo>
                          <a:pt x="402" y="350"/>
                        </a:lnTo>
                        <a:lnTo>
                          <a:pt x="38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76" name="Freeform 66"/>
                  <p:cNvSpPr>
                    <a:spLocks/>
                  </p:cNvSpPr>
                  <p:nvPr/>
                </p:nvSpPr>
                <p:spPr bwMode="auto">
                  <a:xfrm>
                    <a:off x="3972" y="2785"/>
                    <a:ext cx="599" cy="394"/>
                  </a:xfrm>
                  <a:custGeom>
                    <a:avLst/>
                    <a:gdLst>
                      <a:gd name="T0" fmla="*/ 1 w 1197"/>
                      <a:gd name="T1" fmla="*/ 0 h 1181"/>
                      <a:gd name="T2" fmla="*/ 1 w 1197"/>
                      <a:gd name="T3" fmla="*/ 0 h 1181"/>
                      <a:gd name="T4" fmla="*/ 1 w 1197"/>
                      <a:gd name="T5" fmla="*/ 0 h 1181"/>
                      <a:gd name="T6" fmla="*/ 1 w 1197"/>
                      <a:gd name="T7" fmla="*/ 0 h 1181"/>
                      <a:gd name="T8" fmla="*/ 1 w 1197"/>
                      <a:gd name="T9" fmla="*/ 0 h 1181"/>
                      <a:gd name="T10" fmla="*/ 1 w 1197"/>
                      <a:gd name="T11" fmla="*/ 0 h 1181"/>
                      <a:gd name="T12" fmla="*/ 1 w 1197"/>
                      <a:gd name="T13" fmla="*/ 0 h 1181"/>
                      <a:gd name="T14" fmla="*/ 1 w 1197"/>
                      <a:gd name="T15" fmla="*/ 0 h 1181"/>
                      <a:gd name="T16" fmla="*/ 1 w 1197"/>
                      <a:gd name="T17" fmla="*/ 0 h 1181"/>
                      <a:gd name="T18" fmla="*/ 1 w 1197"/>
                      <a:gd name="T19" fmla="*/ 0 h 1181"/>
                      <a:gd name="T20" fmla="*/ 1 w 1197"/>
                      <a:gd name="T21" fmla="*/ 0 h 1181"/>
                      <a:gd name="T22" fmla="*/ 1 w 1197"/>
                      <a:gd name="T23" fmla="*/ 0 h 1181"/>
                      <a:gd name="T24" fmla="*/ 0 w 1197"/>
                      <a:gd name="T25" fmla="*/ 0 h 1181"/>
                      <a:gd name="T26" fmla="*/ 1 w 1197"/>
                      <a:gd name="T27" fmla="*/ 0 h 1181"/>
                      <a:gd name="T28" fmla="*/ 1 w 1197"/>
                      <a:gd name="T29" fmla="*/ 0 h 1181"/>
                      <a:gd name="T30" fmla="*/ 1 w 1197"/>
                      <a:gd name="T31" fmla="*/ 0 h 1181"/>
                      <a:gd name="T32" fmla="*/ 1 w 1197"/>
                      <a:gd name="T33" fmla="*/ 0 h 1181"/>
                      <a:gd name="T34" fmla="*/ 1 w 1197"/>
                      <a:gd name="T35" fmla="*/ 0 h 1181"/>
                      <a:gd name="T36" fmla="*/ 1 w 1197"/>
                      <a:gd name="T37" fmla="*/ 0 h 1181"/>
                      <a:gd name="T38" fmla="*/ 1 w 1197"/>
                      <a:gd name="T39" fmla="*/ 0 h 1181"/>
                      <a:gd name="T40" fmla="*/ 1 w 1197"/>
                      <a:gd name="T41" fmla="*/ 0 h 1181"/>
                      <a:gd name="T42" fmla="*/ 1 w 1197"/>
                      <a:gd name="T43" fmla="*/ 0 h 1181"/>
                      <a:gd name="T44" fmla="*/ 1 w 1197"/>
                      <a:gd name="T45" fmla="*/ 0 h 1181"/>
                      <a:gd name="T46" fmla="*/ 1 w 1197"/>
                      <a:gd name="T47" fmla="*/ 0 h 1181"/>
                      <a:gd name="T48" fmla="*/ 1 w 1197"/>
                      <a:gd name="T49" fmla="*/ 0 h 1181"/>
                      <a:gd name="T50" fmla="*/ 1 w 1197"/>
                      <a:gd name="T51" fmla="*/ 0 h 1181"/>
                      <a:gd name="T52" fmla="*/ 1 w 1197"/>
                      <a:gd name="T53" fmla="*/ 0 h 1181"/>
                      <a:gd name="T54" fmla="*/ 1 w 1197"/>
                      <a:gd name="T55" fmla="*/ 0 h 1181"/>
                      <a:gd name="T56" fmla="*/ 1 w 1197"/>
                      <a:gd name="T57" fmla="*/ 0 h 1181"/>
                      <a:gd name="T58" fmla="*/ 1 w 1197"/>
                      <a:gd name="T59" fmla="*/ 0 h 1181"/>
                      <a:gd name="T60" fmla="*/ 1 w 1197"/>
                      <a:gd name="T61" fmla="*/ 0 h 1181"/>
                      <a:gd name="T62" fmla="*/ 1 w 1197"/>
                      <a:gd name="T63" fmla="*/ 0 h 1181"/>
                      <a:gd name="T64" fmla="*/ 1 w 1197"/>
                      <a:gd name="T65" fmla="*/ 0 h 1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7"/>
                      <a:gd name="T100" fmla="*/ 0 h 1181"/>
                      <a:gd name="T101" fmla="*/ 1197 w 1197"/>
                      <a:gd name="T102" fmla="*/ 1181 h 1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7" h="1181">
                        <a:moveTo>
                          <a:pt x="848" y="39"/>
                        </a:moveTo>
                        <a:lnTo>
                          <a:pt x="616" y="520"/>
                        </a:lnTo>
                        <a:lnTo>
                          <a:pt x="698" y="0"/>
                        </a:lnTo>
                        <a:lnTo>
                          <a:pt x="591" y="503"/>
                        </a:lnTo>
                        <a:lnTo>
                          <a:pt x="492" y="14"/>
                        </a:lnTo>
                        <a:lnTo>
                          <a:pt x="548" y="516"/>
                        </a:lnTo>
                        <a:lnTo>
                          <a:pt x="333" y="39"/>
                        </a:lnTo>
                        <a:lnTo>
                          <a:pt x="512" y="524"/>
                        </a:lnTo>
                        <a:lnTo>
                          <a:pt x="78" y="275"/>
                        </a:lnTo>
                        <a:lnTo>
                          <a:pt x="503" y="548"/>
                        </a:lnTo>
                        <a:lnTo>
                          <a:pt x="22" y="451"/>
                        </a:lnTo>
                        <a:lnTo>
                          <a:pt x="506" y="576"/>
                        </a:lnTo>
                        <a:lnTo>
                          <a:pt x="0" y="688"/>
                        </a:lnTo>
                        <a:lnTo>
                          <a:pt x="508" y="608"/>
                        </a:lnTo>
                        <a:lnTo>
                          <a:pt x="85" y="852"/>
                        </a:lnTo>
                        <a:lnTo>
                          <a:pt x="519" y="636"/>
                        </a:lnTo>
                        <a:lnTo>
                          <a:pt x="313" y="1142"/>
                        </a:lnTo>
                        <a:lnTo>
                          <a:pt x="557" y="642"/>
                        </a:lnTo>
                        <a:lnTo>
                          <a:pt x="474" y="1173"/>
                        </a:lnTo>
                        <a:lnTo>
                          <a:pt x="580" y="636"/>
                        </a:lnTo>
                        <a:lnTo>
                          <a:pt x="688" y="1142"/>
                        </a:lnTo>
                        <a:lnTo>
                          <a:pt x="604" y="617"/>
                        </a:lnTo>
                        <a:lnTo>
                          <a:pt x="858" y="1181"/>
                        </a:lnTo>
                        <a:lnTo>
                          <a:pt x="626" y="615"/>
                        </a:lnTo>
                        <a:lnTo>
                          <a:pt x="1139" y="922"/>
                        </a:lnTo>
                        <a:lnTo>
                          <a:pt x="640" y="597"/>
                        </a:lnTo>
                        <a:lnTo>
                          <a:pt x="1188" y="705"/>
                        </a:lnTo>
                        <a:lnTo>
                          <a:pt x="662" y="576"/>
                        </a:lnTo>
                        <a:lnTo>
                          <a:pt x="1197" y="468"/>
                        </a:lnTo>
                        <a:lnTo>
                          <a:pt x="652" y="555"/>
                        </a:lnTo>
                        <a:lnTo>
                          <a:pt x="1161" y="275"/>
                        </a:lnTo>
                        <a:lnTo>
                          <a:pt x="658" y="527"/>
                        </a:lnTo>
                        <a:lnTo>
                          <a:pt x="848" y="39"/>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77" name="Freeform 67"/>
                  <p:cNvSpPr>
                    <a:spLocks/>
                  </p:cNvSpPr>
                  <p:nvPr/>
                </p:nvSpPr>
                <p:spPr bwMode="auto">
                  <a:xfrm>
                    <a:off x="4149" y="2893"/>
                    <a:ext cx="248" cy="183"/>
                  </a:xfrm>
                  <a:custGeom>
                    <a:avLst/>
                    <a:gdLst>
                      <a:gd name="T0" fmla="*/ 0 w 497"/>
                      <a:gd name="T1" fmla="*/ 0 h 548"/>
                      <a:gd name="T2" fmla="*/ 0 w 497"/>
                      <a:gd name="T3" fmla="*/ 0 h 548"/>
                      <a:gd name="T4" fmla="*/ 0 w 497"/>
                      <a:gd name="T5" fmla="*/ 0 h 548"/>
                      <a:gd name="T6" fmla="*/ 0 w 497"/>
                      <a:gd name="T7" fmla="*/ 0 h 548"/>
                      <a:gd name="T8" fmla="*/ 0 w 497"/>
                      <a:gd name="T9" fmla="*/ 0 h 548"/>
                      <a:gd name="T10" fmla="*/ 0 w 497"/>
                      <a:gd name="T11" fmla="*/ 0 h 548"/>
                      <a:gd name="T12" fmla="*/ 0 w 497"/>
                      <a:gd name="T13" fmla="*/ 0 h 548"/>
                      <a:gd name="T14" fmla="*/ 0 w 497"/>
                      <a:gd name="T15" fmla="*/ 0 h 548"/>
                      <a:gd name="T16" fmla="*/ 0 w 497"/>
                      <a:gd name="T17" fmla="*/ 0 h 548"/>
                      <a:gd name="T18" fmla="*/ 0 w 497"/>
                      <a:gd name="T19" fmla="*/ 0 h 548"/>
                      <a:gd name="T20" fmla="*/ 0 w 497"/>
                      <a:gd name="T21" fmla="*/ 0 h 548"/>
                      <a:gd name="T22" fmla="*/ 0 w 497"/>
                      <a:gd name="T23" fmla="*/ 0 h 548"/>
                      <a:gd name="T24" fmla="*/ 0 w 497"/>
                      <a:gd name="T25" fmla="*/ 0 h 548"/>
                      <a:gd name="T26" fmla="*/ 0 w 497"/>
                      <a:gd name="T27" fmla="*/ 0 h 548"/>
                      <a:gd name="T28" fmla="*/ 0 w 497"/>
                      <a:gd name="T29" fmla="*/ 0 h 548"/>
                      <a:gd name="T30" fmla="*/ 0 w 497"/>
                      <a:gd name="T31" fmla="*/ 0 h 548"/>
                      <a:gd name="T32" fmla="*/ 0 w 497"/>
                      <a:gd name="T33" fmla="*/ 0 h 548"/>
                      <a:gd name="T34" fmla="*/ 0 w 497"/>
                      <a:gd name="T35" fmla="*/ 0 h 548"/>
                      <a:gd name="T36" fmla="*/ 0 w 497"/>
                      <a:gd name="T37" fmla="*/ 0 h 548"/>
                      <a:gd name="T38" fmla="*/ 0 w 497"/>
                      <a:gd name="T39" fmla="*/ 0 h 548"/>
                      <a:gd name="T40" fmla="*/ 0 w 497"/>
                      <a:gd name="T41" fmla="*/ 0 h 548"/>
                      <a:gd name="T42" fmla="*/ 0 w 497"/>
                      <a:gd name="T43" fmla="*/ 0 h 548"/>
                      <a:gd name="T44" fmla="*/ 0 w 497"/>
                      <a:gd name="T45" fmla="*/ 0 h 548"/>
                      <a:gd name="T46" fmla="*/ 0 w 497"/>
                      <a:gd name="T47" fmla="*/ 0 h 548"/>
                      <a:gd name="T48" fmla="*/ 0 w 497"/>
                      <a:gd name="T49" fmla="*/ 0 h 548"/>
                      <a:gd name="T50" fmla="*/ 0 w 497"/>
                      <a:gd name="T51" fmla="*/ 0 h 548"/>
                      <a:gd name="T52" fmla="*/ 0 w 497"/>
                      <a:gd name="T53" fmla="*/ 0 h 548"/>
                      <a:gd name="T54" fmla="*/ 0 w 497"/>
                      <a:gd name="T55" fmla="*/ 0 h 548"/>
                      <a:gd name="T56" fmla="*/ 0 w 497"/>
                      <a:gd name="T57" fmla="*/ 0 h 548"/>
                      <a:gd name="T58" fmla="*/ 0 w 497"/>
                      <a:gd name="T59" fmla="*/ 0 h 548"/>
                      <a:gd name="T60" fmla="*/ 0 w 497"/>
                      <a:gd name="T61" fmla="*/ 0 h 548"/>
                      <a:gd name="T62" fmla="*/ 0 w 497"/>
                      <a:gd name="T63" fmla="*/ 0 h 548"/>
                      <a:gd name="T64" fmla="*/ 0 w 497"/>
                      <a:gd name="T65" fmla="*/ 0 h 5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7"/>
                      <a:gd name="T100" fmla="*/ 0 h 548"/>
                      <a:gd name="T101" fmla="*/ 497 w 497"/>
                      <a:gd name="T102" fmla="*/ 548 h 5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7" h="548">
                        <a:moveTo>
                          <a:pt x="239" y="0"/>
                        </a:moveTo>
                        <a:lnTo>
                          <a:pt x="229" y="220"/>
                        </a:lnTo>
                        <a:lnTo>
                          <a:pt x="165" y="30"/>
                        </a:lnTo>
                        <a:lnTo>
                          <a:pt x="209" y="225"/>
                        </a:lnTo>
                        <a:lnTo>
                          <a:pt x="66" y="62"/>
                        </a:lnTo>
                        <a:lnTo>
                          <a:pt x="197" y="225"/>
                        </a:lnTo>
                        <a:lnTo>
                          <a:pt x="23" y="169"/>
                        </a:lnTo>
                        <a:lnTo>
                          <a:pt x="190" y="239"/>
                        </a:lnTo>
                        <a:lnTo>
                          <a:pt x="0" y="250"/>
                        </a:lnTo>
                        <a:lnTo>
                          <a:pt x="207" y="256"/>
                        </a:lnTo>
                        <a:lnTo>
                          <a:pt x="21" y="318"/>
                        </a:lnTo>
                        <a:lnTo>
                          <a:pt x="195" y="268"/>
                        </a:lnTo>
                        <a:lnTo>
                          <a:pt x="64" y="450"/>
                        </a:lnTo>
                        <a:lnTo>
                          <a:pt x="209" y="283"/>
                        </a:lnTo>
                        <a:lnTo>
                          <a:pt x="162" y="470"/>
                        </a:lnTo>
                        <a:lnTo>
                          <a:pt x="227" y="284"/>
                        </a:lnTo>
                        <a:lnTo>
                          <a:pt x="239" y="548"/>
                        </a:lnTo>
                        <a:lnTo>
                          <a:pt x="241" y="273"/>
                        </a:lnTo>
                        <a:lnTo>
                          <a:pt x="320" y="485"/>
                        </a:lnTo>
                        <a:lnTo>
                          <a:pt x="252" y="273"/>
                        </a:lnTo>
                        <a:lnTo>
                          <a:pt x="413" y="454"/>
                        </a:lnTo>
                        <a:lnTo>
                          <a:pt x="275" y="268"/>
                        </a:lnTo>
                        <a:lnTo>
                          <a:pt x="461" y="328"/>
                        </a:lnTo>
                        <a:lnTo>
                          <a:pt x="269" y="251"/>
                        </a:lnTo>
                        <a:lnTo>
                          <a:pt x="497" y="250"/>
                        </a:lnTo>
                        <a:lnTo>
                          <a:pt x="268" y="241"/>
                        </a:lnTo>
                        <a:lnTo>
                          <a:pt x="452" y="175"/>
                        </a:lnTo>
                        <a:lnTo>
                          <a:pt x="273" y="230"/>
                        </a:lnTo>
                        <a:lnTo>
                          <a:pt x="392" y="79"/>
                        </a:lnTo>
                        <a:lnTo>
                          <a:pt x="256" y="230"/>
                        </a:lnTo>
                        <a:lnTo>
                          <a:pt x="318" y="17"/>
                        </a:lnTo>
                        <a:lnTo>
                          <a:pt x="247" y="218"/>
                        </a:lnTo>
                        <a:lnTo>
                          <a:pt x="239" y="0"/>
                        </a:lnTo>
                        <a:close/>
                      </a:path>
                    </a:pathLst>
                  </a:custGeom>
                  <a:solidFill>
                    <a:srgbClr val="FFFF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grpSp>
      <p:sp>
        <p:nvSpPr>
          <p:cNvPr id="76" name="TextBox 75"/>
          <p:cNvSpPr txBox="1"/>
          <p:nvPr/>
        </p:nvSpPr>
        <p:spPr>
          <a:xfrm>
            <a:off x="2246792" y="6139543"/>
            <a:ext cx="4454434" cy="461665"/>
          </a:xfrm>
          <a:prstGeom prst="rect">
            <a:avLst/>
          </a:prstGeom>
          <a:noFill/>
        </p:spPr>
        <p:txBody>
          <a:bodyPr wrap="square" rtlCol="0">
            <a:spAutoFit/>
          </a:bodyPr>
          <a:lstStyle/>
          <a:p>
            <a:r>
              <a:rPr lang="en-US" sz="2400" dirty="0" smtClean="0">
                <a:solidFill>
                  <a:srgbClr val="FF0000"/>
                </a:solidFill>
              </a:rPr>
              <a:t>GV : NGYỄN THỊ LỤC</a:t>
            </a:r>
            <a:endParaRPr lang="en-US" sz="2400" dirty="0">
              <a:solidFill>
                <a:srgbClr val="FF0000"/>
              </a:solidFill>
            </a:endParaRPr>
          </a:p>
        </p:txBody>
      </p:sp>
    </p:spTree>
    <p:custDataLst>
      <p:tags r:id="rId1"/>
    </p:custDataLst>
    <p:extLst>
      <p:ext uri="{BB962C8B-B14F-4D97-AF65-F5344CB8AC3E}">
        <p14:creationId xmlns:p14="http://schemas.microsoft.com/office/powerpoint/2010/main" xmlns="" val="986393766"/>
      </p:ext>
    </p:extLst>
  </p:cSld>
  <p:clrMapOvr>
    <a:masterClrMapping/>
  </p:clrMapOvr>
  <p:transition spd="slow" advTm="49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0056" y="280060"/>
            <a:ext cx="10917486" cy="5966504"/>
          </a:xfrm>
        </p:spPr>
      </p:pic>
      <p:sp>
        <p:nvSpPr>
          <p:cNvPr id="3" name="Rounded Rectangle 2"/>
          <p:cNvSpPr/>
          <p:nvPr/>
        </p:nvSpPr>
        <p:spPr>
          <a:xfrm>
            <a:off x="3321586" y="1878377"/>
            <a:ext cx="605926" cy="5894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3</a:t>
            </a:r>
            <a:endParaRPr lang="vi-VN" sz="3600" b="1" dirty="0">
              <a:solidFill>
                <a:srgbClr val="FF0000"/>
              </a:solidFill>
              <a:latin typeface="Times New Roman" pitchFamily="18" charset="0"/>
              <a:cs typeface="Times New Roman" pitchFamily="18" charset="0"/>
            </a:endParaRPr>
          </a:p>
        </p:txBody>
      </p:sp>
      <p:sp>
        <p:nvSpPr>
          <p:cNvPr id="5" name="Rounded Rectangle 4"/>
          <p:cNvSpPr/>
          <p:nvPr/>
        </p:nvSpPr>
        <p:spPr>
          <a:xfrm>
            <a:off x="7307856" y="1884806"/>
            <a:ext cx="605926" cy="5894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4</a:t>
            </a:r>
            <a:endParaRPr lang="vi-VN" sz="3600" b="1" dirty="0">
              <a:solidFill>
                <a:srgbClr val="FF0000"/>
              </a:solidFill>
              <a:latin typeface="Times New Roman" pitchFamily="18" charset="0"/>
              <a:cs typeface="Times New Roman" pitchFamily="18" charset="0"/>
            </a:endParaRPr>
          </a:p>
        </p:txBody>
      </p:sp>
      <p:sp>
        <p:nvSpPr>
          <p:cNvPr id="6" name="Rounded Rectangle 5"/>
          <p:cNvSpPr/>
          <p:nvPr/>
        </p:nvSpPr>
        <p:spPr>
          <a:xfrm>
            <a:off x="9290892" y="1884806"/>
            <a:ext cx="605926" cy="5894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5</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69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en-US" sz="4800" u="sng" dirty="0" err="1">
                <a:solidFill>
                  <a:srgbClr val="FF0000"/>
                </a:solidFill>
                <a:latin typeface="Times New Roman" pitchFamily="18" charset="0"/>
                <a:cs typeface="Times New Roman" pitchFamily="18" charset="0"/>
              </a:rPr>
              <a:t>Bài</a:t>
            </a:r>
            <a:r>
              <a:rPr lang="en-US" sz="4800" u="sng" dirty="0">
                <a:solidFill>
                  <a:srgbClr val="FF0000"/>
                </a:solidFill>
                <a:latin typeface="Times New Roman" pitchFamily="18" charset="0"/>
                <a:cs typeface="Times New Roman" pitchFamily="18" charset="0"/>
              </a:rPr>
              <a:t> 5:</a:t>
            </a:r>
            <a:r>
              <a:rPr lang="en-US" sz="4800" dirty="0">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Điểm</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số</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của</a:t>
            </a:r>
            <a:r>
              <a:rPr lang="en-US" sz="4800" b="1" i="1" dirty="0">
                <a:solidFill>
                  <a:schemeClr val="accent6"/>
                </a:solidFill>
                <a:latin typeface="Times New Roman" pitchFamily="18" charset="0"/>
                <a:cs typeface="Times New Roman" pitchFamily="18" charset="0"/>
              </a:rPr>
              <a:t> Mai, </a:t>
            </a:r>
            <a:r>
              <a:rPr lang="en-US" sz="4800" b="1" i="1" dirty="0" err="1">
                <a:solidFill>
                  <a:schemeClr val="accent6"/>
                </a:solidFill>
                <a:latin typeface="Times New Roman" pitchFamily="18" charset="0"/>
                <a:cs typeface="Times New Roman" pitchFamily="18" charset="0"/>
              </a:rPr>
              <a:t>Việt</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và</a:t>
            </a:r>
            <a:r>
              <a:rPr lang="en-US" sz="4800" b="1" i="1" dirty="0">
                <a:solidFill>
                  <a:schemeClr val="accent6"/>
                </a:solidFill>
                <a:latin typeface="Times New Roman" pitchFamily="18" charset="0"/>
                <a:cs typeface="Times New Roman" pitchFamily="18" charset="0"/>
              </a:rPr>
              <a:t> Nam </a:t>
            </a:r>
            <a:r>
              <a:rPr lang="en-US" sz="4800" b="1" i="1" dirty="0" err="1">
                <a:solidFill>
                  <a:schemeClr val="accent6"/>
                </a:solidFill>
                <a:latin typeface="Times New Roman" pitchFamily="18" charset="0"/>
                <a:cs typeface="Times New Roman" pitchFamily="18" charset="0"/>
              </a:rPr>
              <a:t>trong</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bài</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kiểm</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tra</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Toán</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là</a:t>
            </a:r>
            <a:r>
              <a:rPr lang="en-US" sz="4800" b="1" i="1" dirty="0">
                <a:solidFill>
                  <a:schemeClr val="accent6"/>
                </a:solidFill>
                <a:latin typeface="Times New Roman" pitchFamily="18" charset="0"/>
                <a:cs typeface="Times New Roman" pitchFamily="18" charset="0"/>
              </a:rPr>
              <a:t> 9, 10, 10. </a:t>
            </a:r>
            <a:r>
              <a:rPr lang="en-US" sz="4800" b="1" i="1" dirty="0" err="1">
                <a:solidFill>
                  <a:schemeClr val="accent6"/>
                </a:solidFill>
                <a:latin typeface="Times New Roman" pitchFamily="18" charset="0"/>
                <a:cs typeface="Times New Roman" pitchFamily="18" charset="0"/>
              </a:rPr>
              <a:t>Biết</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rằng</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điểm</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của</a:t>
            </a:r>
            <a:r>
              <a:rPr lang="en-US" sz="4800" b="1" i="1" dirty="0">
                <a:solidFill>
                  <a:schemeClr val="accent6"/>
                </a:solidFill>
                <a:latin typeface="Times New Roman" pitchFamily="18" charset="0"/>
                <a:cs typeface="Times New Roman" pitchFamily="18" charset="0"/>
              </a:rPr>
              <a:t> Mai </a:t>
            </a:r>
            <a:r>
              <a:rPr lang="en-US" sz="4800" b="1" i="1" dirty="0" err="1">
                <a:solidFill>
                  <a:schemeClr val="accent6"/>
                </a:solidFill>
                <a:latin typeface="Times New Roman" pitchFamily="18" charset="0"/>
                <a:cs typeface="Times New Roman" pitchFamily="18" charset="0"/>
              </a:rPr>
              <a:t>cao</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hơn</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điểm</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của</a:t>
            </a:r>
            <a:r>
              <a:rPr lang="en-US" sz="4800" b="1" i="1" dirty="0">
                <a:solidFill>
                  <a:schemeClr val="accent6"/>
                </a:solidFill>
                <a:latin typeface="Times New Roman" pitchFamily="18" charset="0"/>
                <a:cs typeface="Times New Roman" pitchFamily="18" charset="0"/>
              </a:rPr>
              <a:t> Nam. </a:t>
            </a:r>
            <a:r>
              <a:rPr lang="en-US" sz="4800" b="1" i="1" dirty="0" err="1">
                <a:solidFill>
                  <a:schemeClr val="accent6"/>
                </a:solidFill>
                <a:latin typeface="Times New Roman" pitchFamily="18" charset="0"/>
                <a:cs typeface="Times New Roman" pitchFamily="18" charset="0"/>
              </a:rPr>
              <a:t>Hỏi</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Việt</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được</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mấy</a:t>
            </a:r>
            <a:r>
              <a:rPr lang="en-US" sz="4800" b="1" i="1" dirty="0">
                <a:solidFill>
                  <a:schemeClr val="accent6"/>
                </a:solidFill>
                <a:latin typeface="Times New Roman" pitchFamily="18" charset="0"/>
                <a:cs typeface="Times New Roman" pitchFamily="18" charset="0"/>
              </a:rPr>
              <a:t> </a:t>
            </a:r>
            <a:r>
              <a:rPr lang="en-US" sz="4800" b="1" i="1" dirty="0" err="1">
                <a:solidFill>
                  <a:schemeClr val="accent6"/>
                </a:solidFill>
                <a:latin typeface="Times New Roman" pitchFamily="18" charset="0"/>
                <a:cs typeface="Times New Roman" pitchFamily="18" charset="0"/>
              </a:rPr>
              <a:t>điểm</a:t>
            </a:r>
            <a:r>
              <a:rPr lang="en-US" sz="4800" b="1" i="1" dirty="0">
                <a:solidFill>
                  <a:schemeClr val="accent6"/>
                </a:solidFill>
                <a:latin typeface="Times New Roman" pitchFamily="18" charset="0"/>
                <a:cs typeface="Times New Roman" pitchFamily="18" charset="0"/>
              </a:rPr>
              <a:t>?</a:t>
            </a:r>
            <a:endParaRPr lang="vi-VN" sz="4800" b="1" i="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9244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5C94FE37-4B82-489C-A86D-FE45A8DF638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
            <a:ext cx="9102582" cy="6746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extBox 4">
            <a:extLst>
              <a:ext uri="{FF2B5EF4-FFF2-40B4-BE49-F238E27FC236}">
                <a16:creationId xmlns:a16="http://schemas.microsoft.com/office/drawing/2014/main" xmlns="" id="{55BAEC85-0BE8-45F1-B26C-11C35861F6D6}"/>
              </a:ext>
            </a:extLst>
          </p:cNvPr>
          <p:cNvSpPr txBox="1">
            <a:spLocks noChangeArrowheads="1"/>
          </p:cNvSpPr>
          <p:nvPr/>
        </p:nvSpPr>
        <p:spPr bwMode="auto">
          <a:xfrm>
            <a:off x="3733800" y="838200"/>
            <a:ext cx="406037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Củng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cố</a:t>
            </a:r>
            <a:r>
              <a:rPr lang="en-US" altLang="en-US" sz="4000" b="1" dirty="0">
                <a:solidFill>
                  <a:srgbClr val="C00000"/>
                </a:solidFill>
                <a:latin typeface="Times New Roman" panose="02020603050405020304" pitchFamily="18" charset="0"/>
                <a:cs typeface="Times New Roman" panose="02020603050405020304" pitchFamily="18" charset="0"/>
              </a:rPr>
              <a:t> - </a:t>
            </a:r>
            <a:r>
              <a:rPr lang="en-US" altLang="en-US" sz="4000" b="1" dirty="0" err="1">
                <a:solidFill>
                  <a:srgbClr val="C00000"/>
                </a:solidFill>
                <a:latin typeface="Times New Roman" panose="02020603050405020304" pitchFamily="18" charset="0"/>
                <a:cs typeface="Times New Roman" panose="02020603050405020304" pitchFamily="18" charset="0"/>
              </a:rPr>
              <a:t>Dặn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dò</a:t>
            </a: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27652" name="TextBox 4">
            <a:extLst>
              <a:ext uri="{FF2B5EF4-FFF2-40B4-BE49-F238E27FC236}">
                <a16:creationId xmlns:a16="http://schemas.microsoft.com/office/drawing/2014/main" xmlns="" id="{B5491E47-8564-41CC-9A1C-B61CAEE93965}"/>
              </a:ext>
            </a:extLst>
          </p:cNvPr>
          <p:cNvSpPr txBox="1">
            <a:spLocks noChangeArrowheads="1"/>
          </p:cNvSpPr>
          <p:nvPr/>
        </p:nvSpPr>
        <p:spPr bwMode="auto">
          <a:xfrm>
            <a:off x="3519489" y="1519237"/>
            <a:ext cx="43767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a:solidFill>
                  <a:srgbClr val="002060"/>
                </a:solidFill>
                <a:latin typeface="Times New Roman" panose="02020603050405020304" pitchFamily="18" charset="0"/>
                <a:cs typeface="Times New Roman" panose="02020603050405020304" pitchFamily="18" charset="0"/>
              </a:rPr>
              <a:t>- Nhận xét tiết học</a:t>
            </a:r>
          </a:p>
        </p:txBody>
      </p:sp>
      <p:sp>
        <p:nvSpPr>
          <p:cNvPr id="27653" name="TextBox 4">
            <a:extLst>
              <a:ext uri="{FF2B5EF4-FFF2-40B4-BE49-F238E27FC236}">
                <a16:creationId xmlns:a16="http://schemas.microsoft.com/office/drawing/2014/main" xmlns="" id="{B83557F6-4915-4A72-87D6-2CE1DFBBB2FD}"/>
              </a:ext>
            </a:extLst>
          </p:cNvPr>
          <p:cNvSpPr txBox="1">
            <a:spLocks noChangeArrowheads="1"/>
          </p:cNvSpPr>
          <p:nvPr/>
        </p:nvSpPr>
        <p:spPr bwMode="auto">
          <a:xfrm>
            <a:off x="3519488" y="2106613"/>
            <a:ext cx="5153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Char char="-"/>
            </a:pP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Chuẩn</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bị</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bài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sau</a:t>
            </a:r>
            <a:r>
              <a:rPr lang="en-US" altLang="en-US" sz="4000" b="1" dirty="0">
                <a:solidFill>
                  <a:srgbClr val="002060"/>
                </a:solidFill>
                <a:latin typeface="Times New Roman" panose="02020603050405020304" pitchFamily="18" charset="0"/>
                <a:cs typeface="Times New Roman" panose="02020603050405020304" pitchFamily="18" charset="0"/>
              </a:rPr>
              <a:t>: </a:t>
            </a:r>
          </a:p>
          <a:p>
            <a:pPr algn="ctr">
              <a:spcBef>
                <a:spcPct val="0"/>
              </a:spcBef>
              <a:buClrTx/>
              <a:buFontTx/>
              <a:buNone/>
            </a:pPr>
            <a:r>
              <a:rPr lang="en-US" altLang="en-US" sz="4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27407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2971800" y="838200"/>
            <a:ext cx="84138" cy="51816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39" name="Line 3"/>
          <p:cNvSpPr>
            <a:spLocks noChangeShapeType="1"/>
          </p:cNvSpPr>
          <p:nvPr/>
        </p:nvSpPr>
        <p:spPr bwMode="auto">
          <a:xfrm flipV="1">
            <a:off x="3048000" y="5943600"/>
            <a:ext cx="6248400" cy="7620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0" name="Line 4"/>
          <p:cNvSpPr>
            <a:spLocks noChangeShapeType="1"/>
          </p:cNvSpPr>
          <p:nvPr/>
        </p:nvSpPr>
        <p:spPr bwMode="auto">
          <a:xfrm flipV="1">
            <a:off x="2971800" y="838200"/>
            <a:ext cx="6172200" cy="46038"/>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1" name="Line 5"/>
          <p:cNvSpPr>
            <a:spLocks noChangeShapeType="1"/>
          </p:cNvSpPr>
          <p:nvPr/>
        </p:nvSpPr>
        <p:spPr bwMode="auto">
          <a:xfrm>
            <a:off x="9193214" y="838200"/>
            <a:ext cx="46037" cy="5105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2" name="Line 6"/>
          <p:cNvSpPr>
            <a:spLocks noChangeShapeType="1"/>
          </p:cNvSpPr>
          <p:nvPr/>
        </p:nvSpPr>
        <p:spPr bwMode="auto">
          <a:xfrm>
            <a:off x="3181350" y="2743200"/>
            <a:ext cx="46038" cy="304800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xmlns="">
                <a:noFill/>
              </a14:hiddenFill>
            </a:ext>
          </a:extLst>
        </p:spPr>
        <p:txBody>
          <a:bodyPr>
            <a:spAutoFit/>
          </a:bodyPr>
          <a:lstStyle/>
          <a:p>
            <a:endParaRPr lang="en-US"/>
          </a:p>
        </p:txBody>
      </p:sp>
      <p:sp>
        <p:nvSpPr>
          <p:cNvPr id="14343" name="Line 7"/>
          <p:cNvSpPr>
            <a:spLocks noChangeShapeType="1"/>
          </p:cNvSpPr>
          <p:nvPr/>
        </p:nvSpPr>
        <p:spPr bwMode="auto">
          <a:xfrm>
            <a:off x="2855914" y="5638800"/>
            <a:ext cx="2497137" cy="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4" name="Line 8"/>
          <p:cNvSpPr>
            <a:spLocks noChangeShapeType="1"/>
          </p:cNvSpPr>
          <p:nvPr/>
        </p:nvSpPr>
        <p:spPr bwMode="auto">
          <a:xfrm flipH="1">
            <a:off x="3048000" y="5715000"/>
            <a:ext cx="2705100" cy="46038"/>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5" name="Line 9"/>
          <p:cNvSpPr>
            <a:spLocks noChangeShapeType="1"/>
          </p:cNvSpPr>
          <p:nvPr/>
        </p:nvSpPr>
        <p:spPr bwMode="auto">
          <a:xfrm>
            <a:off x="3352800" y="2819400"/>
            <a:ext cx="46038" cy="29718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6" name="Line 10"/>
          <p:cNvSpPr>
            <a:spLocks noChangeShapeType="1"/>
          </p:cNvSpPr>
          <p:nvPr/>
        </p:nvSpPr>
        <p:spPr bwMode="auto">
          <a:xfrm>
            <a:off x="3295650" y="2895600"/>
            <a:ext cx="133350" cy="2895600"/>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8" name="WordArt 12"/>
          <p:cNvSpPr>
            <a:spLocks noChangeArrowheads="1" noChangeShapeType="1" noTextEdit="1"/>
          </p:cNvSpPr>
          <p:nvPr/>
        </p:nvSpPr>
        <p:spPr bwMode="auto">
          <a:xfrm>
            <a:off x="3924300" y="1447801"/>
            <a:ext cx="4171950" cy="2773363"/>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Tiết 2</a:t>
            </a:r>
          </a:p>
        </p:txBody>
      </p:sp>
    </p:spTree>
    <p:extLst>
      <p:ext uri="{BB962C8B-B14F-4D97-AF65-F5344CB8AC3E}">
        <p14:creationId xmlns:p14="http://schemas.microsoft.com/office/powerpoint/2010/main" xmlns="" val="337476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201B916-BEEC-473C-8A3B-CC8B2C8B5910}"/>
              </a:ext>
            </a:extLst>
          </p:cNvPr>
          <p:cNvSpPr txBox="1"/>
          <p:nvPr/>
        </p:nvSpPr>
        <p:spPr>
          <a:xfrm>
            <a:off x="0" y="382381"/>
            <a:ext cx="6303145" cy="1015663"/>
          </a:xfrm>
          <a:prstGeom prst="rect">
            <a:avLst/>
          </a:prstGeom>
          <a:noFill/>
        </p:spPr>
        <p:txBody>
          <a:bodyPr wrap="square" rtlCol="0">
            <a:spAutoFit/>
          </a:bodyPr>
          <a:lstStyle/>
          <a:p>
            <a:pPr algn="ctr"/>
            <a:r>
              <a:rPr lang="en-US" sz="6000" u="sng" dirty="0" err="1">
                <a:latin typeface="Times New Roman" panose="02020603050405020304" pitchFamily="18" charset="0"/>
                <a:cs typeface="Times New Roman" panose="02020603050405020304" pitchFamily="18" charset="0"/>
              </a:rPr>
              <a:t>Ôn</a:t>
            </a:r>
            <a:r>
              <a:rPr lang="en-US" sz="6000" u="sng" dirty="0">
                <a:latin typeface="Times New Roman" panose="02020603050405020304" pitchFamily="18" charset="0"/>
                <a:cs typeface="Times New Roman" panose="02020603050405020304" pitchFamily="18" charset="0"/>
              </a:rPr>
              <a:t> </a:t>
            </a:r>
            <a:r>
              <a:rPr lang="en-US" sz="6000" u="sng" dirty="0" err="1">
                <a:latin typeface="Times New Roman" panose="02020603050405020304" pitchFamily="18" charset="0"/>
                <a:cs typeface="Times New Roman" panose="02020603050405020304" pitchFamily="18" charset="0"/>
              </a:rPr>
              <a:t>lại</a:t>
            </a:r>
            <a:r>
              <a:rPr lang="en-US" sz="6000" u="sng" dirty="0">
                <a:latin typeface="Times New Roman" panose="02020603050405020304" pitchFamily="18" charset="0"/>
                <a:cs typeface="Times New Roman" panose="02020603050405020304" pitchFamily="18" charset="0"/>
              </a:rPr>
              <a:t> </a:t>
            </a:r>
            <a:r>
              <a:rPr lang="en-US" sz="6000" u="sng" dirty="0" err="1">
                <a:latin typeface="Times New Roman" panose="02020603050405020304" pitchFamily="18" charset="0"/>
                <a:cs typeface="Times New Roman" panose="02020603050405020304" pitchFamily="18" charset="0"/>
              </a:rPr>
              <a:t>kiến</a:t>
            </a:r>
            <a:r>
              <a:rPr lang="en-US" sz="6000" u="sng" dirty="0">
                <a:latin typeface="Times New Roman" panose="02020603050405020304" pitchFamily="18" charset="0"/>
                <a:cs typeface="Times New Roman" panose="02020603050405020304" pitchFamily="18" charset="0"/>
              </a:rPr>
              <a:t> </a:t>
            </a:r>
            <a:r>
              <a:rPr lang="en-US" sz="6000" u="sng" dirty="0" err="1">
                <a:latin typeface="Times New Roman" panose="02020603050405020304" pitchFamily="18" charset="0"/>
                <a:cs typeface="Times New Roman" panose="02020603050405020304" pitchFamily="18" charset="0"/>
              </a:rPr>
              <a:t>thức</a:t>
            </a:r>
            <a:r>
              <a:rPr lang="en-US" sz="6000" u="sng" dirty="0">
                <a:latin typeface="Times New Roman" panose="02020603050405020304" pitchFamily="18" charset="0"/>
                <a:cs typeface="Times New Roman" panose="02020603050405020304" pitchFamily="18" charset="0"/>
              </a:rPr>
              <a:t> </a:t>
            </a:r>
            <a:r>
              <a:rPr lang="en-US" sz="6000" u="sng" dirty="0" err="1">
                <a:latin typeface="Times New Roman" panose="02020603050405020304" pitchFamily="18" charset="0"/>
                <a:cs typeface="Times New Roman" panose="02020603050405020304" pitchFamily="18" charset="0"/>
              </a:rPr>
              <a:t>cũ</a:t>
            </a:r>
            <a:endParaRPr lang="en-US" sz="6000"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95296" y="1850834"/>
            <a:ext cx="6125395" cy="2831544"/>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Làm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bảng</a:t>
            </a:r>
            <a:r>
              <a:rPr lang="en-US" sz="4000" dirty="0">
                <a:solidFill>
                  <a:srgbClr val="FF0000"/>
                </a:solidFill>
                <a:latin typeface="Times New Roman" pitchFamily="18" charset="0"/>
                <a:cs typeface="Times New Roman" pitchFamily="18" charset="0"/>
              </a:rPr>
              <a:t> con </a:t>
            </a:r>
            <a:r>
              <a:rPr lang="en-US" sz="4000" dirty="0" err="1">
                <a:solidFill>
                  <a:srgbClr val="FF0000"/>
                </a:solidFill>
                <a:latin typeface="Times New Roman" pitchFamily="18" charset="0"/>
                <a:cs typeface="Times New Roman" pitchFamily="18" charset="0"/>
              </a:rPr>
              <a:t>phép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tính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sau</a:t>
            </a:r>
            <a:r>
              <a:rPr lang="en-US" sz="4000" dirty="0">
                <a:solidFill>
                  <a:srgbClr val="FF0000"/>
                </a:solidFill>
                <a:latin typeface="Times New Roman" pitchFamily="18" charset="0"/>
                <a:cs typeface="Times New Roman" pitchFamily="18" charset="0"/>
              </a:rPr>
              <a:t>:</a:t>
            </a:r>
          </a:p>
          <a:p>
            <a:pPr marL="342900" indent="-342900">
              <a:buAutoNum type="alphaLcPeriod"/>
            </a:pPr>
            <a:r>
              <a:rPr lang="en-US" sz="4000" dirty="0">
                <a:solidFill>
                  <a:srgbClr val="FF0000"/>
                </a:solidFill>
                <a:latin typeface="Times New Roman" pitchFamily="18" charset="0"/>
                <a:cs typeface="Times New Roman" pitchFamily="18" charset="0"/>
              </a:rPr>
              <a:t> 7 + 2 =</a:t>
            </a:r>
          </a:p>
          <a:p>
            <a:pPr marL="342900" indent="-342900">
              <a:buAutoNum type="alphaLcPeriod"/>
            </a:pPr>
            <a:r>
              <a:rPr lang="en-US" sz="4000" dirty="0">
                <a:solidFill>
                  <a:srgbClr val="FF0000"/>
                </a:solidFill>
                <a:latin typeface="Times New Roman" pitchFamily="18" charset="0"/>
                <a:cs typeface="Times New Roman" pitchFamily="18" charset="0"/>
              </a:rPr>
              <a:t> 7 + 1 =</a:t>
            </a:r>
          </a:p>
          <a:p>
            <a:pPr marL="342900" indent="-342900">
              <a:buAutoNum type="alphaLcPeriod"/>
            </a:pPr>
            <a:r>
              <a:rPr lang="en-US" sz="4000" dirty="0">
                <a:solidFill>
                  <a:srgbClr val="FF0000"/>
                </a:solidFill>
                <a:latin typeface="Times New Roman" pitchFamily="18" charset="0"/>
                <a:cs typeface="Times New Roman" pitchFamily="18" charset="0"/>
              </a:rPr>
              <a:t> 6 + 3 =</a:t>
            </a:r>
          </a:p>
          <a:p>
            <a:endParaRPr lang="vi-VN" dirty="0"/>
          </a:p>
        </p:txBody>
      </p:sp>
    </p:spTree>
    <p:extLst>
      <p:ext uri="{BB962C8B-B14F-4D97-AF65-F5344CB8AC3E}">
        <p14:creationId xmlns:p14="http://schemas.microsoft.com/office/powerpoint/2010/main" xmlns="" val="202716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12550" y="1352425"/>
            <a:ext cx="10920414" cy="3704316"/>
          </a:xfrm>
        </p:spPr>
      </p:pic>
      <p:sp>
        <p:nvSpPr>
          <p:cNvPr id="7" name="Title 1">
            <a:extLst>
              <a:ext uri="{FF2B5EF4-FFF2-40B4-BE49-F238E27FC236}">
                <a16:creationId xmlns:a16="http://schemas.microsoft.com/office/drawing/2014/main" xmlns="" id="{393E3D01-D23B-47D6-8880-50DBE5B206E7}"/>
              </a:ext>
            </a:extLst>
          </p:cNvPr>
          <p:cNvSpPr>
            <a:spLocks noGrp="1"/>
          </p:cNvSpPr>
          <p:nvPr>
            <p:ph type="title"/>
          </p:nvPr>
        </p:nvSpPr>
        <p:spPr/>
        <p:txBody>
          <a:bodyPr/>
          <a:lstStyle/>
          <a:p>
            <a:r>
              <a:rPr lang="en-US" u="sng" dirty="0" err="1">
                <a:solidFill>
                  <a:srgbClr val="FF0000"/>
                </a:solidFill>
                <a:latin typeface="Times New Roman" panose="02020603050405020304" pitchFamily="18" charset="0"/>
                <a:cs typeface="Times New Roman" panose="02020603050405020304" pitchFamily="18" charset="0"/>
              </a:rPr>
              <a:t>Luyện</a:t>
            </a:r>
            <a:r>
              <a:rPr lang="en-US" u="sng" dirty="0">
                <a:solidFill>
                  <a:srgbClr val="FF0000"/>
                </a:solidFill>
                <a:latin typeface="Times New Roman" panose="02020603050405020304" pitchFamily="18" charset="0"/>
                <a:cs typeface="Times New Roman" panose="02020603050405020304" pitchFamily="18" charset="0"/>
              </a:rPr>
              <a:t> </a:t>
            </a:r>
            <a:r>
              <a:rPr lang="en-US" u="sng" dirty="0" err="1">
                <a:solidFill>
                  <a:srgbClr val="FF0000"/>
                </a:solidFill>
                <a:latin typeface="Times New Roman" panose="02020603050405020304" pitchFamily="18" charset="0"/>
                <a:cs typeface="Times New Roman" panose="02020603050405020304" pitchFamily="18" charset="0"/>
              </a:rPr>
              <a:t>tập</a:t>
            </a:r>
            <a:endParaRPr lang="en-US"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687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4078" y="195655"/>
            <a:ext cx="10920414" cy="3704316"/>
          </a:xfrm>
        </p:spPr>
      </p:pic>
      <p:sp>
        <p:nvSpPr>
          <p:cNvPr id="3" name="Oval 2"/>
          <p:cNvSpPr/>
          <p:nvPr/>
        </p:nvSpPr>
        <p:spPr>
          <a:xfrm>
            <a:off x="5535976" y="4434290"/>
            <a:ext cx="914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8</a:t>
            </a:r>
            <a:endParaRPr lang="vi-VN" sz="3600" b="1" dirty="0">
              <a:solidFill>
                <a:srgbClr val="FF0000"/>
              </a:solidFill>
              <a:latin typeface="Times New Roman" pitchFamily="18" charset="0"/>
              <a:cs typeface="Times New Roman" pitchFamily="18" charset="0"/>
            </a:endParaRPr>
          </a:p>
        </p:txBody>
      </p:sp>
      <p:cxnSp>
        <p:nvCxnSpPr>
          <p:cNvPr id="6" name="Straight Connector 5"/>
          <p:cNvCxnSpPr>
            <a:endCxn id="3" idx="1"/>
          </p:cNvCxnSpPr>
          <p:nvPr/>
        </p:nvCxnSpPr>
        <p:spPr>
          <a:xfrm>
            <a:off x="4098275" y="2798284"/>
            <a:ext cx="1571612" cy="1769917"/>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a:endCxn id="3" idx="0"/>
          </p:cNvCxnSpPr>
          <p:nvPr/>
        </p:nvCxnSpPr>
        <p:spPr>
          <a:xfrm>
            <a:off x="5993176" y="2511846"/>
            <a:ext cx="0" cy="1922444"/>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a:endCxn id="3" idx="7"/>
          </p:cNvCxnSpPr>
          <p:nvPr/>
        </p:nvCxnSpPr>
        <p:spPr>
          <a:xfrm flipH="1">
            <a:off x="6316465" y="2798284"/>
            <a:ext cx="1505511" cy="17699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641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OneDrive\NAM HOC 2019- 2020\e TIN\Tap huan Elearning_2018\Minh hoa\Anh\001-6_500_01.png">
            <a:extLst>
              <a:ext uri="{FF2B5EF4-FFF2-40B4-BE49-F238E27FC236}">
                <a16:creationId xmlns:a16="http://schemas.microsoft.com/office/drawing/2014/main" xmlns="" id="{78ED9BA3-D843-4197-B16B-CB061D7D383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5488" y="700088"/>
            <a:ext cx="7529513" cy="530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3">
            <a:extLst>
              <a:ext uri="{FF2B5EF4-FFF2-40B4-BE49-F238E27FC236}">
                <a16:creationId xmlns:a16="http://schemas.microsoft.com/office/drawing/2014/main" xmlns="" id="{458FB854-7680-48DA-A765-071EFCB64D6E}"/>
              </a:ext>
            </a:extLst>
          </p:cNvPr>
          <p:cNvSpPr txBox="1">
            <a:spLocks noChangeArrowheads="1"/>
          </p:cNvSpPr>
          <p:nvPr/>
        </p:nvSpPr>
        <p:spPr bwMode="auto">
          <a:xfrm>
            <a:off x="3767139" y="2586039"/>
            <a:ext cx="44862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7200" b="1"/>
              <a:t>GIẢI LAO</a:t>
            </a:r>
          </a:p>
        </p:txBody>
      </p:sp>
    </p:spTree>
    <p:extLst>
      <p:ext uri="{BB962C8B-B14F-4D97-AF65-F5344CB8AC3E}">
        <p14:creationId xmlns:p14="http://schemas.microsoft.com/office/powerpoint/2010/main" xmlns="" val="80014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2609" y="227314"/>
            <a:ext cx="11015949" cy="6019249"/>
          </a:xfrm>
        </p:spPr>
      </p:pic>
      <p:sp>
        <p:nvSpPr>
          <p:cNvPr id="5" name="Freeform 4"/>
          <p:cNvSpPr/>
          <p:nvPr/>
        </p:nvSpPr>
        <p:spPr>
          <a:xfrm>
            <a:off x="2838420" y="2875402"/>
            <a:ext cx="2658997" cy="1498294"/>
          </a:xfrm>
          <a:custGeom>
            <a:avLst/>
            <a:gdLst>
              <a:gd name="connsiteX0" fmla="*/ 59016 w 2658997"/>
              <a:gd name="connsiteY0" fmla="*/ 1498294 h 1498294"/>
              <a:gd name="connsiteX1" fmla="*/ 14949 w 2658997"/>
              <a:gd name="connsiteY1" fmla="*/ 1355075 h 1498294"/>
              <a:gd name="connsiteX2" fmla="*/ 47999 w 2658997"/>
              <a:gd name="connsiteY2" fmla="*/ 1322025 h 1498294"/>
              <a:gd name="connsiteX3" fmla="*/ 103084 w 2658997"/>
              <a:gd name="connsiteY3" fmla="*/ 1211856 h 1498294"/>
              <a:gd name="connsiteX4" fmla="*/ 136134 w 2658997"/>
              <a:gd name="connsiteY4" fmla="*/ 1189822 h 1498294"/>
              <a:gd name="connsiteX5" fmla="*/ 158168 w 2658997"/>
              <a:gd name="connsiteY5" fmla="*/ 1134738 h 1498294"/>
              <a:gd name="connsiteX6" fmla="*/ 169185 w 2658997"/>
              <a:gd name="connsiteY6" fmla="*/ 1101687 h 1498294"/>
              <a:gd name="connsiteX7" fmla="*/ 224269 w 2658997"/>
              <a:gd name="connsiteY7" fmla="*/ 1035586 h 1498294"/>
              <a:gd name="connsiteX8" fmla="*/ 323421 w 2658997"/>
              <a:gd name="connsiteY8" fmla="*/ 914400 h 1498294"/>
              <a:gd name="connsiteX9" fmla="*/ 433590 w 2658997"/>
              <a:gd name="connsiteY9" fmla="*/ 859316 h 1498294"/>
              <a:gd name="connsiteX10" fmla="*/ 466640 w 2658997"/>
              <a:gd name="connsiteY10" fmla="*/ 848299 h 1498294"/>
              <a:gd name="connsiteX11" fmla="*/ 576809 w 2658997"/>
              <a:gd name="connsiteY11" fmla="*/ 881350 h 1498294"/>
              <a:gd name="connsiteX12" fmla="*/ 609860 w 2658997"/>
              <a:gd name="connsiteY12" fmla="*/ 892367 h 1498294"/>
              <a:gd name="connsiteX13" fmla="*/ 653927 w 2658997"/>
              <a:gd name="connsiteY13" fmla="*/ 914400 h 1498294"/>
              <a:gd name="connsiteX14" fmla="*/ 786129 w 2658997"/>
              <a:gd name="connsiteY14" fmla="*/ 936434 h 1498294"/>
              <a:gd name="connsiteX15" fmla="*/ 819180 w 2658997"/>
              <a:gd name="connsiteY15" fmla="*/ 958468 h 1498294"/>
              <a:gd name="connsiteX16" fmla="*/ 918332 w 2658997"/>
              <a:gd name="connsiteY16" fmla="*/ 903384 h 1498294"/>
              <a:gd name="connsiteX17" fmla="*/ 984433 w 2658997"/>
              <a:gd name="connsiteY17" fmla="*/ 859316 h 1498294"/>
              <a:gd name="connsiteX18" fmla="*/ 995450 w 2658997"/>
              <a:gd name="connsiteY18" fmla="*/ 826265 h 1498294"/>
              <a:gd name="connsiteX19" fmla="*/ 1028500 w 2658997"/>
              <a:gd name="connsiteY19" fmla="*/ 782198 h 1498294"/>
              <a:gd name="connsiteX20" fmla="*/ 1072568 w 2658997"/>
              <a:gd name="connsiteY20" fmla="*/ 683046 h 1498294"/>
              <a:gd name="connsiteX21" fmla="*/ 1116635 w 2658997"/>
              <a:gd name="connsiteY21" fmla="*/ 616945 h 1498294"/>
              <a:gd name="connsiteX22" fmla="*/ 1138669 w 2658997"/>
              <a:gd name="connsiteY22" fmla="*/ 583894 h 1498294"/>
              <a:gd name="connsiteX23" fmla="*/ 1215787 w 2658997"/>
              <a:gd name="connsiteY23" fmla="*/ 550844 h 1498294"/>
              <a:gd name="connsiteX24" fmla="*/ 1634428 w 2658997"/>
              <a:gd name="connsiteY24" fmla="*/ 539827 h 1498294"/>
              <a:gd name="connsiteX25" fmla="*/ 1645445 w 2658997"/>
              <a:gd name="connsiteY25" fmla="*/ 506776 h 1498294"/>
              <a:gd name="connsiteX26" fmla="*/ 1667479 w 2658997"/>
              <a:gd name="connsiteY26" fmla="*/ 473726 h 1498294"/>
              <a:gd name="connsiteX27" fmla="*/ 1700529 w 2658997"/>
              <a:gd name="connsiteY27" fmla="*/ 396608 h 1498294"/>
              <a:gd name="connsiteX28" fmla="*/ 1733580 w 2658997"/>
              <a:gd name="connsiteY28" fmla="*/ 374574 h 1498294"/>
              <a:gd name="connsiteX29" fmla="*/ 1799681 w 2658997"/>
              <a:gd name="connsiteY29" fmla="*/ 352540 h 1498294"/>
              <a:gd name="connsiteX30" fmla="*/ 1975951 w 2658997"/>
              <a:gd name="connsiteY30" fmla="*/ 363557 h 1498294"/>
              <a:gd name="connsiteX31" fmla="*/ 2064086 w 2658997"/>
              <a:gd name="connsiteY31" fmla="*/ 352540 h 1498294"/>
              <a:gd name="connsiteX32" fmla="*/ 2108153 w 2658997"/>
              <a:gd name="connsiteY32" fmla="*/ 286439 h 1498294"/>
              <a:gd name="connsiteX33" fmla="*/ 2196288 w 2658997"/>
              <a:gd name="connsiteY33" fmla="*/ 209321 h 1498294"/>
              <a:gd name="connsiteX34" fmla="*/ 2262390 w 2658997"/>
              <a:gd name="connsiteY34" fmla="*/ 154237 h 1498294"/>
              <a:gd name="connsiteX35" fmla="*/ 2394592 w 2658997"/>
              <a:gd name="connsiteY35" fmla="*/ 132203 h 1498294"/>
              <a:gd name="connsiteX36" fmla="*/ 2427643 w 2658997"/>
              <a:gd name="connsiteY36" fmla="*/ 110169 h 1498294"/>
              <a:gd name="connsiteX37" fmla="*/ 2559845 w 2658997"/>
              <a:gd name="connsiteY37" fmla="*/ 88135 h 1498294"/>
              <a:gd name="connsiteX38" fmla="*/ 2603913 w 2658997"/>
              <a:gd name="connsiteY38" fmla="*/ 55085 h 1498294"/>
              <a:gd name="connsiteX39" fmla="*/ 2636963 w 2658997"/>
              <a:gd name="connsiteY39" fmla="*/ 33051 h 1498294"/>
              <a:gd name="connsiteX40" fmla="*/ 2658997 w 2658997"/>
              <a:gd name="connsiteY40" fmla="*/ 0 h 14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58997" h="1498294">
                <a:moveTo>
                  <a:pt x="59016" y="1498294"/>
                </a:moveTo>
                <a:cubicBezTo>
                  <a:pt x="7556" y="1436542"/>
                  <a:pt x="-18456" y="1438588"/>
                  <a:pt x="14949" y="1355075"/>
                </a:cubicBezTo>
                <a:cubicBezTo>
                  <a:pt x="20735" y="1340609"/>
                  <a:pt x="36982" y="1333042"/>
                  <a:pt x="47999" y="1322025"/>
                </a:cubicBezTo>
                <a:cubicBezTo>
                  <a:pt x="65934" y="1268219"/>
                  <a:pt x="63928" y="1251012"/>
                  <a:pt x="103084" y="1211856"/>
                </a:cubicBezTo>
                <a:cubicBezTo>
                  <a:pt x="112446" y="1202494"/>
                  <a:pt x="125117" y="1197167"/>
                  <a:pt x="136134" y="1189822"/>
                </a:cubicBezTo>
                <a:cubicBezTo>
                  <a:pt x="143479" y="1171461"/>
                  <a:pt x="151224" y="1153255"/>
                  <a:pt x="158168" y="1134738"/>
                </a:cubicBezTo>
                <a:cubicBezTo>
                  <a:pt x="162246" y="1123864"/>
                  <a:pt x="163991" y="1112074"/>
                  <a:pt x="169185" y="1101687"/>
                </a:cubicBezTo>
                <a:cubicBezTo>
                  <a:pt x="192803" y="1054452"/>
                  <a:pt x="190163" y="1079437"/>
                  <a:pt x="224269" y="1035586"/>
                </a:cubicBezTo>
                <a:cubicBezTo>
                  <a:pt x="293235" y="946916"/>
                  <a:pt x="239322" y="989155"/>
                  <a:pt x="323421" y="914400"/>
                </a:cubicBezTo>
                <a:cubicBezTo>
                  <a:pt x="370406" y="872635"/>
                  <a:pt x="369882" y="880552"/>
                  <a:pt x="433590" y="859316"/>
                </a:cubicBezTo>
                <a:lnTo>
                  <a:pt x="466640" y="848299"/>
                </a:lnTo>
                <a:lnTo>
                  <a:pt x="576809" y="881350"/>
                </a:lnTo>
                <a:cubicBezTo>
                  <a:pt x="587908" y="884765"/>
                  <a:pt x="599186" y="887793"/>
                  <a:pt x="609860" y="892367"/>
                </a:cubicBezTo>
                <a:cubicBezTo>
                  <a:pt x="624955" y="898836"/>
                  <a:pt x="638550" y="908634"/>
                  <a:pt x="653927" y="914400"/>
                </a:cubicBezTo>
                <a:cubicBezTo>
                  <a:pt x="690324" y="928049"/>
                  <a:pt x="754133" y="932434"/>
                  <a:pt x="786129" y="936434"/>
                </a:cubicBezTo>
                <a:cubicBezTo>
                  <a:pt x="797146" y="943779"/>
                  <a:pt x="806041" y="956826"/>
                  <a:pt x="819180" y="958468"/>
                </a:cubicBezTo>
                <a:cubicBezTo>
                  <a:pt x="879291" y="965982"/>
                  <a:pt x="878045" y="935613"/>
                  <a:pt x="918332" y="903384"/>
                </a:cubicBezTo>
                <a:cubicBezTo>
                  <a:pt x="939010" y="886841"/>
                  <a:pt x="984433" y="859316"/>
                  <a:pt x="984433" y="859316"/>
                </a:cubicBezTo>
                <a:cubicBezTo>
                  <a:pt x="988105" y="848299"/>
                  <a:pt x="989688" y="836348"/>
                  <a:pt x="995450" y="826265"/>
                </a:cubicBezTo>
                <a:cubicBezTo>
                  <a:pt x="1004560" y="810323"/>
                  <a:pt x="1021043" y="798977"/>
                  <a:pt x="1028500" y="782198"/>
                </a:cubicBezTo>
                <a:cubicBezTo>
                  <a:pt x="1086971" y="650639"/>
                  <a:pt x="985280" y="799429"/>
                  <a:pt x="1072568" y="683046"/>
                </a:cubicBezTo>
                <a:cubicBezTo>
                  <a:pt x="1091929" y="624964"/>
                  <a:pt x="1070789" y="671961"/>
                  <a:pt x="1116635" y="616945"/>
                </a:cubicBezTo>
                <a:cubicBezTo>
                  <a:pt x="1125111" y="606773"/>
                  <a:pt x="1129306" y="593257"/>
                  <a:pt x="1138669" y="583894"/>
                </a:cubicBezTo>
                <a:cubicBezTo>
                  <a:pt x="1157764" y="564799"/>
                  <a:pt x="1189241" y="552108"/>
                  <a:pt x="1215787" y="550844"/>
                </a:cubicBezTo>
                <a:cubicBezTo>
                  <a:pt x="1355224" y="544204"/>
                  <a:pt x="1494881" y="543499"/>
                  <a:pt x="1634428" y="539827"/>
                </a:cubicBezTo>
                <a:cubicBezTo>
                  <a:pt x="1638100" y="528810"/>
                  <a:pt x="1640251" y="517163"/>
                  <a:pt x="1645445" y="506776"/>
                </a:cubicBezTo>
                <a:cubicBezTo>
                  <a:pt x="1651366" y="494933"/>
                  <a:pt x="1662263" y="485896"/>
                  <a:pt x="1667479" y="473726"/>
                </a:cubicBezTo>
                <a:cubicBezTo>
                  <a:pt x="1686442" y="429480"/>
                  <a:pt x="1665957" y="431180"/>
                  <a:pt x="1700529" y="396608"/>
                </a:cubicBezTo>
                <a:cubicBezTo>
                  <a:pt x="1709892" y="387245"/>
                  <a:pt x="1721480" y="379952"/>
                  <a:pt x="1733580" y="374574"/>
                </a:cubicBezTo>
                <a:cubicBezTo>
                  <a:pt x="1754804" y="365141"/>
                  <a:pt x="1799681" y="352540"/>
                  <a:pt x="1799681" y="352540"/>
                </a:cubicBezTo>
                <a:cubicBezTo>
                  <a:pt x="1858438" y="356212"/>
                  <a:pt x="1917080" y="363557"/>
                  <a:pt x="1975951" y="363557"/>
                </a:cubicBezTo>
                <a:cubicBezTo>
                  <a:pt x="2005558" y="363557"/>
                  <a:pt x="2038512" y="367458"/>
                  <a:pt x="2064086" y="352540"/>
                </a:cubicBezTo>
                <a:cubicBezTo>
                  <a:pt x="2086960" y="339197"/>
                  <a:pt x="2089428" y="305164"/>
                  <a:pt x="2108153" y="286439"/>
                </a:cubicBezTo>
                <a:cubicBezTo>
                  <a:pt x="2216701" y="177891"/>
                  <a:pt x="2090086" y="300351"/>
                  <a:pt x="2196288" y="209321"/>
                </a:cubicBezTo>
                <a:cubicBezTo>
                  <a:pt x="2222761" y="186630"/>
                  <a:pt x="2229921" y="168152"/>
                  <a:pt x="2262390" y="154237"/>
                </a:cubicBezTo>
                <a:cubicBezTo>
                  <a:pt x="2292364" y="141391"/>
                  <a:pt x="2375155" y="134633"/>
                  <a:pt x="2394592" y="132203"/>
                </a:cubicBezTo>
                <a:cubicBezTo>
                  <a:pt x="2405609" y="124858"/>
                  <a:pt x="2415245" y="114818"/>
                  <a:pt x="2427643" y="110169"/>
                </a:cubicBezTo>
                <a:cubicBezTo>
                  <a:pt x="2447470" y="102734"/>
                  <a:pt x="2548393" y="89771"/>
                  <a:pt x="2559845" y="88135"/>
                </a:cubicBezTo>
                <a:cubicBezTo>
                  <a:pt x="2574534" y="77118"/>
                  <a:pt x="2588972" y="65757"/>
                  <a:pt x="2603913" y="55085"/>
                </a:cubicBezTo>
                <a:cubicBezTo>
                  <a:pt x="2614687" y="47389"/>
                  <a:pt x="2627601" y="42414"/>
                  <a:pt x="2636963" y="33051"/>
                </a:cubicBezTo>
                <a:cubicBezTo>
                  <a:pt x="2646326" y="23688"/>
                  <a:pt x="2658997" y="0"/>
                  <a:pt x="2658997" y="0"/>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vi-VN"/>
          </a:p>
        </p:txBody>
      </p:sp>
      <p:sp>
        <p:nvSpPr>
          <p:cNvPr id="6" name="Freeform 5"/>
          <p:cNvSpPr/>
          <p:nvPr/>
        </p:nvSpPr>
        <p:spPr>
          <a:xfrm>
            <a:off x="4913523" y="3007404"/>
            <a:ext cx="2919470" cy="1278157"/>
          </a:xfrm>
          <a:custGeom>
            <a:avLst/>
            <a:gdLst>
              <a:gd name="connsiteX0" fmla="*/ 0 w 2919470"/>
              <a:gd name="connsiteY0" fmla="*/ 1245107 h 1278157"/>
              <a:gd name="connsiteX1" fmla="*/ 55084 w 2919470"/>
              <a:gd name="connsiteY1" fmla="*/ 1256124 h 1278157"/>
              <a:gd name="connsiteX2" fmla="*/ 99152 w 2919470"/>
              <a:gd name="connsiteY2" fmla="*/ 1278157 h 1278157"/>
              <a:gd name="connsiteX3" fmla="*/ 187287 w 2919470"/>
              <a:gd name="connsiteY3" fmla="*/ 1256124 h 1278157"/>
              <a:gd name="connsiteX4" fmla="*/ 220337 w 2919470"/>
              <a:gd name="connsiteY4" fmla="*/ 1179006 h 1278157"/>
              <a:gd name="connsiteX5" fmla="*/ 264405 w 2919470"/>
              <a:gd name="connsiteY5" fmla="*/ 1090871 h 1278157"/>
              <a:gd name="connsiteX6" fmla="*/ 286438 w 2919470"/>
              <a:gd name="connsiteY6" fmla="*/ 1024769 h 1278157"/>
              <a:gd name="connsiteX7" fmla="*/ 308472 w 2919470"/>
              <a:gd name="connsiteY7" fmla="*/ 969685 h 1278157"/>
              <a:gd name="connsiteX8" fmla="*/ 319489 w 2919470"/>
              <a:gd name="connsiteY8" fmla="*/ 914601 h 1278157"/>
              <a:gd name="connsiteX9" fmla="*/ 330506 w 2919470"/>
              <a:gd name="connsiteY9" fmla="*/ 848500 h 1278157"/>
              <a:gd name="connsiteX10" fmla="*/ 374573 w 2919470"/>
              <a:gd name="connsiteY10" fmla="*/ 804432 h 1278157"/>
              <a:gd name="connsiteX11" fmla="*/ 429658 w 2919470"/>
              <a:gd name="connsiteY11" fmla="*/ 738331 h 1278157"/>
              <a:gd name="connsiteX12" fmla="*/ 683046 w 2919470"/>
              <a:gd name="connsiteY12" fmla="*/ 749348 h 1278157"/>
              <a:gd name="connsiteX13" fmla="*/ 727113 w 2919470"/>
              <a:gd name="connsiteY13" fmla="*/ 782398 h 1278157"/>
              <a:gd name="connsiteX14" fmla="*/ 837282 w 2919470"/>
              <a:gd name="connsiteY14" fmla="*/ 881550 h 1278157"/>
              <a:gd name="connsiteX15" fmla="*/ 870332 w 2919470"/>
              <a:gd name="connsiteY15" fmla="*/ 914601 h 1278157"/>
              <a:gd name="connsiteX16" fmla="*/ 881349 w 2919470"/>
              <a:gd name="connsiteY16" fmla="*/ 947651 h 1278157"/>
              <a:gd name="connsiteX17" fmla="*/ 1002535 w 2919470"/>
              <a:gd name="connsiteY17" fmla="*/ 969685 h 1278157"/>
              <a:gd name="connsiteX18" fmla="*/ 1035585 w 2919470"/>
              <a:gd name="connsiteY18" fmla="*/ 958668 h 1278157"/>
              <a:gd name="connsiteX19" fmla="*/ 1068636 w 2919470"/>
              <a:gd name="connsiteY19" fmla="*/ 881550 h 1278157"/>
              <a:gd name="connsiteX20" fmla="*/ 1090670 w 2919470"/>
              <a:gd name="connsiteY20" fmla="*/ 848500 h 1278157"/>
              <a:gd name="connsiteX21" fmla="*/ 1101687 w 2919470"/>
              <a:gd name="connsiteY21" fmla="*/ 804432 h 1278157"/>
              <a:gd name="connsiteX22" fmla="*/ 1112704 w 2919470"/>
              <a:gd name="connsiteY22" fmla="*/ 771382 h 1278157"/>
              <a:gd name="connsiteX23" fmla="*/ 1123720 w 2919470"/>
              <a:gd name="connsiteY23" fmla="*/ 716297 h 1278157"/>
              <a:gd name="connsiteX24" fmla="*/ 1134737 w 2919470"/>
              <a:gd name="connsiteY24" fmla="*/ 683247 h 1278157"/>
              <a:gd name="connsiteX25" fmla="*/ 1145754 w 2919470"/>
              <a:gd name="connsiteY25" fmla="*/ 628162 h 1278157"/>
              <a:gd name="connsiteX26" fmla="*/ 1178805 w 2919470"/>
              <a:gd name="connsiteY26" fmla="*/ 584095 h 1278157"/>
              <a:gd name="connsiteX27" fmla="*/ 1189822 w 2919470"/>
              <a:gd name="connsiteY27" fmla="*/ 551044 h 1278157"/>
              <a:gd name="connsiteX28" fmla="*/ 1222872 w 2919470"/>
              <a:gd name="connsiteY28" fmla="*/ 517994 h 1278157"/>
              <a:gd name="connsiteX29" fmla="*/ 1355075 w 2919470"/>
              <a:gd name="connsiteY29" fmla="*/ 484943 h 1278157"/>
              <a:gd name="connsiteX30" fmla="*/ 1388125 w 2919470"/>
              <a:gd name="connsiteY30" fmla="*/ 495960 h 1278157"/>
              <a:gd name="connsiteX31" fmla="*/ 1531344 w 2919470"/>
              <a:gd name="connsiteY31" fmla="*/ 517994 h 1278157"/>
              <a:gd name="connsiteX32" fmla="*/ 1652530 w 2919470"/>
              <a:gd name="connsiteY32" fmla="*/ 562061 h 1278157"/>
              <a:gd name="connsiteX33" fmla="*/ 1850834 w 2919470"/>
              <a:gd name="connsiteY33" fmla="*/ 529010 h 1278157"/>
              <a:gd name="connsiteX34" fmla="*/ 1883884 w 2919470"/>
              <a:gd name="connsiteY34" fmla="*/ 495960 h 1278157"/>
              <a:gd name="connsiteX35" fmla="*/ 1916935 w 2919470"/>
              <a:gd name="connsiteY35" fmla="*/ 319690 h 1278157"/>
              <a:gd name="connsiteX36" fmla="*/ 1938969 w 2919470"/>
              <a:gd name="connsiteY36" fmla="*/ 275623 h 1278157"/>
              <a:gd name="connsiteX37" fmla="*/ 1949985 w 2919470"/>
              <a:gd name="connsiteY37" fmla="*/ 242572 h 1278157"/>
              <a:gd name="connsiteX38" fmla="*/ 2016087 w 2919470"/>
              <a:gd name="connsiteY38" fmla="*/ 231555 h 1278157"/>
              <a:gd name="connsiteX39" fmla="*/ 2148289 w 2919470"/>
              <a:gd name="connsiteY39" fmla="*/ 242572 h 1278157"/>
              <a:gd name="connsiteX40" fmla="*/ 2181340 w 2919470"/>
              <a:gd name="connsiteY40" fmla="*/ 264606 h 1278157"/>
              <a:gd name="connsiteX41" fmla="*/ 2225407 w 2919470"/>
              <a:gd name="connsiteY41" fmla="*/ 275623 h 1278157"/>
              <a:gd name="connsiteX42" fmla="*/ 2291508 w 2919470"/>
              <a:gd name="connsiteY42" fmla="*/ 308673 h 1278157"/>
              <a:gd name="connsiteX43" fmla="*/ 2357610 w 2919470"/>
              <a:gd name="connsiteY43" fmla="*/ 341724 h 1278157"/>
              <a:gd name="connsiteX44" fmla="*/ 2423711 w 2919470"/>
              <a:gd name="connsiteY44" fmla="*/ 286639 h 1278157"/>
              <a:gd name="connsiteX45" fmla="*/ 2511846 w 2919470"/>
              <a:gd name="connsiteY45" fmla="*/ 242572 h 1278157"/>
              <a:gd name="connsiteX46" fmla="*/ 2566930 w 2919470"/>
              <a:gd name="connsiteY46" fmla="*/ 176471 h 1278157"/>
              <a:gd name="connsiteX47" fmla="*/ 2599981 w 2919470"/>
              <a:gd name="connsiteY47" fmla="*/ 110369 h 1278157"/>
              <a:gd name="connsiteX48" fmla="*/ 2655065 w 2919470"/>
              <a:gd name="connsiteY48" fmla="*/ 11218 h 1278157"/>
              <a:gd name="connsiteX49" fmla="*/ 2919470 w 2919470"/>
              <a:gd name="connsiteY49" fmla="*/ 201 h 127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19470" h="1278157">
                <a:moveTo>
                  <a:pt x="0" y="1245107"/>
                </a:moveTo>
                <a:cubicBezTo>
                  <a:pt x="18361" y="1248779"/>
                  <a:pt x="37320" y="1250203"/>
                  <a:pt x="55084" y="1256124"/>
                </a:cubicBezTo>
                <a:cubicBezTo>
                  <a:pt x="70664" y="1261317"/>
                  <a:pt x="82729" y="1278157"/>
                  <a:pt x="99152" y="1278157"/>
                </a:cubicBezTo>
                <a:cubicBezTo>
                  <a:pt x="129434" y="1278157"/>
                  <a:pt x="157909" y="1263468"/>
                  <a:pt x="187287" y="1256124"/>
                </a:cubicBezTo>
                <a:cubicBezTo>
                  <a:pt x="239840" y="1177291"/>
                  <a:pt x="180812" y="1273865"/>
                  <a:pt x="220337" y="1179006"/>
                </a:cubicBezTo>
                <a:cubicBezTo>
                  <a:pt x="232970" y="1148687"/>
                  <a:pt x="254019" y="1122032"/>
                  <a:pt x="264405" y="1090871"/>
                </a:cubicBezTo>
                <a:cubicBezTo>
                  <a:pt x="271749" y="1068837"/>
                  <a:pt x="277812" y="1046334"/>
                  <a:pt x="286438" y="1024769"/>
                </a:cubicBezTo>
                <a:cubicBezTo>
                  <a:pt x="293783" y="1006408"/>
                  <a:pt x="302789" y="988627"/>
                  <a:pt x="308472" y="969685"/>
                </a:cubicBezTo>
                <a:cubicBezTo>
                  <a:pt x="313853" y="951750"/>
                  <a:pt x="316139" y="933024"/>
                  <a:pt x="319489" y="914601"/>
                </a:cubicBezTo>
                <a:cubicBezTo>
                  <a:pt x="323485" y="892624"/>
                  <a:pt x="320516" y="868479"/>
                  <a:pt x="330506" y="848500"/>
                </a:cubicBezTo>
                <a:cubicBezTo>
                  <a:pt x="339796" y="829919"/>
                  <a:pt x="362109" y="821051"/>
                  <a:pt x="374573" y="804432"/>
                </a:cubicBezTo>
                <a:cubicBezTo>
                  <a:pt x="430482" y="729887"/>
                  <a:pt x="360405" y="784499"/>
                  <a:pt x="429658" y="738331"/>
                </a:cubicBezTo>
                <a:cubicBezTo>
                  <a:pt x="514121" y="742003"/>
                  <a:pt x="599416" y="736959"/>
                  <a:pt x="683046" y="749348"/>
                </a:cubicBezTo>
                <a:cubicBezTo>
                  <a:pt x="701209" y="752039"/>
                  <a:pt x="712172" y="771726"/>
                  <a:pt x="727113" y="782398"/>
                </a:cubicBezTo>
                <a:cubicBezTo>
                  <a:pt x="800960" y="835145"/>
                  <a:pt x="721842" y="766109"/>
                  <a:pt x="837282" y="881550"/>
                </a:cubicBezTo>
                <a:lnTo>
                  <a:pt x="870332" y="914601"/>
                </a:lnTo>
                <a:cubicBezTo>
                  <a:pt x="874004" y="925618"/>
                  <a:pt x="874907" y="937989"/>
                  <a:pt x="881349" y="947651"/>
                </a:cubicBezTo>
                <a:cubicBezTo>
                  <a:pt x="918725" y="1003714"/>
                  <a:pt x="930505" y="978689"/>
                  <a:pt x="1002535" y="969685"/>
                </a:cubicBezTo>
                <a:cubicBezTo>
                  <a:pt x="1013552" y="966013"/>
                  <a:pt x="1026517" y="965922"/>
                  <a:pt x="1035585" y="958668"/>
                </a:cubicBezTo>
                <a:cubicBezTo>
                  <a:pt x="1065650" y="934616"/>
                  <a:pt x="1054829" y="913766"/>
                  <a:pt x="1068636" y="881550"/>
                </a:cubicBezTo>
                <a:cubicBezTo>
                  <a:pt x="1073852" y="869380"/>
                  <a:pt x="1083325" y="859517"/>
                  <a:pt x="1090670" y="848500"/>
                </a:cubicBezTo>
                <a:cubicBezTo>
                  <a:pt x="1094342" y="833811"/>
                  <a:pt x="1097527" y="818991"/>
                  <a:pt x="1101687" y="804432"/>
                </a:cubicBezTo>
                <a:cubicBezTo>
                  <a:pt x="1104877" y="793266"/>
                  <a:pt x="1109888" y="782648"/>
                  <a:pt x="1112704" y="771382"/>
                </a:cubicBezTo>
                <a:cubicBezTo>
                  <a:pt x="1117245" y="753216"/>
                  <a:pt x="1119179" y="734463"/>
                  <a:pt x="1123720" y="716297"/>
                </a:cubicBezTo>
                <a:cubicBezTo>
                  <a:pt x="1126536" y="705031"/>
                  <a:pt x="1131920" y="694513"/>
                  <a:pt x="1134737" y="683247"/>
                </a:cubicBezTo>
                <a:cubicBezTo>
                  <a:pt x="1139279" y="665081"/>
                  <a:pt x="1138149" y="645273"/>
                  <a:pt x="1145754" y="628162"/>
                </a:cubicBezTo>
                <a:cubicBezTo>
                  <a:pt x="1153211" y="611383"/>
                  <a:pt x="1167788" y="598784"/>
                  <a:pt x="1178805" y="584095"/>
                </a:cubicBezTo>
                <a:cubicBezTo>
                  <a:pt x="1182477" y="573078"/>
                  <a:pt x="1183380" y="560707"/>
                  <a:pt x="1189822" y="551044"/>
                </a:cubicBezTo>
                <a:cubicBezTo>
                  <a:pt x="1198464" y="538081"/>
                  <a:pt x="1209253" y="525560"/>
                  <a:pt x="1222872" y="517994"/>
                </a:cubicBezTo>
                <a:cubicBezTo>
                  <a:pt x="1260284" y="497209"/>
                  <a:pt x="1314038" y="491783"/>
                  <a:pt x="1355075" y="484943"/>
                </a:cubicBezTo>
                <a:cubicBezTo>
                  <a:pt x="1366092" y="488615"/>
                  <a:pt x="1376789" y="493441"/>
                  <a:pt x="1388125" y="495960"/>
                </a:cubicBezTo>
                <a:cubicBezTo>
                  <a:pt x="1415639" y="502074"/>
                  <a:pt x="1506745" y="514480"/>
                  <a:pt x="1531344" y="517994"/>
                </a:cubicBezTo>
                <a:cubicBezTo>
                  <a:pt x="1616207" y="546280"/>
                  <a:pt x="1575881" y="531401"/>
                  <a:pt x="1652530" y="562061"/>
                </a:cubicBezTo>
                <a:cubicBezTo>
                  <a:pt x="1716530" y="557138"/>
                  <a:pt x="1792157" y="565683"/>
                  <a:pt x="1850834" y="529010"/>
                </a:cubicBezTo>
                <a:cubicBezTo>
                  <a:pt x="1864046" y="520753"/>
                  <a:pt x="1872867" y="506977"/>
                  <a:pt x="1883884" y="495960"/>
                </a:cubicBezTo>
                <a:cubicBezTo>
                  <a:pt x="1944429" y="314327"/>
                  <a:pt x="1860957" y="580917"/>
                  <a:pt x="1916935" y="319690"/>
                </a:cubicBezTo>
                <a:cubicBezTo>
                  <a:pt x="1920376" y="303632"/>
                  <a:pt x="1932500" y="290718"/>
                  <a:pt x="1938969" y="275623"/>
                </a:cubicBezTo>
                <a:cubicBezTo>
                  <a:pt x="1943543" y="264949"/>
                  <a:pt x="1939902" y="248334"/>
                  <a:pt x="1949985" y="242572"/>
                </a:cubicBezTo>
                <a:cubicBezTo>
                  <a:pt x="1969380" y="231489"/>
                  <a:pt x="1994053" y="235227"/>
                  <a:pt x="2016087" y="231555"/>
                </a:cubicBezTo>
                <a:cubicBezTo>
                  <a:pt x="2060154" y="235227"/>
                  <a:pt x="2104928" y="233900"/>
                  <a:pt x="2148289" y="242572"/>
                </a:cubicBezTo>
                <a:cubicBezTo>
                  <a:pt x="2161273" y="245169"/>
                  <a:pt x="2169170" y="259390"/>
                  <a:pt x="2181340" y="264606"/>
                </a:cubicBezTo>
                <a:cubicBezTo>
                  <a:pt x="2195257" y="270570"/>
                  <a:pt x="2210718" y="271951"/>
                  <a:pt x="2225407" y="275623"/>
                </a:cubicBezTo>
                <a:cubicBezTo>
                  <a:pt x="2320137" y="338773"/>
                  <a:pt x="2200276" y="263056"/>
                  <a:pt x="2291508" y="308673"/>
                </a:cubicBezTo>
                <a:cubicBezTo>
                  <a:pt x="2376931" y="351385"/>
                  <a:pt x="2274539" y="314034"/>
                  <a:pt x="2357610" y="341724"/>
                </a:cubicBezTo>
                <a:cubicBezTo>
                  <a:pt x="2483054" y="279001"/>
                  <a:pt x="2336506" y="361386"/>
                  <a:pt x="2423711" y="286639"/>
                </a:cubicBezTo>
                <a:cubicBezTo>
                  <a:pt x="2456823" y="258258"/>
                  <a:pt x="2475798" y="254588"/>
                  <a:pt x="2511846" y="242572"/>
                </a:cubicBezTo>
                <a:cubicBezTo>
                  <a:pt x="2536208" y="218209"/>
                  <a:pt x="2551593" y="207144"/>
                  <a:pt x="2566930" y="176471"/>
                </a:cubicBezTo>
                <a:cubicBezTo>
                  <a:pt x="2612545" y="85242"/>
                  <a:pt x="2536831" y="205093"/>
                  <a:pt x="2599981" y="110369"/>
                </a:cubicBezTo>
                <a:cubicBezTo>
                  <a:pt x="2606543" y="90683"/>
                  <a:pt x="2619274" y="19639"/>
                  <a:pt x="2655065" y="11218"/>
                </a:cubicBezTo>
                <a:cubicBezTo>
                  <a:pt x="2713008" y="-2415"/>
                  <a:pt x="2852462" y="201"/>
                  <a:pt x="2919470" y="2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vi-VN"/>
          </a:p>
        </p:txBody>
      </p:sp>
      <p:sp>
        <p:nvSpPr>
          <p:cNvPr id="7" name="Freeform 6"/>
          <p:cNvSpPr/>
          <p:nvPr/>
        </p:nvSpPr>
        <p:spPr>
          <a:xfrm>
            <a:off x="3580482" y="2941504"/>
            <a:ext cx="3272010" cy="1377108"/>
          </a:xfrm>
          <a:custGeom>
            <a:avLst/>
            <a:gdLst>
              <a:gd name="connsiteX0" fmla="*/ 3272010 w 3272010"/>
              <a:gd name="connsiteY0" fmla="*/ 1377108 h 1377108"/>
              <a:gd name="connsiteX1" fmla="*/ 3194891 w 3272010"/>
              <a:gd name="connsiteY1" fmla="*/ 1344057 h 1377108"/>
              <a:gd name="connsiteX2" fmla="*/ 3150824 w 3272010"/>
              <a:gd name="connsiteY2" fmla="*/ 1322024 h 1377108"/>
              <a:gd name="connsiteX3" fmla="*/ 3073706 w 3272010"/>
              <a:gd name="connsiteY3" fmla="*/ 1311007 h 1377108"/>
              <a:gd name="connsiteX4" fmla="*/ 3040655 w 3272010"/>
              <a:gd name="connsiteY4" fmla="*/ 1288973 h 1377108"/>
              <a:gd name="connsiteX5" fmla="*/ 3007605 w 3272010"/>
              <a:gd name="connsiteY5" fmla="*/ 1277956 h 1377108"/>
              <a:gd name="connsiteX6" fmla="*/ 2897436 w 3272010"/>
              <a:gd name="connsiteY6" fmla="*/ 1189821 h 1377108"/>
              <a:gd name="connsiteX7" fmla="*/ 2864385 w 3272010"/>
              <a:gd name="connsiteY7" fmla="*/ 1156771 h 1377108"/>
              <a:gd name="connsiteX8" fmla="*/ 2831335 w 3272010"/>
              <a:gd name="connsiteY8" fmla="*/ 1145754 h 1377108"/>
              <a:gd name="connsiteX9" fmla="*/ 2809301 w 3272010"/>
              <a:gd name="connsiteY9" fmla="*/ 1112703 h 1377108"/>
              <a:gd name="connsiteX10" fmla="*/ 2776251 w 3272010"/>
              <a:gd name="connsiteY10" fmla="*/ 1101686 h 1377108"/>
              <a:gd name="connsiteX11" fmla="*/ 2732183 w 3272010"/>
              <a:gd name="connsiteY11" fmla="*/ 1079653 h 1377108"/>
              <a:gd name="connsiteX12" fmla="*/ 2478795 w 3272010"/>
              <a:gd name="connsiteY12" fmla="*/ 1068636 h 1377108"/>
              <a:gd name="connsiteX13" fmla="*/ 2434728 w 3272010"/>
              <a:gd name="connsiteY13" fmla="*/ 1057619 h 1377108"/>
              <a:gd name="connsiteX14" fmla="*/ 2313542 w 3272010"/>
              <a:gd name="connsiteY14" fmla="*/ 1035585 h 1377108"/>
              <a:gd name="connsiteX15" fmla="*/ 2280491 w 3272010"/>
              <a:gd name="connsiteY15" fmla="*/ 1013551 h 1377108"/>
              <a:gd name="connsiteX16" fmla="*/ 2247441 w 3272010"/>
              <a:gd name="connsiteY16" fmla="*/ 1002535 h 1377108"/>
              <a:gd name="connsiteX17" fmla="*/ 2203373 w 3272010"/>
              <a:gd name="connsiteY17" fmla="*/ 936433 h 1377108"/>
              <a:gd name="connsiteX18" fmla="*/ 2170323 w 3272010"/>
              <a:gd name="connsiteY18" fmla="*/ 914400 h 1377108"/>
              <a:gd name="connsiteX19" fmla="*/ 2104222 w 3272010"/>
              <a:gd name="connsiteY19" fmla="*/ 848298 h 1377108"/>
              <a:gd name="connsiteX20" fmla="*/ 2071171 w 3272010"/>
              <a:gd name="connsiteY20" fmla="*/ 837282 h 1377108"/>
              <a:gd name="connsiteX21" fmla="*/ 2016087 w 3272010"/>
              <a:gd name="connsiteY21" fmla="*/ 771180 h 1377108"/>
              <a:gd name="connsiteX22" fmla="*/ 1983036 w 3272010"/>
              <a:gd name="connsiteY22" fmla="*/ 738130 h 1377108"/>
              <a:gd name="connsiteX23" fmla="*/ 1961002 w 3272010"/>
              <a:gd name="connsiteY23" fmla="*/ 705079 h 1377108"/>
              <a:gd name="connsiteX24" fmla="*/ 1927952 w 3272010"/>
              <a:gd name="connsiteY24" fmla="*/ 683045 h 1377108"/>
              <a:gd name="connsiteX25" fmla="*/ 1883884 w 3272010"/>
              <a:gd name="connsiteY25" fmla="*/ 649995 h 1377108"/>
              <a:gd name="connsiteX26" fmla="*/ 1828800 w 3272010"/>
              <a:gd name="connsiteY26" fmla="*/ 638978 h 1377108"/>
              <a:gd name="connsiteX27" fmla="*/ 1795749 w 3272010"/>
              <a:gd name="connsiteY27" fmla="*/ 627961 h 1377108"/>
              <a:gd name="connsiteX28" fmla="*/ 1564395 w 3272010"/>
              <a:gd name="connsiteY28" fmla="*/ 605927 h 1377108"/>
              <a:gd name="connsiteX29" fmla="*/ 1421176 w 3272010"/>
              <a:gd name="connsiteY29" fmla="*/ 583894 h 1377108"/>
              <a:gd name="connsiteX30" fmla="*/ 1344058 w 3272010"/>
              <a:gd name="connsiteY30" fmla="*/ 550843 h 1377108"/>
              <a:gd name="connsiteX31" fmla="*/ 1200838 w 3272010"/>
              <a:gd name="connsiteY31" fmla="*/ 539826 h 1377108"/>
              <a:gd name="connsiteX32" fmla="*/ 1123720 w 3272010"/>
              <a:gd name="connsiteY32" fmla="*/ 528809 h 1377108"/>
              <a:gd name="connsiteX33" fmla="*/ 1035585 w 3272010"/>
              <a:gd name="connsiteY33" fmla="*/ 506776 h 1377108"/>
              <a:gd name="connsiteX34" fmla="*/ 1002535 w 3272010"/>
              <a:gd name="connsiteY34" fmla="*/ 495759 h 1377108"/>
              <a:gd name="connsiteX35" fmla="*/ 958467 w 3272010"/>
              <a:gd name="connsiteY35" fmla="*/ 484742 h 1377108"/>
              <a:gd name="connsiteX36" fmla="*/ 947451 w 3272010"/>
              <a:gd name="connsiteY36" fmla="*/ 451691 h 1377108"/>
              <a:gd name="connsiteX37" fmla="*/ 914400 w 3272010"/>
              <a:gd name="connsiteY37" fmla="*/ 440674 h 1377108"/>
              <a:gd name="connsiteX38" fmla="*/ 881349 w 3272010"/>
              <a:gd name="connsiteY38" fmla="*/ 418641 h 1377108"/>
              <a:gd name="connsiteX39" fmla="*/ 859316 w 3272010"/>
              <a:gd name="connsiteY39" fmla="*/ 385590 h 1377108"/>
              <a:gd name="connsiteX40" fmla="*/ 760164 w 3272010"/>
              <a:gd name="connsiteY40" fmla="*/ 352539 h 1377108"/>
              <a:gd name="connsiteX41" fmla="*/ 661012 w 3272010"/>
              <a:gd name="connsiteY41" fmla="*/ 275421 h 1377108"/>
              <a:gd name="connsiteX42" fmla="*/ 627961 w 3272010"/>
              <a:gd name="connsiteY42" fmla="*/ 253388 h 1377108"/>
              <a:gd name="connsiteX43" fmla="*/ 594911 w 3272010"/>
              <a:gd name="connsiteY43" fmla="*/ 242371 h 1377108"/>
              <a:gd name="connsiteX44" fmla="*/ 561860 w 3272010"/>
              <a:gd name="connsiteY44" fmla="*/ 220337 h 1377108"/>
              <a:gd name="connsiteX45" fmla="*/ 462708 w 3272010"/>
              <a:gd name="connsiteY45" fmla="*/ 209320 h 1377108"/>
              <a:gd name="connsiteX46" fmla="*/ 363557 w 3272010"/>
              <a:gd name="connsiteY46" fmla="*/ 176269 h 1377108"/>
              <a:gd name="connsiteX47" fmla="*/ 330506 w 3272010"/>
              <a:gd name="connsiteY47" fmla="*/ 165253 h 1377108"/>
              <a:gd name="connsiteX48" fmla="*/ 198304 w 3272010"/>
              <a:gd name="connsiteY48" fmla="*/ 143219 h 1377108"/>
              <a:gd name="connsiteX49" fmla="*/ 99152 w 3272010"/>
              <a:gd name="connsiteY49" fmla="*/ 99151 h 1377108"/>
              <a:gd name="connsiteX50" fmla="*/ 66101 w 3272010"/>
              <a:gd name="connsiteY50" fmla="*/ 88135 h 1377108"/>
              <a:gd name="connsiteX51" fmla="*/ 22034 w 3272010"/>
              <a:gd name="connsiteY51" fmla="*/ 33050 h 1377108"/>
              <a:gd name="connsiteX52" fmla="*/ 0 w 3272010"/>
              <a:gd name="connsiteY52" fmla="*/ 0 h 13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72010" h="1377108">
                <a:moveTo>
                  <a:pt x="3272010" y="1377108"/>
                </a:moveTo>
                <a:cubicBezTo>
                  <a:pt x="3246304" y="1366091"/>
                  <a:pt x="3220352" y="1355630"/>
                  <a:pt x="3194891" y="1344057"/>
                </a:cubicBezTo>
                <a:cubicBezTo>
                  <a:pt x="3179940" y="1337261"/>
                  <a:pt x="3166668" y="1326345"/>
                  <a:pt x="3150824" y="1322024"/>
                </a:cubicBezTo>
                <a:cubicBezTo>
                  <a:pt x="3125772" y="1315192"/>
                  <a:pt x="3099412" y="1314679"/>
                  <a:pt x="3073706" y="1311007"/>
                </a:cubicBezTo>
                <a:cubicBezTo>
                  <a:pt x="3062689" y="1303662"/>
                  <a:pt x="3052498" y="1294895"/>
                  <a:pt x="3040655" y="1288973"/>
                </a:cubicBezTo>
                <a:cubicBezTo>
                  <a:pt x="3030268" y="1283780"/>
                  <a:pt x="3016673" y="1285210"/>
                  <a:pt x="3007605" y="1277956"/>
                </a:cubicBezTo>
                <a:cubicBezTo>
                  <a:pt x="2885707" y="1180437"/>
                  <a:pt x="2976657" y="1216228"/>
                  <a:pt x="2897436" y="1189821"/>
                </a:cubicBezTo>
                <a:cubicBezTo>
                  <a:pt x="2886419" y="1178804"/>
                  <a:pt x="2877349" y="1165413"/>
                  <a:pt x="2864385" y="1156771"/>
                </a:cubicBezTo>
                <a:cubicBezTo>
                  <a:pt x="2854723" y="1150330"/>
                  <a:pt x="2840403" y="1153008"/>
                  <a:pt x="2831335" y="1145754"/>
                </a:cubicBezTo>
                <a:cubicBezTo>
                  <a:pt x="2820996" y="1137482"/>
                  <a:pt x="2819640" y="1120975"/>
                  <a:pt x="2809301" y="1112703"/>
                </a:cubicBezTo>
                <a:cubicBezTo>
                  <a:pt x="2800233" y="1105449"/>
                  <a:pt x="2786925" y="1106260"/>
                  <a:pt x="2776251" y="1101686"/>
                </a:cubicBezTo>
                <a:cubicBezTo>
                  <a:pt x="2761156" y="1095217"/>
                  <a:pt x="2748506" y="1081467"/>
                  <a:pt x="2732183" y="1079653"/>
                </a:cubicBezTo>
                <a:cubicBezTo>
                  <a:pt x="2648158" y="1070317"/>
                  <a:pt x="2563258" y="1072308"/>
                  <a:pt x="2478795" y="1068636"/>
                </a:cubicBezTo>
                <a:cubicBezTo>
                  <a:pt x="2464106" y="1064964"/>
                  <a:pt x="2449509" y="1060904"/>
                  <a:pt x="2434728" y="1057619"/>
                </a:cubicBezTo>
                <a:cubicBezTo>
                  <a:pt x="2388538" y="1047354"/>
                  <a:pt x="2361373" y="1043557"/>
                  <a:pt x="2313542" y="1035585"/>
                </a:cubicBezTo>
                <a:cubicBezTo>
                  <a:pt x="2302525" y="1028240"/>
                  <a:pt x="2292334" y="1019472"/>
                  <a:pt x="2280491" y="1013551"/>
                </a:cubicBezTo>
                <a:cubicBezTo>
                  <a:pt x="2270104" y="1008358"/>
                  <a:pt x="2255652" y="1010746"/>
                  <a:pt x="2247441" y="1002535"/>
                </a:cubicBezTo>
                <a:cubicBezTo>
                  <a:pt x="2228716" y="983810"/>
                  <a:pt x="2225407" y="951122"/>
                  <a:pt x="2203373" y="936433"/>
                </a:cubicBezTo>
                <a:cubicBezTo>
                  <a:pt x="2192356" y="929089"/>
                  <a:pt x="2180219" y="923196"/>
                  <a:pt x="2170323" y="914400"/>
                </a:cubicBezTo>
                <a:cubicBezTo>
                  <a:pt x="2147033" y="893698"/>
                  <a:pt x="2133784" y="858151"/>
                  <a:pt x="2104222" y="848298"/>
                </a:cubicBezTo>
                <a:lnTo>
                  <a:pt x="2071171" y="837282"/>
                </a:lnTo>
                <a:cubicBezTo>
                  <a:pt x="1974603" y="740714"/>
                  <a:pt x="2092784" y="863217"/>
                  <a:pt x="2016087" y="771180"/>
                </a:cubicBezTo>
                <a:cubicBezTo>
                  <a:pt x="2006113" y="759211"/>
                  <a:pt x="1993010" y="750099"/>
                  <a:pt x="1983036" y="738130"/>
                </a:cubicBezTo>
                <a:cubicBezTo>
                  <a:pt x="1974559" y="727958"/>
                  <a:pt x="1970365" y="714442"/>
                  <a:pt x="1961002" y="705079"/>
                </a:cubicBezTo>
                <a:cubicBezTo>
                  <a:pt x="1951640" y="695716"/>
                  <a:pt x="1938726" y="690741"/>
                  <a:pt x="1927952" y="683045"/>
                </a:cubicBezTo>
                <a:cubicBezTo>
                  <a:pt x="1913011" y="672373"/>
                  <a:pt x="1900663" y="657452"/>
                  <a:pt x="1883884" y="649995"/>
                </a:cubicBezTo>
                <a:cubicBezTo>
                  <a:pt x="1866773" y="642390"/>
                  <a:pt x="1846966" y="643520"/>
                  <a:pt x="1828800" y="638978"/>
                </a:cubicBezTo>
                <a:cubicBezTo>
                  <a:pt x="1817534" y="636161"/>
                  <a:pt x="1807272" y="629401"/>
                  <a:pt x="1795749" y="627961"/>
                </a:cubicBezTo>
                <a:cubicBezTo>
                  <a:pt x="1718880" y="618352"/>
                  <a:pt x="1641421" y="614180"/>
                  <a:pt x="1564395" y="605927"/>
                </a:cubicBezTo>
                <a:cubicBezTo>
                  <a:pt x="1524717" y="601676"/>
                  <a:pt x="1461661" y="590641"/>
                  <a:pt x="1421176" y="583894"/>
                </a:cubicBezTo>
                <a:cubicBezTo>
                  <a:pt x="1395470" y="572877"/>
                  <a:pt x="1371482" y="556328"/>
                  <a:pt x="1344058" y="550843"/>
                </a:cubicBezTo>
                <a:cubicBezTo>
                  <a:pt x="1297107" y="541453"/>
                  <a:pt x="1248481" y="544590"/>
                  <a:pt x="1200838" y="539826"/>
                </a:cubicBezTo>
                <a:cubicBezTo>
                  <a:pt x="1175000" y="537242"/>
                  <a:pt x="1149426" y="532481"/>
                  <a:pt x="1123720" y="528809"/>
                </a:cubicBezTo>
                <a:cubicBezTo>
                  <a:pt x="1048173" y="503626"/>
                  <a:pt x="1141939" y="533364"/>
                  <a:pt x="1035585" y="506776"/>
                </a:cubicBezTo>
                <a:cubicBezTo>
                  <a:pt x="1024319" y="503960"/>
                  <a:pt x="1013701" y="498949"/>
                  <a:pt x="1002535" y="495759"/>
                </a:cubicBezTo>
                <a:cubicBezTo>
                  <a:pt x="987976" y="491599"/>
                  <a:pt x="973156" y="488414"/>
                  <a:pt x="958467" y="484742"/>
                </a:cubicBezTo>
                <a:cubicBezTo>
                  <a:pt x="954795" y="473725"/>
                  <a:pt x="955662" y="459903"/>
                  <a:pt x="947451" y="451691"/>
                </a:cubicBezTo>
                <a:cubicBezTo>
                  <a:pt x="939240" y="443479"/>
                  <a:pt x="924787" y="445867"/>
                  <a:pt x="914400" y="440674"/>
                </a:cubicBezTo>
                <a:cubicBezTo>
                  <a:pt x="902557" y="434753"/>
                  <a:pt x="892366" y="425985"/>
                  <a:pt x="881349" y="418641"/>
                </a:cubicBezTo>
                <a:cubicBezTo>
                  <a:pt x="874005" y="407624"/>
                  <a:pt x="871159" y="391511"/>
                  <a:pt x="859316" y="385590"/>
                </a:cubicBezTo>
                <a:cubicBezTo>
                  <a:pt x="744541" y="328202"/>
                  <a:pt x="832909" y="413160"/>
                  <a:pt x="760164" y="352539"/>
                </a:cubicBezTo>
                <a:cubicBezTo>
                  <a:pt x="656624" y="266256"/>
                  <a:pt x="828058" y="386785"/>
                  <a:pt x="661012" y="275421"/>
                </a:cubicBezTo>
                <a:cubicBezTo>
                  <a:pt x="649995" y="268076"/>
                  <a:pt x="640522" y="257575"/>
                  <a:pt x="627961" y="253388"/>
                </a:cubicBezTo>
                <a:cubicBezTo>
                  <a:pt x="616944" y="249716"/>
                  <a:pt x="605298" y="247564"/>
                  <a:pt x="594911" y="242371"/>
                </a:cubicBezTo>
                <a:cubicBezTo>
                  <a:pt x="583068" y="236449"/>
                  <a:pt x="574705" y="223548"/>
                  <a:pt x="561860" y="220337"/>
                </a:cubicBezTo>
                <a:cubicBezTo>
                  <a:pt x="529599" y="212272"/>
                  <a:pt x="495759" y="212992"/>
                  <a:pt x="462708" y="209320"/>
                </a:cubicBezTo>
                <a:lnTo>
                  <a:pt x="363557" y="176269"/>
                </a:lnTo>
                <a:cubicBezTo>
                  <a:pt x="352540" y="172597"/>
                  <a:pt x="341893" y="167531"/>
                  <a:pt x="330506" y="165253"/>
                </a:cubicBezTo>
                <a:cubicBezTo>
                  <a:pt x="249959" y="149143"/>
                  <a:pt x="293959" y="156884"/>
                  <a:pt x="198304" y="143219"/>
                </a:cubicBezTo>
                <a:cubicBezTo>
                  <a:pt x="145930" y="108303"/>
                  <a:pt x="177812" y="125370"/>
                  <a:pt x="99152" y="99151"/>
                </a:cubicBezTo>
                <a:lnTo>
                  <a:pt x="66101" y="88135"/>
                </a:lnTo>
                <a:cubicBezTo>
                  <a:pt x="10386" y="50991"/>
                  <a:pt x="48642" y="86265"/>
                  <a:pt x="22034" y="33050"/>
                </a:cubicBezTo>
                <a:cubicBezTo>
                  <a:pt x="16113" y="21207"/>
                  <a:pt x="0" y="0"/>
                  <a:pt x="0"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vi-VN"/>
          </a:p>
        </p:txBody>
      </p:sp>
      <p:sp>
        <p:nvSpPr>
          <p:cNvPr id="8" name="Freeform 7"/>
          <p:cNvSpPr/>
          <p:nvPr/>
        </p:nvSpPr>
        <p:spPr>
          <a:xfrm>
            <a:off x="5971142" y="3062689"/>
            <a:ext cx="2721166" cy="650027"/>
          </a:xfrm>
          <a:custGeom>
            <a:avLst/>
            <a:gdLst>
              <a:gd name="connsiteX0" fmla="*/ 0 w 2721166"/>
              <a:gd name="connsiteY0" fmla="*/ 0 h 650027"/>
              <a:gd name="connsiteX1" fmla="*/ 55085 w 2721166"/>
              <a:gd name="connsiteY1" fmla="*/ 33051 h 650027"/>
              <a:gd name="connsiteX2" fmla="*/ 165253 w 2721166"/>
              <a:gd name="connsiteY2" fmla="*/ 55084 h 650027"/>
              <a:gd name="connsiteX3" fmla="*/ 550844 w 2721166"/>
              <a:gd name="connsiteY3" fmla="*/ 66101 h 650027"/>
              <a:gd name="connsiteX4" fmla="*/ 616945 w 2721166"/>
              <a:gd name="connsiteY4" fmla="*/ 77118 h 650027"/>
              <a:gd name="connsiteX5" fmla="*/ 694063 w 2721166"/>
              <a:gd name="connsiteY5" fmla="*/ 88135 h 650027"/>
              <a:gd name="connsiteX6" fmla="*/ 727113 w 2721166"/>
              <a:gd name="connsiteY6" fmla="*/ 110169 h 650027"/>
              <a:gd name="connsiteX7" fmla="*/ 760164 w 2721166"/>
              <a:gd name="connsiteY7" fmla="*/ 121186 h 650027"/>
              <a:gd name="connsiteX8" fmla="*/ 782198 w 2721166"/>
              <a:gd name="connsiteY8" fmla="*/ 154236 h 650027"/>
              <a:gd name="connsiteX9" fmla="*/ 881350 w 2721166"/>
              <a:gd name="connsiteY9" fmla="*/ 231354 h 650027"/>
              <a:gd name="connsiteX10" fmla="*/ 936434 w 2721166"/>
              <a:gd name="connsiteY10" fmla="*/ 319489 h 650027"/>
              <a:gd name="connsiteX11" fmla="*/ 991518 w 2721166"/>
              <a:gd name="connsiteY11" fmla="*/ 385591 h 650027"/>
              <a:gd name="connsiteX12" fmla="*/ 1035586 w 2721166"/>
              <a:gd name="connsiteY12" fmla="*/ 473725 h 650027"/>
              <a:gd name="connsiteX13" fmla="*/ 1057619 w 2721166"/>
              <a:gd name="connsiteY13" fmla="*/ 517793 h 650027"/>
              <a:gd name="connsiteX14" fmla="*/ 1156771 w 2721166"/>
              <a:gd name="connsiteY14" fmla="*/ 572877 h 650027"/>
              <a:gd name="connsiteX15" fmla="*/ 1189822 w 2721166"/>
              <a:gd name="connsiteY15" fmla="*/ 594911 h 650027"/>
              <a:gd name="connsiteX16" fmla="*/ 1322024 w 2721166"/>
              <a:gd name="connsiteY16" fmla="*/ 616945 h 650027"/>
              <a:gd name="connsiteX17" fmla="*/ 1366092 w 2721166"/>
              <a:gd name="connsiteY17" fmla="*/ 638978 h 650027"/>
              <a:gd name="connsiteX18" fmla="*/ 1476260 w 2721166"/>
              <a:gd name="connsiteY18" fmla="*/ 649995 h 650027"/>
              <a:gd name="connsiteX19" fmla="*/ 1553378 w 2721166"/>
              <a:gd name="connsiteY19" fmla="*/ 627962 h 650027"/>
              <a:gd name="connsiteX20" fmla="*/ 1586429 w 2721166"/>
              <a:gd name="connsiteY20" fmla="*/ 594911 h 650027"/>
              <a:gd name="connsiteX21" fmla="*/ 1685581 w 2721166"/>
              <a:gd name="connsiteY21" fmla="*/ 550844 h 650027"/>
              <a:gd name="connsiteX22" fmla="*/ 1707615 w 2721166"/>
              <a:gd name="connsiteY22" fmla="*/ 517793 h 650027"/>
              <a:gd name="connsiteX23" fmla="*/ 1740665 w 2721166"/>
              <a:gd name="connsiteY23" fmla="*/ 506776 h 650027"/>
              <a:gd name="connsiteX24" fmla="*/ 1773716 w 2721166"/>
              <a:gd name="connsiteY24" fmla="*/ 484742 h 650027"/>
              <a:gd name="connsiteX25" fmla="*/ 1806766 w 2721166"/>
              <a:gd name="connsiteY25" fmla="*/ 429658 h 650027"/>
              <a:gd name="connsiteX26" fmla="*/ 1894901 w 2721166"/>
              <a:gd name="connsiteY26" fmla="*/ 396607 h 650027"/>
              <a:gd name="connsiteX27" fmla="*/ 1994053 w 2721166"/>
              <a:gd name="connsiteY27" fmla="*/ 363557 h 650027"/>
              <a:gd name="connsiteX28" fmla="*/ 2170323 w 2721166"/>
              <a:gd name="connsiteY28" fmla="*/ 374574 h 650027"/>
              <a:gd name="connsiteX29" fmla="*/ 2203374 w 2721166"/>
              <a:gd name="connsiteY29" fmla="*/ 407624 h 650027"/>
              <a:gd name="connsiteX30" fmla="*/ 2236424 w 2721166"/>
              <a:gd name="connsiteY30" fmla="*/ 418641 h 650027"/>
              <a:gd name="connsiteX31" fmla="*/ 2302525 w 2721166"/>
              <a:gd name="connsiteY31" fmla="*/ 473725 h 650027"/>
              <a:gd name="connsiteX32" fmla="*/ 2335576 w 2721166"/>
              <a:gd name="connsiteY32" fmla="*/ 506776 h 650027"/>
              <a:gd name="connsiteX33" fmla="*/ 2368627 w 2721166"/>
              <a:gd name="connsiteY33" fmla="*/ 528810 h 650027"/>
              <a:gd name="connsiteX34" fmla="*/ 2401677 w 2721166"/>
              <a:gd name="connsiteY34" fmla="*/ 561860 h 650027"/>
              <a:gd name="connsiteX35" fmla="*/ 2467778 w 2721166"/>
              <a:gd name="connsiteY35" fmla="*/ 605928 h 650027"/>
              <a:gd name="connsiteX36" fmla="*/ 2599981 w 2721166"/>
              <a:gd name="connsiteY36" fmla="*/ 627962 h 650027"/>
              <a:gd name="connsiteX37" fmla="*/ 2633031 w 2721166"/>
              <a:gd name="connsiteY37" fmla="*/ 638978 h 650027"/>
              <a:gd name="connsiteX38" fmla="*/ 2721166 w 2721166"/>
              <a:gd name="connsiteY38" fmla="*/ 649995 h 65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21166" h="650027">
                <a:moveTo>
                  <a:pt x="0" y="0"/>
                </a:moveTo>
                <a:cubicBezTo>
                  <a:pt x="18362" y="11017"/>
                  <a:pt x="35932" y="23475"/>
                  <a:pt x="55085" y="33051"/>
                </a:cubicBezTo>
                <a:cubicBezTo>
                  <a:pt x="83176" y="47097"/>
                  <a:pt x="142812" y="54015"/>
                  <a:pt x="165253" y="55084"/>
                </a:cubicBezTo>
                <a:cubicBezTo>
                  <a:pt x="293690" y="61200"/>
                  <a:pt x="422314" y="62429"/>
                  <a:pt x="550844" y="66101"/>
                </a:cubicBezTo>
                <a:lnTo>
                  <a:pt x="616945" y="77118"/>
                </a:lnTo>
                <a:cubicBezTo>
                  <a:pt x="642610" y="81067"/>
                  <a:pt x="669191" y="80673"/>
                  <a:pt x="694063" y="88135"/>
                </a:cubicBezTo>
                <a:cubicBezTo>
                  <a:pt x="706745" y="91940"/>
                  <a:pt x="715270" y="104248"/>
                  <a:pt x="727113" y="110169"/>
                </a:cubicBezTo>
                <a:cubicBezTo>
                  <a:pt x="737500" y="115363"/>
                  <a:pt x="749147" y="117514"/>
                  <a:pt x="760164" y="121186"/>
                </a:cubicBezTo>
                <a:cubicBezTo>
                  <a:pt x="767509" y="132203"/>
                  <a:pt x="772401" y="145330"/>
                  <a:pt x="782198" y="154236"/>
                </a:cubicBezTo>
                <a:cubicBezTo>
                  <a:pt x="813180" y="182401"/>
                  <a:pt x="881350" y="231354"/>
                  <a:pt x="881350" y="231354"/>
                </a:cubicBezTo>
                <a:cubicBezTo>
                  <a:pt x="903921" y="276498"/>
                  <a:pt x="902108" y="279443"/>
                  <a:pt x="936434" y="319489"/>
                </a:cubicBezTo>
                <a:cubicBezTo>
                  <a:pt x="1000047" y="393703"/>
                  <a:pt x="942827" y="312551"/>
                  <a:pt x="991518" y="385591"/>
                </a:cubicBezTo>
                <a:cubicBezTo>
                  <a:pt x="1011773" y="486864"/>
                  <a:pt x="984150" y="401714"/>
                  <a:pt x="1035586" y="473725"/>
                </a:cubicBezTo>
                <a:cubicBezTo>
                  <a:pt x="1045132" y="487089"/>
                  <a:pt x="1046931" y="505324"/>
                  <a:pt x="1057619" y="517793"/>
                </a:cubicBezTo>
                <a:cubicBezTo>
                  <a:pt x="1090123" y="555715"/>
                  <a:pt x="1114132" y="551558"/>
                  <a:pt x="1156771" y="572877"/>
                </a:cubicBezTo>
                <a:cubicBezTo>
                  <a:pt x="1168614" y="578798"/>
                  <a:pt x="1177979" y="588989"/>
                  <a:pt x="1189822" y="594911"/>
                </a:cubicBezTo>
                <a:cubicBezTo>
                  <a:pt x="1226736" y="613368"/>
                  <a:pt x="1290606" y="613454"/>
                  <a:pt x="1322024" y="616945"/>
                </a:cubicBezTo>
                <a:cubicBezTo>
                  <a:pt x="1336713" y="624289"/>
                  <a:pt x="1350034" y="635537"/>
                  <a:pt x="1366092" y="638978"/>
                </a:cubicBezTo>
                <a:cubicBezTo>
                  <a:pt x="1402179" y="646711"/>
                  <a:pt x="1439354" y="649995"/>
                  <a:pt x="1476260" y="649995"/>
                </a:cubicBezTo>
                <a:cubicBezTo>
                  <a:pt x="1490091" y="649995"/>
                  <a:pt x="1537794" y="633156"/>
                  <a:pt x="1553378" y="627962"/>
                </a:cubicBezTo>
                <a:cubicBezTo>
                  <a:pt x="1564395" y="616945"/>
                  <a:pt x="1573751" y="603967"/>
                  <a:pt x="1586429" y="594911"/>
                </a:cubicBezTo>
                <a:cubicBezTo>
                  <a:pt x="1606080" y="580875"/>
                  <a:pt x="1665948" y="558697"/>
                  <a:pt x="1685581" y="550844"/>
                </a:cubicBezTo>
                <a:cubicBezTo>
                  <a:pt x="1692926" y="539827"/>
                  <a:pt x="1697276" y="526065"/>
                  <a:pt x="1707615" y="517793"/>
                </a:cubicBezTo>
                <a:cubicBezTo>
                  <a:pt x="1716683" y="510539"/>
                  <a:pt x="1730278" y="511969"/>
                  <a:pt x="1740665" y="506776"/>
                </a:cubicBezTo>
                <a:cubicBezTo>
                  <a:pt x="1752508" y="500854"/>
                  <a:pt x="1762699" y="492087"/>
                  <a:pt x="1773716" y="484742"/>
                </a:cubicBezTo>
                <a:cubicBezTo>
                  <a:pt x="1784733" y="466381"/>
                  <a:pt x="1791625" y="444799"/>
                  <a:pt x="1806766" y="429658"/>
                </a:cubicBezTo>
                <a:cubicBezTo>
                  <a:pt x="1829303" y="407121"/>
                  <a:pt x="1867237" y="405828"/>
                  <a:pt x="1894901" y="396607"/>
                </a:cubicBezTo>
                <a:cubicBezTo>
                  <a:pt x="2019358" y="355122"/>
                  <a:pt x="1888451" y="389958"/>
                  <a:pt x="1994053" y="363557"/>
                </a:cubicBezTo>
                <a:cubicBezTo>
                  <a:pt x="2052810" y="367229"/>
                  <a:pt x="2112714" y="362446"/>
                  <a:pt x="2170323" y="374574"/>
                </a:cubicBezTo>
                <a:cubicBezTo>
                  <a:pt x="2185569" y="377784"/>
                  <a:pt x="2190410" y="398982"/>
                  <a:pt x="2203374" y="407624"/>
                </a:cubicBezTo>
                <a:cubicBezTo>
                  <a:pt x="2213036" y="414065"/>
                  <a:pt x="2225407" y="414969"/>
                  <a:pt x="2236424" y="418641"/>
                </a:cubicBezTo>
                <a:cubicBezTo>
                  <a:pt x="2332985" y="515202"/>
                  <a:pt x="2210496" y="397035"/>
                  <a:pt x="2302525" y="473725"/>
                </a:cubicBezTo>
                <a:cubicBezTo>
                  <a:pt x="2314494" y="483699"/>
                  <a:pt x="2323607" y="496802"/>
                  <a:pt x="2335576" y="506776"/>
                </a:cubicBezTo>
                <a:cubicBezTo>
                  <a:pt x="2345748" y="515253"/>
                  <a:pt x="2358455" y="520333"/>
                  <a:pt x="2368627" y="528810"/>
                </a:cubicBezTo>
                <a:cubicBezTo>
                  <a:pt x="2380596" y="538784"/>
                  <a:pt x="2389379" y="552295"/>
                  <a:pt x="2401677" y="561860"/>
                </a:cubicBezTo>
                <a:cubicBezTo>
                  <a:pt x="2422580" y="578118"/>
                  <a:pt x="2441563" y="602183"/>
                  <a:pt x="2467778" y="605928"/>
                </a:cubicBezTo>
                <a:cubicBezTo>
                  <a:pt x="2511314" y="612147"/>
                  <a:pt x="2557018" y="617221"/>
                  <a:pt x="2599981" y="627962"/>
                </a:cubicBezTo>
                <a:cubicBezTo>
                  <a:pt x="2611247" y="630778"/>
                  <a:pt x="2621695" y="636459"/>
                  <a:pt x="2633031" y="638978"/>
                </a:cubicBezTo>
                <a:cubicBezTo>
                  <a:pt x="2688043" y="651202"/>
                  <a:pt x="2682823" y="649995"/>
                  <a:pt x="2721166" y="64999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xmlns="" val="29800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6508" y="95111"/>
            <a:ext cx="11015949" cy="6019249"/>
          </a:xfrm>
        </p:spPr>
      </p:pic>
      <p:cxnSp>
        <p:nvCxnSpPr>
          <p:cNvPr id="5" name="Straight Connector 4"/>
          <p:cNvCxnSpPr/>
          <p:nvPr/>
        </p:nvCxnSpPr>
        <p:spPr>
          <a:xfrm flipH="1" flipV="1">
            <a:off x="3404212" y="2588964"/>
            <a:ext cx="88135" cy="1101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867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2971800" y="838200"/>
            <a:ext cx="84138" cy="51816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39" name="Line 3"/>
          <p:cNvSpPr>
            <a:spLocks noChangeShapeType="1"/>
          </p:cNvSpPr>
          <p:nvPr/>
        </p:nvSpPr>
        <p:spPr bwMode="auto">
          <a:xfrm flipV="1">
            <a:off x="3048000" y="5943600"/>
            <a:ext cx="6248400" cy="7620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0" name="Line 4"/>
          <p:cNvSpPr>
            <a:spLocks noChangeShapeType="1"/>
          </p:cNvSpPr>
          <p:nvPr/>
        </p:nvSpPr>
        <p:spPr bwMode="auto">
          <a:xfrm flipV="1">
            <a:off x="2971800" y="838200"/>
            <a:ext cx="6172200" cy="46038"/>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1" name="Line 5"/>
          <p:cNvSpPr>
            <a:spLocks noChangeShapeType="1"/>
          </p:cNvSpPr>
          <p:nvPr/>
        </p:nvSpPr>
        <p:spPr bwMode="auto">
          <a:xfrm>
            <a:off x="9193214" y="838200"/>
            <a:ext cx="46037" cy="5105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2" name="Line 6"/>
          <p:cNvSpPr>
            <a:spLocks noChangeShapeType="1"/>
          </p:cNvSpPr>
          <p:nvPr/>
        </p:nvSpPr>
        <p:spPr bwMode="auto">
          <a:xfrm>
            <a:off x="3181350" y="2743200"/>
            <a:ext cx="46038" cy="304800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xmlns="">
                <a:noFill/>
              </a14:hiddenFill>
            </a:ext>
          </a:extLst>
        </p:spPr>
        <p:txBody>
          <a:bodyPr>
            <a:spAutoFit/>
          </a:bodyPr>
          <a:lstStyle/>
          <a:p>
            <a:endParaRPr lang="en-US"/>
          </a:p>
        </p:txBody>
      </p:sp>
      <p:sp>
        <p:nvSpPr>
          <p:cNvPr id="14343" name="Line 7"/>
          <p:cNvSpPr>
            <a:spLocks noChangeShapeType="1"/>
          </p:cNvSpPr>
          <p:nvPr/>
        </p:nvSpPr>
        <p:spPr bwMode="auto">
          <a:xfrm>
            <a:off x="2855914" y="5638800"/>
            <a:ext cx="2497137" cy="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4" name="Line 8"/>
          <p:cNvSpPr>
            <a:spLocks noChangeShapeType="1"/>
          </p:cNvSpPr>
          <p:nvPr/>
        </p:nvSpPr>
        <p:spPr bwMode="auto">
          <a:xfrm flipH="1">
            <a:off x="3048000" y="5715000"/>
            <a:ext cx="2705100" cy="46038"/>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5" name="Line 9"/>
          <p:cNvSpPr>
            <a:spLocks noChangeShapeType="1"/>
          </p:cNvSpPr>
          <p:nvPr/>
        </p:nvSpPr>
        <p:spPr bwMode="auto">
          <a:xfrm>
            <a:off x="3352800" y="2819400"/>
            <a:ext cx="46038" cy="29718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6" name="Line 10"/>
          <p:cNvSpPr>
            <a:spLocks noChangeShapeType="1"/>
          </p:cNvSpPr>
          <p:nvPr/>
        </p:nvSpPr>
        <p:spPr bwMode="auto">
          <a:xfrm>
            <a:off x="3295650" y="2895600"/>
            <a:ext cx="133350" cy="2895600"/>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8" name="WordArt 12"/>
          <p:cNvSpPr>
            <a:spLocks noChangeArrowheads="1" noChangeShapeType="1" noTextEdit="1"/>
          </p:cNvSpPr>
          <p:nvPr/>
        </p:nvSpPr>
        <p:spPr bwMode="auto">
          <a:xfrm>
            <a:off x="3924300" y="1447801"/>
            <a:ext cx="4171950" cy="2773363"/>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Tiết</a:t>
            </a: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1</a:t>
            </a:r>
          </a:p>
        </p:txBody>
      </p:sp>
    </p:spTree>
    <p:extLst>
      <p:ext uri="{BB962C8B-B14F-4D97-AF65-F5344CB8AC3E}">
        <p14:creationId xmlns:p14="http://schemas.microsoft.com/office/powerpoint/2010/main" xmlns="" val="64615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60234" y="198305"/>
            <a:ext cx="10515600" cy="5453348"/>
          </a:xfrm>
        </p:spPr>
      </p:pic>
    </p:spTree>
    <p:extLst>
      <p:ext uri="{BB962C8B-B14F-4D97-AF65-F5344CB8AC3E}">
        <p14:creationId xmlns:p14="http://schemas.microsoft.com/office/powerpoint/2010/main" xmlns="" val="3680962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60234" y="198305"/>
            <a:ext cx="10515600" cy="5453348"/>
          </a:xfrm>
        </p:spPr>
      </p:pic>
      <p:sp>
        <p:nvSpPr>
          <p:cNvPr id="3" name="Rounded Rectangle 2"/>
          <p:cNvSpPr/>
          <p:nvPr/>
        </p:nvSpPr>
        <p:spPr>
          <a:xfrm>
            <a:off x="3547433" y="3106757"/>
            <a:ext cx="638978" cy="947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t>&gt;</a:t>
            </a:r>
            <a:endParaRPr lang="vi-VN" sz="3600" dirty="0"/>
          </a:p>
        </p:txBody>
      </p:sp>
      <p:sp>
        <p:nvSpPr>
          <p:cNvPr id="5" name="Rounded Rectangle 4"/>
          <p:cNvSpPr/>
          <p:nvPr/>
        </p:nvSpPr>
        <p:spPr>
          <a:xfrm>
            <a:off x="6696420" y="3106757"/>
            <a:ext cx="638978" cy="947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t>&lt;</a:t>
            </a:r>
            <a:endParaRPr lang="vi-VN" sz="3600" dirty="0"/>
          </a:p>
        </p:txBody>
      </p:sp>
      <p:sp>
        <p:nvSpPr>
          <p:cNvPr id="6" name="Rounded Rectangle 5"/>
          <p:cNvSpPr/>
          <p:nvPr/>
        </p:nvSpPr>
        <p:spPr>
          <a:xfrm>
            <a:off x="9162362" y="3115938"/>
            <a:ext cx="638978" cy="947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t>=</a:t>
            </a:r>
            <a:endParaRPr lang="vi-VN" sz="3600" dirty="0"/>
          </a:p>
        </p:txBody>
      </p:sp>
    </p:spTree>
    <p:extLst>
      <p:ext uri="{BB962C8B-B14F-4D97-AF65-F5344CB8AC3E}">
        <p14:creationId xmlns:p14="http://schemas.microsoft.com/office/powerpoint/2010/main" xmlns="" val="4193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33888" y="110170"/>
            <a:ext cx="9738911" cy="6610120"/>
          </a:xfrm>
        </p:spPr>
      </p:pic>
    </p:spTree>
    <p:extLst>
      <p:ext uri="{BB962C8B-B14F-4D97-AF65-F5344CB8AC3E}">
        <p14:creationId xmlns:p14="http://schemas.microsoft.com/office/powerpoint/2010/main" xmlns="" val="196653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01687" y="110170"/>
            <a:ext cx="10069417" cy="6610120"/>
          </a:xfrm>
        </p:spPr>
      </p:pic>
      <p:sp>
        <p:nvSpPr>
          <p:cNvPr id="3" name="Rectangle 2"/>
          <p:cNvSpPr/>
          <p:nvPr/>
        </p:nvSpPr>
        <p:spPr>
          <a:xfrm>
            <a:off x="5618602" y="5838940"/>
            <a:ext cx="1277957" cy="4186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2</a:t>
            </a:r>
            <a:endParaRPr lang="vi-VN" sz="2400" b="1" dirty="0">
              <a:latin typeface="Times New Roman" pitchFamily="18" charset="0"/>
              <a:cs typeface="Times New Roman" pitchFamily="18" charset="0"/>
            </a:endParaRPr>
          </a:p>
        </p:txBody>
      </p:sp>
      <p:sp>
        <p:nvSpPr>
          <p:cNvPr id="5" name="Rectangle 4"/>
          <p:cNvSpPr/>
          <p:nvPr/>
        </p:nvSpPr>
        <p:spPr>
          <a:xfrm>
            <a:off x="6896559" y="5838940"/>
            <a:ext cx="1397305" cy="4186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1</a:t>
            </a:r>
            <a:endParaRPr lang="vi-VN" sz="2400" b="1" dirty="0">
              <a:latin typeface="Times New Roman" pitchFamily="18" charset="0"/>
              <a:cs typeface="Times New Roman" pitchFamily="18" charset="0"/>
            </a:endParaRPr>
          </a:p>
        </p:txBody>
      </p:sp>
      <p:sp>
        <p:nvSpPr>
          <p:cNvPr id="6" name="Rectangle 5"/>
          <p:cNvSpPr/>
          <p:nvPr/>
        </p:nvSpPr>
        <p:spPr>
          <a:xfrm>
            <a:off x="8293864" y="5860973"/>
            <a:ext cx="1277957" cy="4186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2</a:t>
            </a:r>
            <a:endParaRPr lang="vi-VN" sz="2400" b="1" dirty="0">
              <a:latin typeface="Times New Roman" pitchFamily="18" charset="0"/>
              <a:cs typeface="Times New Roman" pitchFamily="18" charset="0"/>
            </a:endParaRPr>
          </a:p>
        </p:txBody>
      </p:sp>
      <p:sp>
        <p:nvSpPr>
          <p:cNvPr id="7" name="Rectangle 6"/>
          <p:cNvSpPr/>
          <p:nvPr/>
        </p:nvSpPr>
        <p:spPr>
          <a:xfrm>
            <a:off x="9571821" y="5838940"/>
            <a:ext cx="1378945" cy="4186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1</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4336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5C94FE37-4B82-489C-A86D-FE45A8DF638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
            <a:ext cx="9102582" cy="6746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extBox 4">
            <a:extLst>
              <a:ext uri="{FF2B5EF4-FFF2-40B4-BE49-F238E27FC236}">
                <a16:creationId xmlns:a16="http://schemas.microsoft.com/office/drawing/2014/main" xmlns="" id="{55BAEC85-0BE8-45F1-B26C-11C35861F6D6}"/>
              </a:ext>
            </a:extLst>
          </p:cNvPr>
          <p:cNvSpPr txBox="1">
            <a:spLocks noChangeArrowheads="1"/>
          </p:cNvSpPr>
          <p:nvPr/>
        </p:nvSpPr>
        <p:spPr bwMode="auto">
          <a:xfrm>
            <a:off x="3733800" y="838200"/>
            <a:ext cx="406037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Củng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cố</a:t>
            </a:r>
            <a:r>
              <a:rPr lang="en-US" altLang="en-US" sz="4000" b="1" dirty="0">
                <a:solidFill>
                  <a:srgbClr val="C00000"/>
                </a:solidFill>
                <a:latin typeface="Times New Roman" panose="02020603050405020304" pitchFamily="18" charset="0"/>
                <a:cs typeface="Times New Roman" panose="02020603050405020304" pitchFamily="18" charset="0"/>
              </a:rPr>
              <a:t> - </a:t>
            </a:r>
            <a:r>
              <a:rPr lang="en-US" altLang="en-US" sz="4000" b="1" dirty="0" err="1">
                <a:solidFill>
                  <a:srgbClr val="C00000"/>
                </a:solidFill>
                <a:latin typeface="Times New Roman" panose="02020603050405020304" pitchFamily="18" charset="0"/>
                <a:cs typeface="Times New Roman" panose="02020603050405020304" pitchFamily="18" charset="0"/>
              </a:rPr>
              <a:t>Dặn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dò</a:t>
            </a: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27652" name="TextBox 4">
            <a:extLst>
              <a:ext uri="{FF2B5EF4-FFF2-40B4-BE49-F238E27FC236}">
                <a16:creationId xmlns:a16="http://schemas.microsoft.com/office/drawing/2014/main" xmlns="" id="{B5491E47-8564-41CC-9A1C-B61CAEE93965}"/>
              </a:ext>
            </a:extLst>
          </p:cNvPr>
          <p:cNvSpPr txBox="1">
            <a:spLocks noChangeArrowheads="1"/>
          </p:cNvSpPr>
          <p:nvPr/>
        </p:nvSpPr>
        <p:spPr bwMode="auto">
          <a:xfrm>
            <a:off x="3519489" y="1519237"/>
            <a:ext cx="43767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a:solidFill>
                  <a:srgbClr val="002060"/>
                </a:solidFill>
                <a:latin typeface="Times New Roman" panose="02020603050405020304" pitchFamily="18" charset="0"/>
                <a:cs typeface="Times New Roman" panose="02020603050405020304" pitchFamily="18" charset="0"/>
              </a:rPr>
              <a:t>- Nhận xét tiết học</a:t>
            </a:r>
          </a:p>
        </p:txBody>
      </p:sp>
      <p:sp>
        <p:nvSpPr>
          <p:cNvPr id="27653" name="TextBox 4">
            <a:extLst>
              <a:ext uri="{FF2B5EF4-FFF2-40B4-BE49-F238E27FC236}">
                <a16:creationId xmlns:a16="http://schemas.microsoft.com/office/drawing/2014/main" xmlns="" id="{B83557F6-4915-4A72-87D6-2CE1DFBBB2FD}"/>
              </a:ext>
            </a:extLst>
          </p:cNvPr>
          <p:cNvSpPr txBox="1">
            <a:spLocks noChangeArrowheads="1"/>
          </p:cNvSpPr>
          <p:nvPr/>
        </p:nvSpPr>
        <p:spPr bwMode="auto">
          <a:xfrm>
            <a:off x="3519488" y="2106613"/>
            <a:ext cx="5153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Char char="-"/>
            </a:pP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Chuẩn</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bị</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bài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sau</a:t>
            </a:r>
            <a:r>
              <a:rPr lang="en-US" altLang="en-US" sz="4000" b="1" dirty="0">
                <a:solidFill>
                  <a:srgbClr val="002060"/>
                </a:solidFill>
                <a:latin typeface="Times New Roman" panose="02020603050405020304" pitchFamily="18" charset="0"/>
                <a:cs typeface="Times New Roman" panose="02020603050405020304" pitchFamily="18" charset="0"/>
              </a:rPr>
              <a:t>: </a:t>
            </a:r>
          </a:p>
          <a:p>
            <a:pPr algn="ctr">
              <a:spcBef>
                <a:spcPct val="0"/>
              </a:spcBef>
              <a:buClrTx/>
              <a:buFontTx/>
              <a:buNone/>
            </a:pPr>
            <a:r>
              <a:rPr lang="en-US" altLang="en-US" sz="4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46931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2971800" y="838200"/>
            <a:ext cx="84138" cy="51816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39" name="Line 3"/>
          <p:cNvSpPr>
            <a:spLocks noChangeShapeType="1"/>
          </p:cNvSpPr>
          <p:nvPr/>
        </p:nvSpPr>
        <p:spPr bwMode="auto">
          <a:xfrm flipV="1">
            <a:off x="3048000" y="5943600"/>
            <a:ext cx="6248400" cy="7620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0" name="Line 4"/>
          <p:cNvSpPr>
            <a:spLocks noChangeShapeType="1"/>
          </p:cNvSpPr>
          <p:nvPr/>
        </p:nvSpPr>
        <p:spPr bwMode="auto">
          <a:xfrm flipV="1">
            <a:off x="2971800" y="838200"/>
            <a:ext cx="6172200" cy="46038"/>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1" name="Line 5"/>
          <p:cNvSpPr>
            <a:spLocks noChangeShapeType="1"/>
          </p:cNvSpPr>
          <p:nvPr/>
        </p:nvSpPr>
        <p:spPr bwMode="auto">
          <a:xfrm>
            <a:off x="9193214" y="838200"/>
            <a:ext cx="46037" cy="5105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sp3d>
          <a:extLst>
            <a:ext uri="{909E8E84-426E-40DD-AFC4-6F175D3DCCD1}">
              <a14:hiddenFill xmlns:a14="http://schemas.microsoft.com/office/drawing/2010/main" xmlns="">
                <a:noFill/>
              </a14:hiddenFill>
            </a:ext>
          </a:extLst>
        </p:spPr>
        <p:txBody>
          <a:bodyPr>
            <a:spAutoFit/>
            <a:flatTx/>
          </a:bodyPr>
          <a:lstStyle/>
          <a:p>
            <a:endParaRPr lang="en-US"/>
          </a:p>
        </p:txBody>
      </p:sp>
      <p:sp>
        <p:nvSpPr>
          <p:cNvPr id="14342" name="Line 6"/>
          <p:cNvSpPr>
            <a:spLocks noChangeShapeType="1"/>
          </p:cNvSpPr>
          <p:nvPr/>
        </p:nvSpPr>
        <p:spPr bwMode="auto">
          <a:xfrm>
            <a:off x="3181350" y="2743200"/>
            <a:ext cx="46038" cy="304800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xmlns="">
                <a:noFill/>
              </a14:hiddenFill>
            </a:ext>
          </a:extLst>
        </p:spPr>
        <p:txBody>
          <a:bodyPr>
            <a:spAutoFit/>
          </a:bodyPr>
          <a:lstStyle/>
          <a:p>
            <a:endParaRPr lang="en-US"/>
          </a:p>
        </p:txBody>
      </p:sp>
      <p:sp>
        <p:nvSpPr>
          <p:cNvPr id="14343" name="Line 7"/>
          <p:cNvSpPr>
            <a:spLocks noChangeShapeType="1"/>
          </p:cNvSpPr>
          <p:nvPr/>
        </p:nvSpPr>
        <p:spPr bwMode="auto">
          <a:xfrm>
            <a:off x="2855914" y="5638800"/>
            <a:ext cx="2497137" cy="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4" name="Line 8"/>
          <p:cNvSpPr>
            <a:spLocks noChangeShapeType="1"/>
          </p:cNvSpPr>
          <p:nvPr/>
        </p:nvSpPr>
        <p:spPr bwMode="auto">
          <a:xfrm flipH="1">
            <a:off x="3048000" y="5715000"/>
            <a:ext cx="2705100" cy="46038"/>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5" name="Line 9"/>
          <p:cNvSpPr>
            <a:spLocks noChangeShapeType="1"/>
          </p:cNvSpPr>
          <p:nvPr/>
        </p:nvSpPr>
        <p:spPr bwMode="auto">
          <a:xfrm>
            <a:off x="3352800" y="2819400"/>
            <a:ext cx="46038" cy="29718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6" name="Line 10"/>
          <p:cNvSpPr>
            <a:spLocks noChangeShapeType="1"/>
          </p:cNvSpPr>
          <p:nvPr/>
        </p:nvSpPr>
        <p:spPr bwMode="auto">
          <a:xfrm>
            <a:off x="3295650" y="2895600"/>
            <a:ext cx="133350" cy="2895600"/>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48" name="WordArt 12"/>
          <p:cNvSpPr>
            <a:spLocks noChangeArrowheads="1" noChangeShapeType="1" noTextEdit="1"/>
          </p:cNvSpPr>
          <p:nvPr/>
        </p:nvSpPr>
        <p:spPr bwMode="auto">
          <a:xfrm>
            <a:off x="3924300" y="1447801"/>
            <a:ext cx="4171950" cy="2773363"/>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Tiết</a:t>
            </a: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3</a:t>
            </a:r>
          </a:p>
        </p:txBody>
      </p:sp>
    </p:spTree>
    <p:extLst>
      <p:ext uri="{BB962C8B-B14F-4D97-AF65-F5344CB8AC3E}">
        <p14:creationId xmlns:p14="http://schemas.microsoft.com/office/powerpoint/2010/main" xmlns="" val="351829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201B916-BEEC-473C-8A3B-CC8B2C8B5910}"/>
              </a:ext>
            </a:extLst>
          </p:cNvPr>
          <p:cNvSpPr txBox="1"/>
          <p:nvPr/>
        </p:nvSpPr>
        <p:spPr>
          <a:xfrm>
            <a:off x="760164" y="470516"/>
            <a:ext cx="11431835" cy="830997"/>
          </a:xfrm>
          <a:prstGeom prst="rect">
            <a:avLst/>
          </a:prstGeom>
          <a:noFill/>
        </p:spPr>
        <p:txBody>
          <a:bodyPr wrap="square" rtlCol="0">
            <a:spAutoFit/>
          </a:bodyPr>
          <a:lstStyle/>
          <a:p>
            <a:r>
              <a:rPr lang="en-US" sz="4800" b="1" i="1" dirty="0">
                <a:solidFill>
                  <a:srgbClr val="FF0000"/>
                </a:solidFill>
                <a:latin typeface="Times New Roman" panose="02020603050405020304" pitchFamily="18" charset="0"/>
                <a:cs typeface="Times New Roman" panose="02020603050405020304" pitchFamily="18" charset="0"/>
              </a:rPr>
              <a:t>KTBC : </a:t>
            </a:r>
            <a:r>
              <a:rPr lang="en-US" sz="4800" b="1" i="1" dirty="0" err="1">
                <a:solidFill>
                  <a:srgbClr val="FF0000"/>
                </a:solidFill>
                <a:latin typeface="Times New Roman" panose="02020603050405020304" pitchFamily="18" charset="0"/>
                <a:cs typeface="Times New Roman" panose="02020603050405020304" pitchFamily="18" charset="0"/>
              </a:rPr>
              <a:t>Trò</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chơi</a:t>
            </a:r>
            <a:r>
              <a:rPr lang="en-US" sz="4800" b="1" i="1" dirty="0">
                <a:solidFill>
                  <a:srgbClr val="FF0000"/>
                </a:solidFill>
                <a:latin typeface="Times New Roman" panose="02020603050405020304" pitchFamily="18" charset="0"/>
                <a:cs typeface="Times New Roman" panose="02020603050405020304" pitchFamily="18" charset="0"/>
              </a:rPr>
              <a:t> “ Ai </a:t>
            </a:r>
            <a:r>
              <a:rPr lang="en-US" sz="4800" b="1" i="1" dirty="0" err="1">
                <a:solidFill>
                  <a:srgbClr val="FF0000"/>
                </a:solidFill>
                <a:latin typeface="Times New Roman" panose="02020603050405020304" pitchFamily="18" charset="0"/>
                <a:cs typeface="Times New Roman" panose="02020603050405020304" pitchFamily="18" charset="0"/>
              </a:rPr>
              <a:t>nhanh</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hơn</a:t>
            </a:r>
            <a:r>
              <a:rPr lang="en-US" sz="4800" b="1" i="1" dirty="0">
                <a:solidFill>
                  <a:srgbClr val="FF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4329628" y="1443210"/>
            <a:ext cx="2704587" cy="3416320"/>
          </a:xfrm>
          <a:prstGeom prst="rect">
            <a:avLst/>
          </a:prstGeom>
          <a:noFill/>
        </p:spPr>
        <p:txBody>
          <a:bodyPr wrap="none" rtlCol="0">
            <a:spAutoFit/>
          </a:bodyPr>
          <a:lstStyle/>
          <a:p>
            <a:r>
              <a:rPr lang="en-US" sz="5400" b="1" dirty="0">
                <a:solidFill>
                  <a:schemeClr val="accent6">
                    <a:lumMod val="50000"/>
                  </a:schemeClr>
                </a:solidFill>
                <a:latin typeface="Times New Roman" pitchFamily="18" charset="0"/>
                <a:cs typeface="Times New Roman" pitchFamily="18" charset="0"/>
              </a:rPr>
              <a:t>6 + 3 = ?</a:t>
            </a:r>
          </a:p>
          <a:p>
            <a:r>
              <a:rPr lang="en-US" sz="5400" b="1" dirty="0">
                <a:solidFill>
                  <a:schemeClr val="accent6">
                    <a:lumMod val="50000"/>
                  </a:schemeClr>
                </a:solidFill>
                <a:latin typeface="Times New Roman" pitchFamily="18" charset="0"/>
                <a:cs typeface="Times New Roman" pitchFamily="18" charset="0"/>
              </a:rPr>
              <a:t>9 + 0 = ?</a:t>
            </a:r>
          </a:p>
          <a:p>
            <a:r>
              <a:rPr lang="en-US" sz="5400" b="1" dirty="0">
                <a:solidFill>
                  <a:schemeClr val="accent6">
                    <a:lumMod val="50000"/>
                  </a:schemeClr>
                </a:solidFill>
                <a:latin typeface="Times New Roman" pitchFamily="18" charset="0"/>
                <a:cs typeface="Times New Roman" pitchFamily="18" charset="0"/>
              </a:rPr>
              <a:t>2 + 7 = ?</a:t>
            </a:r>
          </a:p>
          <a:p>
            <a:r>
              <a:rPr lang="en-US" sz="5400" b="1" dirty="0">
                <a:solidFill>
                  <a:schemeClr val="accent6">
                    <a:lumMod val="50000"/>
                  </a:schemeClr>
                </a:solidFill>
                <a:latin typeface="Times New Roman" pitchFamily="18" charset="0"/>
                <a:cs typeface="Times New Roman" pitchFamily="18" charset="0"/>
              </a:rPr>
              <a:t>4 + 5 = ?</a:t>
            </a:r>
            <a:endParaRPr lang="vi-VN" sz="5400" b="1" dirty="0">
              <a:solidFill>
                <a:schemeClr val="accent6">
                  <a:lumMod val="50000"/>
                </a:schemeClr>
              </a:solidFill>
              <a:latin typeface="Times New Roman" pitchFamily="18" charset="0"/>
              <a:cs typeface="Times New Roman" pitchFamily="18" charset="0"/>
            </a:endParaRPr>
          </a:p>
        </p:txBody>
      </p:sp>
      <p:sp>
        <p:nvSpPr>
          <p:cNvPr id="3" name="TextBox 2"/>
          <p:cNvSpPr txBox="1"/>
          <p:nvPr/>
        </p:nvSpPr>
        <p:spPr>
          <a:xfrm>
            <a:off x="1123720" y="5023692"/>
            <a:ext cx="9531777" cy="584775"/>
          </a:xfrm>
          <a:prstGeom prst="rect">
            <a:avLst/>
          </a:prstGeom>
          <a:noFill/>
        </p:spPr>
        <p:txBody>
          <a:bodyPr wrap="none" rtlCol="0">
            <a:spAutoFit/>
          </a:bodyPr>
          <a:lstStyle/>
          <a:p>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Em</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có</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nhận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xét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gì</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về</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kết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quả</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của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các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phép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tính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trên</a:t>
            </a:r>
            <a:r>
              <a:rPr lang="en-US" sz="3200" b="1" i="1" dirty="0">
                <a:solidFill>
                  <a:srgbClr val="FF0000"/>
                </a:solidFill>
                <a:latin typeface="Times New Roman" pitchFamily="18" charset="0"/>
                <a:cs typeface="Times New Roman" pitchFamily="18" charset="0"/>
              </a:rPr>
              <a:t>?</a:t>
            </a:r>
            <a:endParaRPr lang="vi-VN" sz="3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61674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1730" y="688553"/>
            <a:ext cx="9978699" cy="6169447"/>
          </a:xfrm>
        </p:spPr>
      </p:pic>
    </p:spTree>
    <p:extLst>
      <p:ext uri="{BB962C8B-B14F-4D97-AF65-F5344CB8AC3E}">
        <p14:creationId xmlns:p14="http://schemas.microsoft.com/office/powerpoint/2010/main" xmlns="" val="1462841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03383" y="338347"/>
            <a:ext cx="10443990" cy="5159069"/>
          </a:xfrm>
        </p:spPr>
      </p:pic>
    </p:spTree>
    <p:extLst>
      <p:ext uri="{BB962C8B-B14F-4D97-AF65-F5344CB8AC3E}">
        <p14:creationId xmlns:p14="http://schemas.microsoft.com/office/powerpoint/2010/main" xmlns="" val="265196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36434" y="341523"/>
            <a:ext cx="10190602" cy="5673687"/>
          </a:xfrm>
        </p:spPr>
      </p:pic>
      <p:sp>
        <p:nvSpPr>
          <p:cNvPr id="8" name="Freeform 7"/>
          <p:cNvSpPr/>
          <p:nvPr/>
        </p:nvSpPr>
        <p:spPr>
          <a:xfrm>
            <a:off x="4549966" y="2258458"/>
            <a:ext cx="3922005" cy="2192356"/>
          </a:xfrm>
          <a:custGeom>
            <a:avLst/>
            <a:gdLst>
              <a:gd name="connsiteX0" fmla="*/ 3922005 w 3922005"/>
              <a:gd name="connsiteY0" fmla="*/ 1740665 h 2192356"/>
              <a:gd name="connsiteX1" fmla="*/ 3877938 w 3922005"/>
              <a:gd name="connsiteY1" fmla="*/ 1795749 h 2192356"/>
              <a:gd name="connsiteX2" fmla="*/ 3855904 w 3922005"/>
              <a:gd name="connsiteY2" fmla="*/ 1839817 h 2192356"/>
              <a:gd name="connsiteX3" fmla="*/ 3745735 w 3922005"/>
              <a:gd name="connsiteY3" fmla="*/ 1938969 h 2192356"/>
              <a:gd name="connsiteX4" fmla="*/ 3690651 w 3922005"/>
              <a:gd name="connsiteY4" fmla="*/ 1961002 h 2192356"/>
              <a:gd name="connsiteX5" fmla="*/ 3657600 w 3922005"/>
              <a:gd name="connsiteY5" fmla="*/ 1983036 h 2192356"/>
              <a:gd name="connsiteX6" fmla="*/ 3591499 w 3922005"/>
              <a:gd name="connsiteY6" fmla="*/ 1994053 h 2192356"/>
              <a:gd name="connsiteX7" fmla="*/ 3503364 w 3922005"/>
              <a:gd name="connsiteY7" fmla="*/ 2038120 h 2192356"/>
              <a:gd name="connsiteX8" fmla="*/ 3459297 w 3922005"/>
              <a:gd name="connsiteY8" fmla="*/ 2071171 h 2192356"/>
              <a:gd name="connsiteX9" fmla="*/ 3393195 w 3922005"/>
              <a:gd name="connsiteY9" fmla="*/ 2093205 h 2192356"/>
              <a:gd name="connsiteX10" fmla="*/ 3349128 w 3922005"/>
              <a:gd name="connsiteY10" fmla="*/ 2115238 h 2192356"/>
              <a:gd name="connsiteX11" fmla="*/ 3172858 w 3922005"/>
              <a:gd name="connsiteY11" fmla="*/ 2159306 h 2192356"/>
              <a:gd name="connsiteX12" fmla="*/ 3051673 w 3922005"/>
              <a:gd name="connsiteY12" fmla="*/ 2192356 h 2192356"/>
              <a:gd name="connsiteX13" fmla="*/ 2864386 w 3922005"/>
              <a:gd name="connsiteY13" fmla="*/ 2181340 h 2192356"/>
              <a:gd name="connsiteX14" fmla="*/ 2798285 w 3922005"/>
              <a:gd name="connsiteY14" fmla="*/ 2115238 h 2192356"/>
              <a:gd name="connsiteX15" fmla="*/ 2754217 w 3922005"/>
              <a:gd name="connsiteY15" fmla="*/ 2082188 h 2192356"/>
              <a:gd name="connsiteX16" fmla="*/ 2699133 w 3922005"/>
              <a:gd name="connsiteY16" fmla="*/ 1983036 h 2192356"/>
              <a:gd name="connsiteX17" fmla="*/ 2677099 w 3922005"/>
              <a:gd name="connsiteY17" fmla="*/ 1949985 h 2192356"/>
              <a:gd name="connsiteX18" fmla="*/ 2655065 w 3922005"/>
              <a:gd name="connsiteY18" fmla="*/ 1916935 h 2192356"/>
              <a:gd name="connsiteX19" fmla="*/ 2644048 w 3922005"/>
              <a:gd name="connsiteY19" fmla="*/ 1883884 h 2192356"/>
              <a:gd name="connsiteX20" fmla="*/ 2633032 w 3922005"/>
              <a:gd name="connsiteY20" fmla="*/ 1839817 h 2192356"/>
              <a:gd name="connsiteX21" fmla="*/ 2555914 w 3922005"/>
              <a:gd name="connsiteY21" fmla="*/ 1740665 h 2192356"/>
              <a:gd name="connsiteX22" fmla="*/ 2511846 w 3922005"/>
              <a:gd name="connsiteY22" fmla="*/ 1696597 h 2192356"/>
              <a:gd name="connsiteX23" fmla="*/ 2445745 w 3922005"/>
              <a:gd name="connsiteY23" fmla="*/ 1652530 h 2192356"/>
              <a:gd name="connsiteX24" fmla="*/ 2401677 w 3922005"/>
              <a:gd name="connsiteY24" fmla="*/ 1619479 h 2192356"/>
              <a:gd name="connsiteX25" fmla="*/ 2324559 w 3922005"/>
              <a:gd name="connsiteY25" fmla="*/ 1608462 h 2192356"/>
              <a:gd name="connsiteX26" fmla="*/ 2247441 w 3922005"/>
              <a:gd name="connsiteY26" fmla="*/ 1586429 h 2192356"/>
              <a:gd name="connsiteX27" fmla="*/ 2214391 w 3922005"/>
              <a:gd name="connsiteY27" fmla="*/ 1553378 h 2192356"/>
              <a:gd name="connsiteX28" fmla="*/ 2137273 w 3922005"/>
              <a:gd name="connsiteY28" fmla="*/ 1520328 h 2192356"/>
              <a:gd name="connsiteX29" fmla="*/ 2071171 w 3922005"/>
              <a:gd name="connsiteY29" fmla="*/ 1454226 h 2192356"/>
              <a:gd name="connsiteX30" fmla="*/ 2027104 w 3922005"/>
              <a:gd name="connsiteY30" fmla="*/ 1388125 h 2192356"/>
              <a:gd name="connsiteX31" fmla="*/ 2016087 w 3922005"/>
              <a:gd name="connsiteY31" fmla="*/ 1344058 h 2192356"/>
              <a:gd name="connsiteX32" fmla="*/ 1994053 w 3922005"/>
              <a:gd name="connsiteY32" fmla="*/ 1311007 h 2192356"/>
              <a:gd name="connsiteX33" fmla="*/ 2005070 w 3922005"/>
              <a:gd name="connsiteY33" fmla="*/ 1178805 h 2192356"/>
              <a:gd name="connsiteX34" fmla="*/ 2038121 w 3922005"/>
              <a:gd name="connsiteY34" fmla="*/ 1145754 h 2192356"/>
              <a:gd name="connsiteX35" fmla="*/ 2082188 w 3922005"/>
              <a:gd name="connsiteY35" fmla="*/ 1079653 h 2192356"/>
              <a:gd name="connsiteX36" fmla="*/ 2104222 w 3922005"/>
              <a:gd name="connsiteY36" fmla="*/ 1046602 h 2192356"/>
              <a:gd name="connsiteX37" fmla="*/ 2093205 w 3922005"/>
              <a:gd name="connsiteY37" fmla="*/ 815248 h 2192356"/>
              <a:gd name="connsiteX38" fmla="*/ 2071171 w 3922005"/>
              <a:gd name="connsiteY38" fmla="*/ 782197 h 2192356"/>
              <a:gd name="connsiteX39" fmla="*/ 2005070 w 3922005"/>
              <a:gd name="connsiteY39" fmla="*/ 738130 h 2192356"/>
              <a:gd name="connsiteX40" fmla="*/ 1961003 w 3922005"/>
              <a:gd name="connsiteY40" fmla="*/ 716096 h 2192356"/>
              <a:gd name="connsiteX41" fmla="*/ 1894901 w 3922005"/>
              <a:gd name="connsiteY41" fmla="*/ 694062 h 2192356"/>
              <a:gd name="connsiteX42" fmla="*/ 1861851 w 3922005"/>
              <a:gd name="connsiteY42" fmla="*/ 672029 h 2192356"/>
              <a:gd name="connsiteX43" fmla="*/ 1828800 w 3922005"/>
              <a:gd name="connsiteY43" fmla="*/ 661012 h 2192356"/>
              <a:gd name="connsiteX44" fmla="*/ 1773716 w 3922005"/>
              <a:gd name="connsiteY44" fmla="*/ 638978 h 2192356"/>
              <a:gd name="connsiteX45" fmla="*/ 1696598 w 3922005"/>
              <a:gd name="connsiteY45" fmla="*/ 616944 h 2192356"/>
              <a:gd name="connsiteX46" fmla="*/ 1630497 w 3922005"/>
              <a:gd name="connsiteY46" fmla="*/ 572877 h 2192356"/>
              <a:gd name="connsiteX47" fmla="*/ 1564395 w 3922005"/>
              <a:gd name="connsiteY47" fmla="*/ 506776 h 2192356"/>
              <a:gd name="connsiteX48" fmla="*/ 1542362 w 3922005"/>
              <a:gd name="connsiteY48" fmla="*/ 473725 h 2192356"/>
              <a:gd name="connsiteX49" fmla="*/ 1509311 w 3922005"/>
              <a:gd name="connsiteY49" fmla="*/ 451691 h 2192356"/>
              <a:gd name="connsiteX50" fmla="*/ 1443210 w 3922005"/>
              <a:gd name="connsiteY50" fmla="*/ 396607 h 2192356"/>
              <a:gd name="connsiteX51" fmla="*/ 1399142 w 3922005"/>
              <a:gd name="connsiteY51" fmla="*/ 330506 h 2192356"/>
              <a:gd name="connsiteX52" fmla="*/ 1366092 w 3922005"/>
              <a:gd name="connsiteY52" fmla="*/ 220337 h 2192356"/>
              <a:gd name="connsiteX53" fmla="*/ 1355075 w 3922005"/>
              <a:gd name="connsiteY53" fmla="*/ 187287 h 2192356"/>
              <a:gd name="connsiteX54" fmla="*/ 1322024 w 3922005"/>
              <a:gd name="connsiteY54" fmla="*/ 154236 h 2192356"/>
              <a:gd name="connsiteX55" fmla="*/ 1277957 w 3922005"/>
              <a:gd name="connsiteY55" fmla="*/ 88135 h 2192356"/>
              <a:gd name="connsiteX56" fmla="*/ 1233889 w 3922005"/>
              <a:gd name="connsiteY56" fmla="*/ 66101 h 2192356"/>
              <a:gd name="connsiteX57" fmla="*/ 1167788 w 3922005"/>
              <a:gd name="connsiteY57" fmla="*/ 22034 h 2192356"/>
              <a:gd name="connsiteX58" fmla="*/ 1101687 w 3922005"/>
              <a:gd name="connsiteY58" fmla="*/ 0 h 2192356"/>
              <a:gd name="connsiteX59" fmla="*/ 936434 w 3922005"/>
              <a:gd name="connsiteY59" fmla="*/ 11017 h 2192356"/>
              <a:gd name="connsiteX60" fmla="*/ 870333 w 3922005"/>
              <a:gd name="connsiteY60" fmla="*/ 33050 h 2192356"/>
              <a:gd name="connsiteX61" fmla="*/ 793215 w 3922005"/>
              <a:gd name="connsiteY61" fmla="*/ 44067 h 2192356"/>
              <a:gd name="connsiteX62" fmla="*/ 627962 w 3922005"/>
              <a:gd name="connsiteY62" fmla="*/ 99152 h 2192356"/>
              <a:gd name="connsiteX63" fmla="*/ 550844 w 3922005"/>
              <a:gd name="connsiteY63" fmla="*/ 121185 h 2192356"/>
              <a:gd name="connsiteX64" fmla="*/ 517793 w 3922005"/>
              <a:gd name="connsiteY64" fmla="*/ 132202 h 2192356"/>
              <a:gd name="connsiteX65" fmla="*/ 275422 w 3922005"/>
              <a:gd name="connsiteY65" fmla="*/ 143219 h 2192356"/>
              <a:gd name="connsiteX66" fmla="*/ 165253 w 3922005"/>
              <a:gd name="connsiteY66" fmla="*/ 198303 h 2192356"/>
              <a:gd name="connsiteX67" fmla="*/ 99152 w 3922005"/>
              <a:gd name="connsiteY67" fmla="*/ 220337 h 2192356"/>
              <a:gd name="connsiteX68" fmla="*/ 33051 w 3922005"/>
              <a:gd name="connsiteY68" fmla="*/ 231354 h 2192356"/>
              <a:gd name="connsiteX69" fmla="*/ 0 w 3922005"/>
              <a:gd name="connsiteY69" fmla="*/ 242371 h 219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22005" h="2192356">
                <a:moveTo>
                  <a:pt x="3922005" y="1740665"/>
                </a:moveTo>
                <a:cubicBezTo>
                  <a:pt x="3907316" y="1759026"/>
                  <a:pt x="3890981" y="1776184"/>
                  <a:pt x="3877938" y="1795749"/>
                </a:cubicBezTo>
                <a:cubicBezTo>
                  <a:pt x="3868828" y="1809414"/>
                  <a:pt x="3866163" y="1826993"/>
                  <a:pt x="3855904" y="1839817"/>
                </a:cubicBezTo>
                <a:cubicBezTo>
                  <a:pt x="3838075" y="1862103"/>
                  <a:pt x="3778635" y="1920691"/>
                  <a:pt x="3745735" y="1938969"/>
                </a:cubicBezTo>
                <a:cubicBezTo>
                  <a:pt x="3728448" y="1948573"/>
                  <a:pt x="3708339" y="1952158"/>
                  <a:pt x="3690651" y="1961002"/>
                </a:cubicBezTo>
                <a:cubicBezTo>
                  <a:pt x="3678808" y="1966923"/>
                  <a:pt x="3670161" y="1978849"/>
                  <a:pt x="3657600" y="1983036"/>
                </a:cubicBezTo>
                <a:cubicBezTo>
                  <a:pt x="3636409" y="1990100"/>
                  <a:pt x="3613533" y="1990381"/>
                  <a:pt x="3591499" y="1994053"/>
                </a:cubicBezTo>
                <a:cubicBezTo>
                  <a:pt x="3478830" y="2069165"/>
                  <a:pt x="3665079" y="1948278"/>
                  <a:pt x="3503364" y="2038120"/>
                </a:cubicBezTo>
                <a:cubicBezTo>
                  <a:pt x="3487313" y="2047037"/>
                  <a:pt x="3475720" y="2062959"/>
                  <a:pt x="3459297" y="2071171"/>
                </a:cubicBezTo>
                <a:cubicBezTo>
                  <a:pt x="3438523" y="2081558"/>
                  <a:pt x="3413969" y="2082818"/>
                  <a:pt x="3393195" y="2093205"/>
                </a:cubicBezTo>
                <a:cubicBezTo>
                  <a:pt x="3378506" y="2100549"/>
                  <a:pt x="3364708" y="2110045"/>
                  <a:pt x="3349128" y="2115238"/>
                </a:cubicBezTo>
                <a:cubicBezTo>
                  <a:pt x="3091125" y="2201239"/>
                  <a:pt x="3322107" y="2118601"/>
                  <a:pt x="3172858" y="2159306"/>
                </a:cubicBezTo>
                <a:cubicBezTo>
                  <a:pt x="3019123" y="2201234"/>
                  <a:pt x="3185862" y="2165520"/>
                  <a:pt x="3051673" y="2192356"/>
                </a:cubicBezTo>
                <a:cubicBezTo>
                  <a:pt x="2989244" y="2188684"/>
                  <a:pt x="2926231" y="2190617"/>
                  <a:pt x="2864386" y="2181340"/>
                </a:cubicBezTo>
                <a:cubicBezTo>
                  <a:pt x="2833839" y="2176758"/>
                  <a:pt x="2814620" y="2131573"/>
                  <a:pt x="2798285" y="2115238"/>
                </a:cubicBezTo>
                <a:cubicBezTo>
                  <a:pt x="2785301" y="2102254"/>
                  <a:pt x="2768906" y="2093205"/>
                  <a:pt x="2754217" y="2082188"/>
                </a:cubicBezTo>
                <a:cubicBezTo>
                  <a:pt x="2734826" y="2024015"/>
                  <a:pt x="2749642" y="2058799"/>
                  <a:pt x="2699133" y="1983036"/>
                </a:cubicBezTo>
                <a:lnTo>
                  <a:pt x="2677099" y="1949985"/>
                </a:lnTo>
                <a:lnTo>
                  <a:pt x="2655065" y="1916935"/>
                </a:lnTo>
                <a:cubicBezTo>
                  <a:pt x="2651393" y="1905918"/>
                  <a:pt x="2647238" y="1895050"/>
                  <a:pt x="2644048" y="1883884"/>
                </a:cubicBezTo>
                <a:cubicBezTo>
                  <a:pt x="2639889" y="1869326"/>
                  <a:pt x="2639803" y="1853360"/>
                  <a:pt x="2633032" y="1839817"/>
                </a:cubicBezTo>
                <a:cubicBezTo>
                  <a:pt x="2606677" y="1787107"/>
                  <a:pt x="2592184" y="1776935"/>
                  <a:pt x="2555914" y="1740665"/>
                </a:cubicBezTo>
                <a:cubicBezTo>
                  <a:pt x="2534930" y="1677712"/>
                  <a:pt x="2562209" y="1730172"/>
                  <a:pt x="2511846" y="1696597"/>
                </a:cubicBezTo>
                <a:cubicBezTo>
                  <a:pt x="2429320" y="1641581"/>
                  <a:pt x="2524331" y="1678726"/>
                  <a:pt x="2445745" y="1652530"/>
                </a:cubicBezTo>
                <a:cubicBezTo>
                  <a:pt x="2431056" y="1641513"/>
                  <a:pt x="2418933" y="1625754"/>
                  <a:pt x="2401677" y="1619479"/>
                </a:cubicBezTo>
                <a:cubicBezTo>
                  <a:pt x="2377273" y="1610605"/>
                  <a:pt x="2350107" y="1613107"/>
                  <a:pt x="2324559" y="1608462"/>
                </a:cubicBezTo>
                <a:cubicBezTo>
                  <a:pt x="2294121" y="1602928"/>
                  <a:pt x="2275762" y="1595869"/>
                  <a:pt x="2247441" y="1586429"/>
                </a:cubicBezTo>
                <a:cubicBezTo>
                  <a:pt x="2236424" y="1575412"/>
                  <a:pt x="2227069" y="1562434"/>
                  <a:pt x="2214391" y="1553378"/>
                </a:cubicBezTo>
                <a:cubicBezTo>
                  <a:pt x="2190566" y="1536360"/>
                  <a:pt x="2164246" y="1529318"/>
                  <a:pt x="2137273" y="1520328"/>
                </a:cubicBezTo>
                <a:cubicBezTo>
                  <a:pt x="2115239" y="1498294"/>
                  <a:pt x="2081025" y="1483788"/>
                  <a:pt x="2071171" y="1454226"/>
                </a:cubicBezTo>
                <a:cubicBezTo>
                  <a:pt x="2055227" y="1406395"/>
                  <a:pt x="2068365" y="1429387"/>
                  <a:pt x="2027104" y="1388125"/>
                </a:cubicBezTo>
                <a:cubicBezTo>
                  <a:pt x="2023432" y="1373436"/>
                  <a:pt x="2022051" y="1357975"/>
                  <a:pt x="2016087" y="1344058"/>
                </a:cubicBezTo>
                <a:cubicBezTo>
                  <a:pt x="2010871" y="1331888"/>
                  <a:pt x="1994934" y="1324218"/>
                  <a:pt x="1994053" y="1311007"/>
                </a:cubicBezTo>
                <a:cubicBezTo>
                  <a:pt x="1991111" y="1266885"/>
                  <a:pt x="1993676" y="1221532"/>
                  <a:pt x="2005070" y="1178805"/>
                </a:cubicBezTo>
                <a:cubicBezTo>
                  <a:pt x="2009085" y="1163751"/>
                  <a:pt x="2028556" y="1158052"/>
                  <a:pt x="2038121" y="1145754"/>
                </a:cubicBezTo>
                <a:cubicBezTo>
                  <a:pt x="2054379" y="1124851"/>
                  <a:pt x="2067499" y="1101687"/>
                  <a:pt x="2082188" y="1079653"/>
                </a:cubicBezTo>
                <a:lnTo>
                  <a:pt x="2104222" y="1046602"/>
                </a:lnTo>
                <a:cubicBezTo>
                  <a:pt x="2100550" y="969484"/>
                  <a:pt x="2102781" y="891857"/>
                  <a:pt x="2093205" y="815248"/>
                </a:cubicBezTo>
                <a:cubicBezTo>
                  <a:pt x="2091563" y="802109"/>
                  <a:pt x="2079648" y="792369"/>
                  <a:pt x="2071171" y="782197"/>
                </a:cubicBezTo>
                <a:cubicBezTo>
                  <a:pt x="2032684" y="736013"/>
                  <a:pt x="2050833" y="757743"/>
                  <a:pt x="2005070" y="738130"/>
                </a:cubicBezTo>
                <a:cubicBezTo>
                  <a:pt x="1989975" y="731661"/>
                  <a:pt x="1976251" y="722195"/>
                  <a:pt x="1961003" y="716096"/>
                </a:cubicBezTo>
                <a:cubicBezTo>
                  <a:pt x="1939438" y="707470"/>
                  <a:pt x="1914226" y="706945"/>
                  <a:pt x="1894901" y="694062"/>
                </a:cubicBezTo>
                <a:cubicBezTo>
                  <a:pt x="1883884" y="686718"/>
                  <a:pt x="1873694" y="677950"/>
                  <a:pt x="1861851" y="672029"/>
                </a:cubicBezTo>
                <a:cubicBezTo>
                  <a:pt x="1851464" y="666836"/>
                  <a:pt x="1839674" y="665090"/>
                  <a:pt x="1828800" y="661012"/>
                </a:cubicBezTo>
                <a:cubicBezTo>
                  <a:pt x="1810283" y="654068"/>
                  <a:pt x="1792233" y="645922"/>
                  <a:pt x="1773716" y="638978"/>
                </a:cubicBezTo>
                <a:cubicBezTo>
                  <a:pt x="1742108" y="627125"/>
                  <a:pt x="1731322" y="625625"/>
                  <a:pt x="1696598" y="616944"/>
                </a:cubicBezTo>
                <a:cubicBezTo>
                  <a:pt x="1674564" y="602255"/>
                  <a:pt x="1649222" y="591602"/>
                  <a:pt x="1630497" y="572877"/>
                </a:cubicBezTo>
                <a:cubicBezTo>
                  <a:pt x="1608463" y="550843"/>
                  <a:pt x="1581679" y="532704"/>
                  <a:pt x="1564395" y="506776"/>
                </a:cubicBezTo>
                <a:cubicBezTo>
                  <a:pt x="1557051" y="495759"/>
                  <a:pt x="1551724" y="483088"/>
                  <a:pt x="1542362" y="473725"/>
                </a:cubicBezTo>
                <a:cubicBezTo>
                  <a:pt x="1532999" y="464362"/>
                  <a:pt x="1519483" y="460168"/>
                  <a:pt x="1509311" y="451691"/>
                </a:cubicBezTo>
                <a:cubicBezTo>
                  <a:pt x="1424484" y="381002"/>
                  <a:pt x="1525270" y="451314"/>
                  <a:pt x="1443210" y="396607"/>
                </a:cubicBezTo>
                <a:cubicBezTo>
                  <a:pt x="1428521" y="374573"/>
                  <a:pt x="1405564" y="356197"/>
                  <a:pt x="1399142" y="330506"/>
                </a:cubicBezTo>
                <a:cubicBezTo>
                  <a:pt x="1382494" y="263907"/>
                  <a:pt x="1392914" y="300801"/>
                  <a:pt x="1366092" y="220337"/>
                </a:cubicBezTo>
                <a:cubicBezTo>
                  <a:pt x="1362420" y="209320"/>
                  <a:pt x="1363286" y="195498"/>
                  <a:pt x="1355075" y="187287"/>
                </a:cubicBezTo>
                <a:cubicBezTo>
                  <a:pt x="1344058" y="176270"/>
                  <a:pt x="1331589" y="166534"/>
                  <a:pt x="1322024" y="154236"/>
                </a:cubicBezTo>
                <a:cubicBezTo>
                  <a:pt x="1305766" y="133333"/>
                  <a:pt x="1301642" y="99978"/>
                  <a:pt x="1277957" y="88135"/>
                </a:cubicBezTo>
                <a:cubicBezTo>
                  <a:pt x="1263268" y="80790"/>
                  <a:pt x="1247972" y="74551"/>
                  <a:pt x="1233889" y="66101"/>
                </a:cubicBezTo>
                <a:cubicBezTo>
                  <a:pt x="1211182" y="52477"/>
                  <a:pt x="1192910" y="30408"/>
                  <a:pt x="1167788" y="22034"/>
                </a:cubicBezTo>
                <a:lnTo>
                  <a:pt x="1101687" y="0"/>
                </a:lnTo>
                <a:cubicBezTo>
                  <a:pt x="1046603" y="3672"/>
                  <a:pt x="991086" y="3210"/>
                  <a:pt x="936434" y="11017"/>
                </a:cubicBezTo>
                <a:cubicBezTo>
                  <a:pt x="913442" y="14302"/>
                  <a:pt x="893325" y="29765"/>
                  <a:pt x="870333" y="33050"/>
                </a:cubicBezTo>
                <a:lnTo>
                  <a:pt x="793215" y="44067"/>
                </a:lnTo>
                <a:lnTo>
                  <a:pt x="627962" y="99152"/>
                </a:lnTo>
                <a:cubicBezTo>
                  <a:pt x="548722" y="125566"/>
                  <a:pt x="647671" y="93521"/>
                  <a:pt x="550844" y="121185"/>
                </a:cubicBezTo>
                <a:cubicBezTo>
                  <a:pt x="539678" y="124375"/>
                  <a:pt x="529369" y="131276"/>
                  <a:pt x="517793" y="132202"/>
                </a:cubicBezTo>
                <a:cubicBezTo>
                  <a:pt x="437177" y="138651"/>
                  <a:pt x="356212" y="139547"/>
                  <a:pt x="275422" y="143219"/>
                </a:cubicBezTo>
                <a:cubicBezTo>
                  <a:pt x="180081" y="206781"/>
                  <a:pt x="244527" y="174521"/>
                  <a:pt x="165253" y="198303"/>
                </a:cubicBezTo>
                <a:cubicBezTo>
                  <a:pt x="143007" y="204977"/>
                  <a:pt x="122062" y="216519"/>
                  <a:pt x="99152" y="220337"/>
                </a:cubicBezTo>
                <a:cubicBezTo>
                  <a:pt x="77118" y="224009"/>
                  <a:pt x="54857" y="226508"/>
                  <a:pt x="33051" y="231354"/>
                </a:cubicBezTo>
                <a:cubicBezTo>
                  <a:pt x="21715" y="233873"/>
                  <a:pt x="0" y="242371"/>
                  <a:pt x="0" y="242371"/>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vi-VN"/>
          </a:p>
        </p:txBody>
      </p:sp>
      <p:sp>
        <p:nvSpPr>
          <p:cNvPr id="10" name="Freeform 9"/>
          <p:cNvSpPr/>
          <p:nvPr/>
        </p:nvSpPr>
        <p:spPr>
          <a:xfrm>
            <a:off x="4616067" y="1729648"/>
            <a:ext cx="3767769" cy="2269170"/>
          </a:xfrm>
          <a:custGeom>
            <a:avLst/>
            <a:gdLst>
              <a:gd name="connsiteX0" fmla="*/ 3767769 w 3767769"/>
              <a:gd name="connsiteY0" fmla="*/ 0 h 2269170"/>
              <a:gd name="connsiteX1" fmla="*/ 2919470 w 3767769"/>
              <a:gd name="connsiteY1" fmla="*/ 11017 h 2269170"/>
              <a:gd name="connsiteX2" fmla="*/ 2897437 w 3767769"/>
              <a:gd name="connsiteY2" fmla="*/ 66101 h 2269170"/>
              <a:gd name="connsiteX3" fmla="*/ 2831335 w 3767769"/>
              <a:gd name="connsiteY3" fmla="*/ 110169 h 2269170"/>
              <a:gd name="connsiteX4" fmla="*/ 2754217 w 3767769"/>
              <a:gd name="connsiteY4" fmla="*/ 187287 h 2269170"/>
              <a:gd name="connsiteX5" fmla="*/ 2721167 w 3767769"/>
              <a:gd name="connsiteY5" fmla="*/ 220338 h 2269170"/>
              <a:gd name="connsiteX6" fmla="*/ 2710150 w 3767769"/>
              <a:gd name="connsiteY6" fmla="*/ 319489 h 2269170"/>
              <a:gd name="connsiteX7" fmla="*/ 2699133 w 3767769"/>
              <a:gd name="connsiteY7" fmla="*/ 352540 h 2269170"/>
              <a:gd name="connsiteX8" fmla="*/ 2677099 w 3767769"/>
              <a:gd name="connsiteY8" fmla="*/ 473725 h 2269170"/>
              <a:gd name="connsiteX9" fmla="*/ 2655066 w 3767769"/>
              <a:gd name="connsiteY9" fmla="*/ 583894 h 2269170"/>
              <a:gd name="connsiteX10" fmla="*/ 2478796 w 3767769"/>
              <a:gd name="connsiteY10" fmla="*/ 561860 h 2269170"/>
              <a:gd name="connsiteX11" fmla="*/ 2379644 w 3767769"/>
              <a:gd name="connsiteY11" fmla="*/ 528810 h 2269170"/>
              <a:gd name="connsiteX12" fmla="*/ 2346593 w 3767769"/>
              <a:gd name="connsiteY12" fmla="*/ 517793 h 2269170"/>
              <a:gd name="connsiteX13" fmla="*/ 2203374 w 3767769"/>
              <a:gd name="connsiteY13" fmla="*/ 583894 h 2269170"/>
              <a:gd name="connsiteX14" fmla="*/ 2104222 w 3767769"/>
              <a:gd name="connsiteY14" fmla="*/ 672029 h 2269170"/>
              <a:gd name="connsiteX15" fmla="*/ 2071172 w 3767769"/>
              <a:gd name="connsiteY15" fmla="*/ 727113 h 2269170"/>
              <a:gd name="connsiteX16" fmla="*/ 2049138 w 3767769"/>
              <a:gd name="connsiteY16" fmla="*/ 760164 h 2269170"/>
              <a:gd name="connsiteX17" fmla="*/ 2005070 w 3767769"/>
              <a:gd name="connsiteY17" fmla="*/ 848299 h 2269170"/>
              <a:gd name="connsiteX18" fmla="*/ 1972020 w 3767769"/>
              <a:gd name="connsiteY18" fmla="*/ 925417 h 2269170"/>
              <a:gd name="connsiteX19" fmla="*/ 1972020 w 3767769"/>
              <a:gd name="connsiteY19" fmla="*/ 1134738 h 2269170"/>
              <a:gd name="connsiteX20" fmla="*/ 1994053 w 3767769"/>
              <a:gd name="connsiteY20" fmla="*/ 1167788 h 2269170"/>
              <a:gd name="connsiteX21" fmla="*/ 1994053 w 3767769"/>
              <a:gd name="connsiteY21" fmla="*/ 1454227 h 2269170"/>
              <a:gd name="connsiteX22" fmla="*/ 1983037 w 3767769"/>
              <a:gd name="connsiteY22" fmla="*/ 1498294 h 2269170"/>
              <a:gd name="connsiteX23" fmla="*/ 1905919 w 3767769"/>
              <a:gd name="connsiteY23" fmla="*/ 1586429 h 2269170"/>
              <a:gd name="connsiteX24" fmla="*/ 1861851 w 3767769"/>
              <a:gd name="connsiteY24" fmla="*/ 1674564 h 2269170"/>
              <a:gd name="connsiteX25" fmla="*/ 1828800 w 3767769"/>
              <a:gd name="connsiteY25" fmla="*/ 1707615 h 2269170"/>
              <a:gd name="connsiteX26" fmla="*/ 1773716 w 3767769"/>
              <a:gd name="connsiteY26" fmla="*/ 1784733 h 2269170"/>
              <a:gd name="connsiteX27" fmla="*/ 1740666 w 3767769"/>
              <a:gd name="connsiteY27" fmla="*/ 1795750 h 2269170"/>
              <a:gd name="connsiteX28" fmla="*/ 1553379 w 3767769"/>
              <a:gd name="connsiteY28" fmla="*/ 1828800 h 2269170"/>
              <a:gd name="connsiteX29" fmla="*/ 1465244 w 3767769"/>
              <a:gd name="connsiteY29" fmla="*/ 1850834 h 2269170"/>
              <a:gd name="connsiteX30" fmla="*/ 1432193 w 3767769"/>
              <a:gd name="connsiteY30" fmla="*/ 1861851 h 2269170"/>
              <a:gd name="connsiteX31" fmla="*/ 1410160 w 3767769"/>
              <a:gd name="connsiteY31" fmla="*/ 1894901 h 2269170"/>
              <a:gd name="connsiteX32" fmla="*/ 1399143 w 3767769"/>
              <a:gd name="connsiteY32" fmla="*/ 1961003 h 2269170"/>
              <a:gd name="connsiteX33" fmla="*/ 1366092 w 3767769"/>
              <a:gd name="connsiteY33" fmla="*/ 2005070 h 2269170"/>
              <a:gd name="connsiteX34" fmla="*/ 1344058 w 3767769"/>
              <a:gd name="connsiteY34" fmla="*/ 2082188 h 2269170"/>
              <a:gd name="connsiteX35" fmla="*/ 1299991 w 3767769"/>
              <a:gd name="connsiteY35" fmla="*/ 2192357 h 2269170"/>
              <a:gd name="connsiteX36" fmla="*/ 1255923 w 3767769"/>
              <a:gd name="connsiteY36" fmla="*/ 2203374 h 2269170"/>
              <a:gd name="connsiteX37" fmla="*/ 1068637 w 3767769"/>
              <a:gd name="connsiteY37" fmla="*/ 2214391 h 2269170"/>
              <a:gd name="connsiteX38" fmla="*/ 88135 w 3767769"/>
              <a:gd name="connsiteY38" fmla="*/ 2225407 h 2269170"/>
              <a:gd name="connsiteX39" fmla="*/ 44068 w 3767769"/>
              <a:gd name="connsiteY39" fmla="*/ 2214391 h 2269170"/>
              <a:gd name="connsiteX40" fmla="*/ 0 w 3767769"/>
              <a:gd name="connsiteY40" fmla="*/ 2214391 h 22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67769" h="2269170">
                <a:moveTo>
                  <a:pt x="3767769" y="0"/>
                </a:moveTo>
                <a:lnTo>
                  <a:pt x="2919470" y="11017"/>
                </a:lnTo>
                <a:cubicBezTo>
                  <a:pt x="2899751" y="12515"/>
                  <a:pt x="2907918" y="49331"/>
                  <a:pt x="2897437" y="66101"/>
                </a:cubicBezTo>
                <a:cubicBezTo>
                  <a:pt x="2875720" y="100848"/>
                  <a:pt x="2864598" y="99081"/>
                  <a:pt x="2831335" y="110169"/>
                </a:cubicBezTo>
                <a:lnTo>
                  <a:pt x="2754217" y="187287"/>
                </a:lnTo>
                <a:lnTo>
                  <a:pt x="2721167" y="220338"/>
                </a:lnTo>
                <a:cubicBezTo>
                  <a:pt x="2717495" y="253388"/>
                  <a:pt x="2715617" y="286688"/>
                  <a:pt x="2710150" y="319489"/>
                </a:cubicBezTo>
                <a:cubicBezTo>
                  <a:pt x="2708241" y="330944"/>
                  <a:pt x="2701566" y="341185"/>
                  <a:pt x="2699133" y="352540"/>
                </a:cubicBezTo>
                <a:cubicBezTo>
                  <a:pt x="2690530" y="392686"/>
                  <a:pt x="2683849" y="433226"/>
                  <a:pt x="2677099" y="473725"/>
                </a:cubicBezTo>
                <a:cubicBezTo>
                  <a:pt x="2660219" y="575002"/>
                  <a:pt x="2676180" y="520547"/>
                  <a:pt x="2655066" y="583894"/>
                </a:cubicBezTo>
                <a:cubicBezTo>
                  <a:pt x="2566376" y="576503"/>
                  <a:pt x="2545698" y="581930"/>
                  <a:pt x="2478796" y="561860"/>
                </a:cubicBezTo>
                <a:cubicBezTo>
                  <a:pt x="2478733" y="561841"/>
                  <a:pt x="2396201" y="534329"/>
                  <a:pt x="2379644" y="528810"/>
                </a:cubicBezTo>
                <a:lnTo>
                  <a:pt x="2346593" y="517793"/>
                </a:lnTo>
                <a:cubicBezTo>
                  <a:pt x="2297556" y="536182"/>
                  <a:pt x="2244998" y="549838"/>
                  <a:pt x="2203374" y="583894"/>
                </a:cubicBezTo>
                <a:cubicBezTo>
                  <a:pt x="2037351" y="719731"/>
                  <a:pt x="2201681" y="607056"/>
                  <a:pt x="2104222" y="672029"/>
                </a:cubicBezTo>
                <a:cubicBezTo>
                  <a:pt x="2093205" y="690390"/>
                  <a:pt x="2082521" y="708955"/>
                  <a:pt x="2071172" y="727113"/>
                </a:cubicBezTo>
                <a:cubicBezTo>
                  <a:pt x="2064154" y="738341"/>
                  <a:pt x="2055478" y="748540"/>
                  <a:pt x="2049138" y="760164"/>
                </a:cubicBezTo>
                <a:cubicBezTo>
                  <a:pt x="2033409" y="788999"/>
                  <a:pt x="2015457" y="817139"/>
                  <a:pt x="2005070" y="848299"/>
                </a:cubicBezTo>
                <a:cubicBezTo>
                  <a:pt x="1988860" y="896930"/>
                  <a:pt x="1999246" y="870963"/>
                  <a:pt x="1972020" y="925417"/>
                </a:cubicBezTo>
                <a:cubicBezTo>
                  <a:pt x="1957149" y="1014643"/>
                  <a:pt x="1950678" y="1020914"/>
                  <a:pt x="1972020" y="1134738"/>
                </a:cubicBezTo>
                <a:cubicBezTo>
                  <a:pt x="1974460" y="1147752"/>
                  <a:pt x="1986709" y="1156771"/>
                  <a:pt x="1994053" y="1167788"/>
                </a:cubicBezTo>
                <a:cubicBezTo>
                  <a:pt x="2018809" y="1291565"/>
                  <a:pt x="2011744" y="1233084"/>
                  <a:pt x="1994053" y="1454227"/>
                </a:cubicBezTo>
                <a:cubicBezTo>
                  <a:pt x="1992846" y="1469320"/>
                  <a:pt x="1989001" y="1484377"/>
                  <a:pt x="1983037" y="1498294"/>
                </a:cubicBezTo>
                <a:cubicBezTo>
                  <a:pt x="1969373" y="1530177"/>
                  <a:pt x="1925703" y="1566645"/>
                  <a:pt x="1905919" y="1586429"/>
                </a:cubicBezTo>
                <a:cubicBezTo>
                  <a:pt x="1892363" y="1627096"/>
                  <a:pt x="1893072" y="1632936"/>
                  <a:pt x="1861851" y="1674564"/>
                </a:cubicBezTo>
                <a:cubicBezTo>
                  <a:pt x="1852503" y="1687028"/>
                  <a:pt x="1838774" y="1695646"/>
                  <a:pt x="1828800" y="1707615"/>
                </a:cubicBezTo>
                <a:cubicBezTo>
                  <a:pt x="1810530" y="1729539"/>
                  <a:pt x="1795368" y="1766689"/>
                  <a:pt x="1773716" y="1784733"/>
                </a:cubicBezTo>
                <a:cubicBezTo>
                  <a:pt x="1764795" y="1792167"/>
                  <a:pt x="1751869" y="1792695"/>
                  <a:pt x="1740666" y="1795750"/>
                </a:cubicBezTo>
                <a:cubicBezTo>
                  <a:pt x="1637205" y="1823966"/>
                  <a:pt x="1664032" y="1816505"/>
                  <a:pt x="1553379" y="1828800"/>
                </a:cubicBezTo>
                <a:cubicBezTo>
                  <a:pt x="1524001" y="1836145"/>
                  <a:pt x="1494459" y="1842866"/>
                  <a:pt x="1465244" y="1850834"/>
                </a:cubicBezTo>
                <a:cubicBezTo>
                  <a:pt x="1454040" y="1853890"/>
                  <a:pt x="1441261" y="1854596"/>
                  <a:pt x="1432193" y="1861851"/>
                </a:cubicBezTo>
                <a:cubicBezTo>
                  <a:pt x="1421854" y="1870122"/>
                  <a:pt x="1417504" y="1883884"/>
                  <a:pt x="1410160" y="1894901"/>
                </a:cubicBezTo>
                <a:cubicBezTo>
                  <a:pt x="1406488" y="1916935"/>
                  <a:pt x="1407439" y="1940263"/>
                  <a:pt x="1399143" y="1961003"/>
                </a:cubicBezTo>
                <a:cubicBezTo>
                  <a:pt x="1392324" y="1978051"/>
                  <a:pt x="1375202" y="1989128"/>
                  <a:pt x="1366092" y="2005070"/>
                </a:cubicBezTo>
                <a:cubicBezTo>
                  <a:pt x="1358750" y="2017918"/>
                  <a:pt x="1346857" y="2071923"/>
                  <a:pt x="1344058" y="2082188"/>
                </a:cubicBezTo>
                <a:cubicBezTo>
                  <a:pt x="1340488" y="2095277"/>
                  <a:pt x="1325909" y="2175078"/>
                  <a:pt x="1299991" y="2192357"/>
                </a:cubicBezTo>
                <a:cubicBezTo>
                  <a:pt x="1287393" y="2200756"/>
                  <a:pt x="1270996" y="2201938"/>
                  <a:pt x="1255923" y="2203374"/>
                </a:cubicBezTo>
                <a:cubicBezTo>
                  <a:pt x="1193668" y="2209303"/>
                  <a:pt x="1131066" y="2210719"/>
                  <a:pt x="1068637" y="2214391"/>
                </a:cubicBezTo>
                <a:cubicBezTo>
                  <a:pt x="704911" y="2318309"/>
                  <a:pt x="984956" y="2246263"/>
                  <a:pt x="88135" y="2225407"/>
                </a:cubicBezTo>
                <a:cubicBezTo>
                  <a:pt x="72998" y="2225055"/>
                  <a:pt x="59092" y="2216269"/>
                  <a:pt x="44068" y="2214391"/>
                </a:cubicBezTo>
                <a:cubicBezTo>
                  <a:pt x="29492" y="2212569"/>
                  <a:pt x="14689" y="2214391"/>
                  <a:pt x="0" y="2214391"/>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xmlns="" val="3215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201B916-BEEC-473C-8A3B-CC8B2C8B5910}"/>
              </a:ext>
            </a:extLst>
          </p:cNvPr>
          <p:cNvSpPr txBox="1"/>
          <p:nvPr/>
        </p:nvSpPr>
        <p:spPr>
          <a:xfrm>
            <a:off x="2343705" y="470516"/>
            <a:ext cx="6303145" cy="1015663"/>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Ôn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lại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kiến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thức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cũ</a:t>
            </a:r>
            <a:endParaRPr lang="en-US" sz="6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90327" y="2181340"/>
            <a:ext cx="10856370" cy="1015663"/>
          </a:xfrm>
          <a:prstGeom prst="rect">
            <a:avLst/>
          </a:prstGeom>
          <a:noFill/>
        </p:spPr>
        <p:txBody>
          <a:bodyPr wrap="none" rtlCol="0">
            <a:spAutoFit/>
          </a:bodyPr>
          <a:lstStyle/>
          <a:p>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Đọc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lại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các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số</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trong</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phạm</a:t>
            </a:r>
            <a:r>
              <a:rPr lang="en-US" sz="6000" b="1" dirty="0">
                <a:solidFill>
                  <a:srgbClr val="FF0000"/>
                </a:solidFill>
                <a:latin typeface="Times New Roman" pitchFamily="18" charset="0"/>
                <a:cs typeface="Times New Roman" pitchFamily="18" charset="0"/>
              </a:rPr>
              <a:t> vi 10</a:t>
            </a:r>
            <a:endParaRPr lang="vi-VN"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12019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OneDrive\NAM HOC 2019- 2020\e TIN\Tap huan Elearning_2018\Minh hoa\Anh\001-6_500_01.png">
            <a:extLst>
              <a:ext uri="{FF2B5EF4-FFF2-40B4-BE49-F238E27FC236}">
                <a16:creationId xmlns:a16="http://schemas.microsoft.com/office/drawing/2014/main" xmlns="" id="{78ED9BA3-D843-4197-B16B-CB061D7D383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5488" y="700088"/>
            <a:ext cx="7529513" cy="530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3">
            <a:extLst>
              <a:ext uri="{FF2B5EF4-FFF2-40B4-BE49-F238E27FC236}">
                <a16:creationId xmlns:a16="http://schemas.microsoft.com/office/drawing/2014/main" xmlns="" id="{458FB854-7680-48DA-A765-071EFCB64D6E}"/>
              </a:ext>
            </a:extLst>
          </p:cNvPr>
          <p:cNvSpPr txBox="1">
            <a:spLocks noChangeArrowheads="1"/>
          </p:cNvSpPr>
          <p:nvPr/>
        </p:nvSpPr>
        <p:spPr bwMode="auto">
          <a:xfrm>
            <a:off x="3767139" y="2586039"/>
            <a:ext cx="44862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7200" b="1"/>
              <a:t>GIẢI LAO</a:t>
            </a:r>
          </a:p>
        </p:txBody>
      </p:sp>
    </p:spTree>
    <p:extLst>
      <p:ext uri="{BB962C8B-B14F-4D97-AF65-F5344CB8AC3E}">
        <p14:creationId xmlns:p14="http://schemas.microsoft.com/office/powerpoint/2010/main" xmlns="" val="284946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5C94FE37-4B82-489C-A86D-FE45A8DF638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
            <a:ext cx="9102582" cy="6746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extBox 4">
            <a:extLst>
              <a:ext uri="{FF2B5EF4-FFF2-40B4-BE49-F238E27FC236}">
                <a16:creationId xmlns:a16="http://schemas.microsoft.com/office/drawing/2014/main" xmlns="" id="{55BAEC85-0BE8-45F1-B26C-11C35861F6D6}"/>
              </a:ext>
            </a:extLst>
          </p:cNvPr>
          <p:cNvSpPr txBox="1">
            <a:spLocks noChangeArrowheads="1"/>
          </p:cNvSpPr>
          <p:nvPr/>
        </p:nvSpPr>
        <p:spPr bwMode="auto">
          <a:xfrm>
            <a:off x="3733800" y="838200"/>
            <a:ext cx="406037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Củng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cố</a:t>
            </a:r>
            <a:r>
              <a:rPr lang="en-US" altLang="en-US" sz="4000" b="1" dirty="0">
                <a:solidFill>
                  <a:srgbClr val="C00000"/>
                </a:solidFill>
                <a:latin typeface="Times New Roman" panose="02020603050405020304" pitchFamily="18" charset="0"/>
                <a:cs typeface="Times New Roman" panose="02020603050405020304" pitchFamily="18" charset="0"/>
              </a:rPr>
              <a:t> - </a:t>
            </a:r>
            <a:r>
              <a:rPr lang="en-US" altLang="en-US" sz="4000" b="1" dirty="0" err="1">
                <a:solidFill>
                  <a:srgbClr val="C00000"/>
                </a:solidFill>
                <a:latin typeface="Times New Roman" panose="02020603050405020304" pitchFamily="18" charset="0"/>
                <a:cs typeface="Times New Roman" panose="02020603050405020304" pitchFamily="18" charset="0"/>
              </a:rPr>
              <a:t>Dặn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dò</a:t>
            </a: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27652" name="TextBox 4">
            <a:extLst>
              <a:ext uri="{FF2B5EF4-FFF2-40B4-BE49-F238E27FC236}">
                <a16:creationId xmlns:a16="http://schemas.microsoft.com/office/drawing/2014/main" xmlns="" id="{B5491E47-8564-41CC-9A1C-B61CAEE93965}"/>
              </a:ext>
            </a:extLst>
          </p:cNvPr>
          <p:cNvSpPr txBox="1">
            <a:spLocks noChangeArrowheads="1"/>
          </p:cNvSpPr>
          <p:nvPr/>
        </p:nvSpPr>
        <p:spPr bwMode="auto">
          <a:xfrm>
            <a:off x="3519489" y="1519237"/>
            <a:ext cx="43767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a:solidFill>
                  <a:srgbClr val="002060"/>
                </a:solidFill>
                <a:latin typeface="Times New Roman" panose="02020603050405020304" pitchFamily="18" charset="0"/>
                <a:cs typeface="Times New Roman" panose="02020603050405020304" pitchFamily="18" charset="0"/>
              </a:rPr>
              <a:t>- Nhận xét tiết học</a:t>
            </a:r>
          </a:p>
        </p:txBody>
      </p:sp>
      <p:sp>
        <p:nvSpPr>
          <p:cNvPr id="27653" name="TextBox 4">
            <a:extLst>
              <a:ext uri="{FF2B5EF4-FFF2-40B4-BE49-F238E27FC236}">
                <a16:creationId xmlns:a16="http://schemas.microsoft.com/office/drawing/2014/main" xmlns="" id="{B83557F6-4915-4A72-87D6-2CE1DFBBB2FD}"/>
              </a:ext>
            </a:extLst>
          </p:cNvPr>
          <p:cNvSpPr txBox="1">
            <a:spLocks noChangeArrowheads="1"/>
          </p:cNvSpPr>
          <p:nvPr/>
        </p:nvSpPr>
        <p:spPr bwMode="auto">
          <a:xfrm>
            <a:off x="3519488" y="2106613"/>
            <a:ext cx="5153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Char char="-"/>
            </a:pP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Chuẩn</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bị</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bài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sau</a:t>
            </a:r>
            <a:r>
              <a:rPr lang="en-US" altLang="en-US" sz="4000" b="1" dirty="0">
                <a:solidFill>
                  <a:srgbClr val="002060"/>
                </a:solidFill>
                <a:latin typeface="Times New Roman" panose="02020603050405020304" pitchFamily="18" charset="0"/>
                <a:cs typeface="Times New Roman" panose="02020603050405020304" pitchFamily="18" charset="0"/>
              </a:rPr>
              <a:t>: </a:t>
            </a:r>
          </a:p>
          <a:p>
            <a:pPr algn="ctr">
              <a:spcBef>
                <a:spcPct val="0"/>
              </a:spcBef>
              <a:buClrTx/>
              <a:buFontTx/>
              <a:buNone/>
            </a:pPr>
            <a:r>
              <a:rPr lang="en-US" altLang="en-US" sz="4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311555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4780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6"/>
          <p:cNvSpPr>
            <a:spLocks noChangeArrowheads="1" noChangeShapeType="1" noTextEdit="1"/>
          </p:cNvSpPr>
          <p:nvPr>
            <p:custDataLst>
              <p:tags r:id="rId2"/>
            </p:custDataLst>
          </p:nvPr>
        </p:nvSpPr>
        <p:spPr bwMode="auto">
          <a:xfrm>
            <a:off x="1741488" y="1857376"/>
            <a:ext cx="8763000" cy="2124075"/>
          </a:xfrm>
          <a:prstGeom prst="rect">
            <a:avLst/>
          </a:prstGeom>
        </p:spPr>
        <p:txBody>
          <a:bodyPr wrap="none" fromWordArt="1">
            <a:prstTxWarp prst="textWave1">
              <a:avLst>
                <a:gd name="adj1" fmla="val 13005"/>
                <a:gd name="adj2" fmla="val 0"/>
              </a:avLst>
            </a:prstTxWarp>
          </a:bodyPr>
          <a:lstStyle/>
          <a:p>
            <a:pPr algn="ctr"/>
            <a:r>
              <a:rPr lang="vi-VN" sz="2900" b="1" kern="10">
                <a:ln w="9525">
                  <a:solidFill>
                    <a:srgbClr val="0000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Chúc các em chăm ngoan, học giỏi.</a:t>
            </a:r>
            <a:endParaRPr lang="en-US" sz="2900" b="1" kern="10">
              <a:ln w="9525">
                <a:solidFill>
                  <a:srgbClr val="0000FF"/>
                </a:solidFill>
                <a:round/>
                <a:headEnd/>
                <a:tailEnd/>
              </a:ln>
              <a:solidFill>
                <a:srgbClr val="FF0000"/>
              </a:solidFill>
              <a:effectLst>
                <a:outerShdw dist="53882" dir="2700000" algn="ctr" rotWithShape="0">
                  <a:srgbClr val="9999FF">
                    <a:alpha val="79999"/>
                  </a:srgbClr>
                </a:outerShdw>
              </a:effectLst>
              <a:latin typeface="Times New Roman"/>
              <a:cs typeface="Times New Roman"/>
            </a:endParaRPr>
          </a:p>
        </p:txBody>
      </p:sp>
      <p:sp>
        <p:nvSpPr>
          <p:cNvPr id="142340" name="WordArt 12"/>
          <p:cNvSpPr>
            <a:spLocks noChangeArrowheads="1" noChangeShapeType="1" noTextEdit="1"/>
          </p:cNvSpPr>
          <p:nvPr>
            <p:custDataLst>
              <p:tags r:id="rId3"/>
            </p:custDataLst>
          </p:nvPr>
        </p:nvSpPr>
        <p:spPr bwMode="auto">
          <a:xfrm>
            <a:off x="4300539" y="0"/>
            <a:ext cx="3373437" cy="1428750"/>
          </a:xfrm>
          <a:prstGeom prst="rect">
            <a:avLst/>
          </a:prstGeom>
        </p:spPr>
        <p:txBody>
          <a:bodyPr wrap="none" fromWordArt="1">
            <a:prstTxWarp prst="textPlain">
              <a:avLst>
                <a:gd name="adj" fmla="val 50000"/>
              </a:avLst>
            </a:prstTxWarp>
          </a:bodyPr>
          <a:lstStyle/>
          <a:p>
            <a:pPr algn="ctr"/>
            <a:r>
              <a:rPr lang="vi-VN" sz="2900" b="1" kern="10">
                <a:ln w="22225">
                  <a:solidFill>
                    <a:srgbClr val="FF00FF"/>
                  </a:solidFill>
                  <a:round/>
                  <a:headEnd/>
                  <a:tailEnd/>
                </a:ln>
                <a:solidFill>
                  <a:srgbClr val="000099"/>
                </a:solidFill>
                <a:effectLst>
                  <a:outerShdw dist="45791" dir="2021404" algn="ctr" rotWithShape="0">
                    <a:srgbClr val="B2B2B2">
                      <a:alpha val="79999"/>
                    </a:srgbClr>
                  </a:outerShdw>
                </a:effectLst>
                <a:latin typeface="Times New Roman"/>
                <a:cs typeface="Times New Roman"/>
              </a:rPr>
              <a:t>CHÀO TẠM BIỆT</a:t>
            </a:r>
            <a:endParaRPr lang="en-US" sz="2900" b="1" kern="10">
              <a:ln w="22225">
                <a:solidFill>
                  <a:srgbClr val="FF00FF"/>
                </a:solidFill>
                <a:round/>
                <a:headEnd/>
                <a:tailEnd/>
              </a:ln>
              <a:solidFill>
                <a:srgbClr val="000099"/>
              </a:solidFill>
              <a:effectLst>
                <a:outerShdw dist="45791" dir="2021404" algn="ctr" rotWithShape="0">
                  <a:srgbClr val="B2B2B2">
                    <a:alpha val="79999"/>
                  </a:srgbClr>
                </a:outerShdw>
              </a:effectLst>
              <a:latin typeface="Times New Roman"/>
              <a:cs typeface="Times New Roman"/>
            </a:endParaRPr>
          </a:p>
        </p:txBody>
      </p:sp>
      <p:pic>
        <p:nvPicPr>
          <p:cNvPr id="142342" name="Picture 54" descr="nature%20(6)"/>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05000" y="269876"/>
            <a:ext cx="22098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3" name="Picture 10" descr="1153132qsksesct1e"/>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00400" y="3086100"/>
            <a:ext cx="762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4" name="Picture 10" descr="1153132qsksesct1e"/>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47800" y="-96838"/>
            <a:ext cx="762000" cy="266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5" name="Picture 13" descr="1224088f9z0urr8eo"/>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04963" y="3581401"/>
            <a:ext cx="70485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6" name="Picture 13" descr="1224088f9z0urr8eo"/>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525000" y="3714751"/>
            <a:ext cx="70485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7" name="Picture 13" descr="1224088f9z0urr8eo"/>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886825" y="244476"/>
            <a:ext cx="70485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8" name="Picture 13" descr="1224088f9z0urr8eo"/>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770563" y="3579814"/>
            <a:ext cx="70485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9" name="Picture 18" descr="2067166a35x1e8i0t"/>
          <p:cNvPicPr>
            <a:picLocks noChangeAspect="1" noChangeArrowheads="1" noCrop="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60488" y="5210176"/>
            <a:ext cx="1257301"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1994489798"/>
      </p:ext>
    </p:extLst>
  </p:cSld>
  <p:clrMapOvr>
    <a:masterClrMapping/>
  </p:clrMapOvr>
  <mc:AlternateContent xmlns:mc="http://schemas.openxmlformats.org/markup-compatibility/2006">
    <mc:Choice xmlns:p14="http://schemas.microsoft.com/office/powerpoint/2010/main" xmlns="" Requires="p14">
      <p:transition spd="slow" p14:dur="1250" advClick="0" advTm="360929">
        <p:sndAc>
          <p:stSnd>
            <p:snd r:embed="rId12" name="applause.wav"/>
          </p:stSnd>
        </p:sndAc>
      </p:transition>
    </mc:Choice>
    <mc:Fallback>
      <p:transition spd="slow" advClick="0" advTm="360929">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2" presetClass="emph" presetSubtype="0" fill="hold" grpId="1" nodeType="withEffect">
                                  <p:stCondLst>
                                    <p:cond delay="0"/>
                                  </p:stCondLst>
                                  <p:childTnLst>
                                    <p:animClr clrSpc="hsl" dir="cw">
                                      <p:cBhvr override="childStyle">
                                        <p:cTn id="11" dur="3000" fill="hold"/>
                                        <p:tgtEl>
                                          <p:spTgt spid="5"/>
                                        </p:tgtEl>
                                        <p:attrNameLst>
                                          <p:attrName>style.color</p:attrName>
                                        </p:attrNameLst>
                                      </p:cBhvr>
                                      <p:by>
                                        <p:hsl h="-7200000" s="0" l="0"/>
                                      </p:by>
                                    </p:animClr>
                                    <p:animClr clrSpc="hsl" dir="cw">
                                      <p:cBhvr>
                                        <p:cTn id="12" dur="3000" fill="hold"/>
                                        <p:tgtEl>
                                          <p:spTgt spid="5"/>
                                        </p:tgtEl>
                                        <p:attrNameLst>
                                          <p:attrName>fillcolor</p:attrName>
                                        </p:attrNameLst>
                                      </p:cBhvr>
                                      <p:by>
                                        <p:hsl h="-7200000" s="0" l="0"/>
                                      </p:by>
                                    </p:animClr>
                                    <p:animClr clrSpc="hsl" dir="cw">
                                      <p:cBhvr>
                                        <p:cTn id="13" dur="3000" fill="hold"/>
                                        <p:tgtEl>
                                          <p:spTgt spid="5"/>
                                        </p:tgtEl>
                                        <p:attrNameLst>
                                          <p:attrName>stroke.color</p:attrName>
                                        </p:attrNameLst>
                                      </p:cBhvr>
                                      <p:by>
                                        <p:hsl h="-7200000" s="0" l="0"/>
                                      </p:by>
                                    </p:animClr>
                                    <p:set>
                                      <p:cBhvr>
                                        <p:cTn id="14" dur="3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01237FE-F700-4CD3-8D67-0C5BE1C13BEF}"/>
              </a:ext>
            </a:extLst>
          </p:cNvPr>
          <p:cNvSpPr txBox="1"/>
          <p:nvPr/>
        </p:nvSpPr>
        <p:spPr>
          <a:xfrm>
            <a:off x="2111829" y="410548"/>
            <a:ext cx="7501812" cy="1015663"/>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Hoạt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động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hành</a:t>
            </a:r>
            <a:endParaRPr lang="en-US" sz="6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 y="1447799"/>
            <a:ext cx="10600522" cy="4964017"/>
          </a:xfrm>
          <a:prstGeom prst="rect">
            <a:avLst/>
          </a:prstGeom>
        </p:spPr>
      </p:pic>
    </p:spTree>
    <p:extLst>
      <p:ext uri="{BB962C8B-B14F-4D97-AF65-F5344CB8AC3E}">
        <p14:creationId xmlns:p14="http://schemas.microsoft.com/office/powerpoint/2010/main" xmlns="" val="48826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01237FE-F700-4CD3-8D67-0C5BE1C13BEF}"/>
              </a:ext>
            </a:extLst>
          </p:cNvPr>
          <p:cNvSpPr txBox="1"/>
          <p:nvPr/>
        </p:nvSpPr>
        <p:spPr>
          <a:xfrm>
            <a:off x="2111829" y="410548"/>
            <a:ext cx="7501812" cy="1015663"/>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Hoạt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động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hành</a:t>
            </a:r>
            <a:endParaRPr lang="en-US" sz="6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 y="1447799"/>
            <a:ext cx="10600522" cy="4964017"/>
          </a:xfrm>
          <a:prstGeom prst="rect">
            <a:avLst/>
          </a:prstGeom>
        </p:spPr>
      </p:pic>
      <p:sp>
        <p:nvSpPr>
          <p:cNvPr id="6" name="Oval 5"/>
          <p:cNvSpPr/>
          <p:nvPr/>
        </p:nvSpPr>
        <p:spPr>
          <a:xfrm>
            <a:off x="4472848" y="3018622"/>
            <a:ext cx="749147"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2</a:t>
            </a:r>
            <a:endParaRPr lang="vi-VN" sz="3600" b="1" dirty="0">
              <a:latin typeface="Times New Roman" pitchFamily="18" charset="0"/>
              <a:cs typeface="Times New Roman" pitchFamily="18" charset="0"/>
            </a:endParaRPr>
          </a:p>
        </p:txBody>
      </p:sp>
      <p:sp>
        <p:nvSpPr>
          <p:cNvPr id="7" name="Oval 6"/>
          <p:cNvSpPr/>
          <p:nvPr/>
        </p:nvSpPr>
        <p:spPr>
          <a:xfrm>
            <a:off x="6720289" y="3084723"/>
            <a:ext cx="747311"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4</a:t>
            </a:r>
            <a:endParaRPr lang="vi-VN" sz="3600" b="1" dirty="0">
              <a:latin typeface="Times New Roman" pitchFamily="18" charset="0"/>
              <a:cs typeface="Times New Roman" pitchFamily="18" charset="0"/>
            </a:endParaRPr>
          </a:p>
        </p:txBody>
      </p:sp>
      <p:sp>
        <p:nvSpPr>
          <p:cNvPr id="8" name="Oval 7"/>
          <p:cNvSpPr/>
          <p:nvPr/>
        </p:nvSpPr>
        <p:spPr>
          <a:xfrm>
            <a:off x="9153181" y="3018621"/>
            <a:ext cx="749147"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6</a:t>
            </a:r>
            <a:endParaRPr lang="vi-VN" sz="3600" b="1" dirty="0">
              <a:latin typeface="Times New Roman" pitchFamily="18" charset="0"/>
              <a:cs typeface="Times New Roman" pitchFamily="18" charset="0"/>
            </a:endParaRPr>
          </a:p>
        </p:txBody>
      </p:sp>
      <p:sp>
        <p:nvSpPr>
          <p:cNvPr id="9" name="Oval 8"/>
          <p:cNvSpPr/>
          <p:nvPr/>
        </p:nvSpPr>
        <p:spPr>
          <a:xfrm>
            <a:off x="7939489" y="2713593"/>
            <a:ext cx="749147"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5</a:t>
            </a:r>
            <a:endParaRPr lang="vi-VN" sz="3600" b="1" dirty="0">
              <a:latin typeface="Times New Roman" pitchFamily="18" charset="0"/>
              <a:cs typeface="Times New Roman" pitchFamily="18" charset="0"/>
            </a:endParaRPr>
          </a:p>
        </p:txBody>
      </p:sp>
      <p:sp>
        <p:nvSpPr>
          <p:cNvPr id="11" name="Oval 10"/>
          <p:cNvSpPr/>
          <p:nvPr/>
        </p:nvSpPr>
        <p:spPr>
          <a:xfrm>
            <a:off x="3334438" y="4755615"/>
            <a:ext cx="749147"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9</a:t>
            </a:r>
            <a:endParaRPr lang="vi-VN" sz="3600" b="1" dirty="0">
              <a:latin typeface="Times New Roman" pitchFamily="18" charset="0"/>
              <a:cs typeface="Times New Roman" pitchFamily="18" charset="0"/>
            </a:endParaRPr>
          </a:p>
        </p:txBody>
      </p:sp>
      <p:sp>
        <p:nvSpPr>
          <p:cNvPr id="13" name="Oval 12"/>
          <p:cNvSpPr/>
          <p:nvPr/>
        </p:nvSpPr>
        <p:spPr>
          <a:xfrm>
            <a:off x="6804752" y="5262391"/>
            <a:ext cx="749147"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6</a:t>
            </a:r>
            <a:endParaRPr lang="vi-VN" sz="3600" b="1" dirty="0">
              <a:latin typeface="Times New Roman" pitchFamily="18" charset="0"/>
              <a:cs typeface="Times New Roman" pitchFamily="18" charset="0"/>
            </a:endParaRPr>
          </a:p>
        </p:txBody>
      </p:sp>
      <p:sp>
        <p:nvSpPr>
          <p:cNvPr id="14" name="Oval 13"/>
          <p:cNvSpPr/>
          <p:nvPr/>
        </p:nvSpPr>
        <p:spPr>
          <a:xfrm>
            <a:off x="7939488" y="5021856"/>
            <a:ext cx="749147" cy="8765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5</a:t>
            </a:r>
            <a:endParaRPr lang="vi-VN" sz="3600" b="1" dirty="0">
              <a:latin typeface="Times New Roman" pitchFamily="18" charset="0"/>
              <a:cs typeface="Times New Roman" pitchFamily="18" charset="0"/>
            </a:endParaRPr>
          </a:p>
        </p:txBody>
      </p:sp>
      <p:sp>
        <p:nvSpPr>
          <p:cNvPr id="15" name="Oval 14"/>
          <p:cNvSpPr/>
          <p:nvPr/>
        </p:nvSpPr>
        <p:spPr>
          <a:xfrm>
            <a:off x="9074226" y="4784994"/>
            <a:ext cx="749147" cy="778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Times New Roman" pitchFamily="18" charset="0"/>
                <a:cs typeface="Times New Roman" pitchFamily="18" charset="0"/>
              </a:rPr>
              <a:t>4</a:t>
            </a:r>
            <a:endParaRPr lang="vi-VN"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1858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20534" y="2459975"/>
            <a:ext cx="5819775" cy="3924300"/>
          </a:xfrm>
          <a:prstGeom prst="rect">
            <a:avLst/>
          </a:prstGeom>
        </p:spPr>
      </p:pic>
      <p:sp>
        <p:nvSpPr>
          <p:cNvPr id="3" name="TextBox 2"/>
          <p:cNvSpPr txBox="1"/>
          <p:nvPr/>
        </p:nvSpPr>
        <p:spPr>
          <a:xfrm>
            <a:off x="231354" y="267229"/>
            <a:ext cx="7954422" cy="2062103"/>
          </a:xfrm>
          <a:prstGeom prst="rect">
            <a:avLst/>
          </a:prstGeom>
          <a:noFill/>
        </p:spPr>
        <p:txBody>
          <a:bodyPr wrap="none" rtlCol="0">
            <a:spAutoFit/>
          </a:bodyPr>
          <a:lstStyle/>
          <a:p>
            <a:r>
              <a:rPr lang="en-US" sz="3200" b="1" dirty="0">
                <a:solidFill>
                  <a:srgbClr val="00B050"/>
                </a:solidFill>
                <a:latin typeface="Times New Roman" pitchFamily="18" charset="0"/>
                <a:cs typeface="Times New Roman" pitchFamily="18" charset="0"/>
              </a:rPr>
              <a:t>2. </a:t>
            </a:r>
          </a:p>
          <a:p>
            <a:r>
              <a:rPr lang="en-US" sz="3200" b="1" dirty="0">
                <a:solidFill>
                  <a:srgbClr val="00B050"/>
                </a:solidFill>
                <a:latin typeface="Times New Roman" pitchFamily="18" charset="0"/>
                <a:cs typeface="Times New Roman" pitchFamily="18" charset="0"/>
              </a:rPr>
              <a:t>a. </a:t>
            </a:r>
            <a:r>
              <a:rPr lang="en-US" sz="3200" b="1" dirty="0" err="1">
                <a:solidFill>
                  <a:srgbClr val="00B050"/>
                </a:solidFill>
                <a:latin typeface="Times New Roman" pitchFamily="18" charset="0"/>
                <a:cs typeface="Times New Roman" pitchFamily="18" charset="0"/>
              </a:rPr>
              <a:t>Những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ghi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số</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lớn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hơn</a:t>
            </a:r>
            <a:r>
              <a:rPr lang="en-US" sz="3200" b="1" dirty="0">
                <a:solidFill>
                  <a:srgbClr val="00B050"/>
                </a:solidFill>
                <a:latin typeface="Times New Roman" pitchFamily="18" charset="0"/>
                <a:cs typeface="Times New Roman" pitchFamily="18" charset="0"/>
              </a:rPr>
              <a:t> 5</a:t>
            </a:r>
          </a:p>
          <a:p>
            <a:r>
              <a:rPr lang="en-US" sz="3200" b="1" dirty="0">
                <a:solidFill>
                  <a:srgbClr val="00B050"/>
                </a:solidFill>
                <a:latin typeface="Times New Roman" pitchFamily="18" charset="0"/>
                <a:cs typeface="Times New Roman" pitchFamily="18" charset="0"/>
              </a:rPr>
              <a:t>b.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trắng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nào</a:t>
            </a:r>
            <a:endParaRPr lang="en-US" sz="3200" b="1" dirty="0">
              <a:solidFill>
                <a:srgbClr val="00B050"/>
              </a:solidFill>
              <a:latin typeface="Times New Roman" pitchFamily="18" charset="0"/>
              <a:cs typeface="Times New Roman" pitchFamily="18" charset="0"/>
            </a:endParaRPr>
          </a:p>
          <a:p>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ghi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số</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lớn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nhất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ghi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số</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bé</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nhất</a:t>
            </a:r>
            <a:endParaRPr lang="vi-VN"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910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OneDrive\NAM HOC 2019- 2020\e TIN\Tap huan Elearning_2018\Minh hoa\Anh\001-6_500_01.png">
            <a:extLst>
              <a:ext uri="{FF2B5EF4-FFF2-40B4-BE49-F238E27FC236}">
                <a16:creationId xmlns:a16="http://schemas.microsoft.com/office/drawing/2014/main" xmlns="" id="{78ED9BA3-D843-4197-B16B-CB061D7D383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5488" y="700088"/>
            <a:ext cx="7529513" cy="530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3">
            <a:extLst>
              <a:ext uri="{FF2B5EF4-FFF2-40B4-BE49-F238E27FC236}">
                <a16:creationId xmlns:a16="http://schemas.microsoft.com/office/drawing/2014/main" xmlns="" id="{458FB854-7680-48DA-A765-071EFCB64D6E}"/>
              </a:ext>
            </a:extLst>
          </p:cNvPr>
          <p:cNvSpPr txBox="1">
            <a:spLocks noChangeArrowheads="1"/>
          </p:cNvSpPr>
          <p:nvPr/>
        </p:nvSpPr>
        <p:spPr bwMode="auto">
          <a:xfrm>
            <a:off x="3767139" y="2586039"/>
            <a:ext cx="44862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7200" b="1"/>
              <a:t>GIẢI LAO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27113" y="374573"/>
            <a:ext cx="10532125" cy="5960126"/>
          </a:xfrm>
          <a:ln>
            <a:noFill/>
          </a:ln>
        </p:spPr>
      </p:pic>
    </p:spTree>
    <p:extLst>
      <p:ext uri="{BB962C8B-B14F-4D97-AF65-F5344CB8AC3E}">
        <p14:creationId xmlns:p14="http://schemas.microsoft.com/office/powerpoint/2010/main" xmlns="" val="107718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0056" y="280060"/>
            <a:ext cx="10917486" cy="5966504"/>
          </a:xfrm>
        </p:spPr>
      </p:pic>
    </p:spTree>
    <p:extLst>
      <p:ext uri="{BB962C8B-B14F-4D97-AF65-F5344CB8AC3E}">
        <p14:creationId xmlns:p14="http://schemas.microsoft.com/office/powerpoint/2010/main" xmlns="" val="3264348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DDAE6353-938F-4C53-B5E1-0F5595E587B4}"/>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B68A5AE1-99C1-41FA-AFAB-4C5CB90654C0}"/>
  <p:tag name="ISPRING_CUSTOM_TIMING_USED" val="1"/>
  <p:tag name="ISPRING_PLAYER_LAYOUT_TYPE" val="Full"/>
  <p:tag name="GENSWF_SLIDE_TITLE" val="CHÀO TẠM BIỆT"/>
  <p:tag name="GENSWF_ADVANCE_TIME" val="360.929"/>
  <p:tag name="ISPRING_SLIDE_ID_2" val="{BA8CF360-01C9-45C1-8B88-BDF8F12F7711}"/>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74DFE4-7392-4B66-9F7E-A7DFF6BAB262}&quot;/&gt;&lt;isInvalidForFieldText val=&quot;0&quot;/&gt;&lt;Image&gt;&lt;filename val=&quot;C:\Users\Truc\AppData\Local\Temp\PR\data\asimages\{3974DFE4-7392-4B66-9F7E-A7DFF6BAB262}_60.png&quot;/&gt;&lt;left val=&quot;23&quot;/&gt;&lt;top val=&quot;156&quot;/&gt;&lt;width val=&quot;971&quot;/&gt;&lt;height val=&quot;181&quot;/&gt;&lt;hasText val=&quot;1&quot;/&gt;&lt;/Image&gt;&lt;/ThreeDShapeInfo&gt;"/>
  <p:tag name="PRESENTER_SHAPETEXTINFO" val="&lt;ShapeTextInfo&gt;&lt;TableIndex row=&quot;-1&quot; col=&quot;-1&quot;&gt;&lt;linesCount val=&quot;1&quot;/&gt;&lt;lineCharCount val=&quot;3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122C7E-7D84-4D7B-8FA9-7A5437FCCD52}&quot;/&gt;&lt;isInvalidForFieldText val=&quot;0&quot;/&gt;&lt;Image&gt;&lt;filename val=&quot;C:\Users\Truc\AppData\Local\Temp\PR\data\asimages\{35122C7E-7D84-4D7B-8FA9-7A5437FCCD52}_60.png&quot;/&gt;&lt;left val=&quot;305&quot;/&gt;&lt;top val=&quot;0&quot;/&gt;&lt;width val=&quot;377&quot;/&gt;&lt;height val=&quot;124&quot;/&gt;&lt;hasText val=&quot;1&quot;/&gt;&lt;/Image&gt;&lt;/ThreeDShapeInfo&gt;"/>
  <p:tag name="PRESENTER_SHAPETEXTINFO" val="&lt;ShapeTextInfo&gt;&lt;TableIndex row=&quot;-1&quot; col=&quot;-1&quot;&gt;&lt;linesCount val=&quot;1&quot;/&gt;&lt;lineCharCount val=&quot;16&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262</Words>
  <Application>Microsoft Office PowerPoint</Application>
  <PresentationFormat>Custom</PresentationFormat>
  <Paragraphs>71</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    Bài 5: Điểm số của Mai, Việt và Nam trong bài kiểm tra Toán là 9, 10, 10. Biết rằng điểm của Mai cao hơn điểm của Nam. Hỏi Việt được mấy điểm?</vt:lpstr>
      <vt:lpstr>Slide 12</vt:lpstr>
      <vt:lpstr>Slide 13</vt:lpstr>
      <vt:lpstr>Slide 14</vt:lpstr>
      <vt:lpstr>Luyện tập</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87</cp:revision>
  <dcterms:created xsi:type="dcterms:W3CDTF">2020-08-16T02:02:21Z</dcterms:created>
  <dcterms:modified xsi:type="dcterms:W3CDTF">2021-05-31T15:18:02Z</dcterms:modified>
</cp:coreProperties>
</file>