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7" r:id="rId2"/>
    <p:sldId id="298" r:id="rId3"/>
    <p:sldId id="299" r:id="rId4"/>
    <p:sldId id="296" r:id="rId5"/>
    <p:sldId id="300" r:id="rId6"/>
    <p:sldId id="312" r:id="rId7"/>
    <p:sldId id="313" r:id="rId8"/>
    <p:sldId id="301" r:id="rId9"/>
    <p:sldId id="303" r:id="rId10"/>
    <p:sldId id="302" r:id="rId11"/>
    <p:sldId id="294" r:id="rId12"/>
    <p:sldId id="314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283" r:id="rId21"/>
    <p:sldId id="315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565" y="-57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03A0C-9B7D-444D-A281-0B4BDD7B928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A483F-0642-4CEF-B1BD-56438DEFE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81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0EC2E60D-8A5F-49C4-987A-47D395D08A55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6F2B-0622-4044-95BF-3D4DE1ACE5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03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6F2B-0622-4044-95BF-3D4DE1ACE5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03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6F2B-0622-4044-95BF-3D4DE1ACE5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03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6F2B-0622-4044-95BF-3D4DE1ACE5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03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6F2B-0622-4044-95BF-3D4DE1ACE5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0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15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9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47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1485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3226" y="480632"/>
            <a:ext cx="749803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458495" y="133785"/>
            <a:ext cx="585400" cy="657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384991" y="1257269"/>
            <a:ext cx="233009" cy="261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753727" y="794419"/>
            <a:ext cx="408422" cy="458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5" y="231690"/>
            <a:ext cx="98606" cy="61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9" y="900407"/>
            <a:ext cx="133180" cy="825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434442" y="114751"/>
            <a:ext cx="178421" cy="1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05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89" y="212153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2" y="397078"/>
            <a:ext cx="0" cy="47464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2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5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1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2" y="1371513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7"/>
            <a:ext cx="481937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4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1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8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5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7"/>
            <a:ext cx="711749" cy="79953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=""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3588731" y="-754069"/>
            <a:ext cx="4301138" cy="68094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  <p:sp>
        <p:nvSpPr>
          <p:cNvPr id="49" name="Picture Placeholder 2">
            <a:extLst>
              <a:ext uri="{FF2B5EF4-FFF2-40B4-BE49-F238E27FC236}">
                <a16:creationId xmlns=""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825909" y="718684"/>
            <a:ext cx="1620000" cy="1998557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=""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4942685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=""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2825909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=""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7059461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=""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942685" y="718684"/>
            <a:ext cx="1620000" cy="1998557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=""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059461" y="718684"/>
            <a:ext cx="1620000" cy="1998557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3603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428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5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4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4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2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2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5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9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1F48-8901-4611-BEAE-A2945144903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0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D1F48-8901-4611-BEAE-A2945144903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1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  <p:sldLayoutId id="214748366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5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8.jpeg"/><Relationship Id="rId12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40.gif"/><Relationship Id="rId5" Type="http://schemas.openxmlformats.org/officeDocument/2006/relationships/image" Target="../media/image27.png"/><Relationship Id="rId10" Type="http://schemas.microsoft.com/office/2007/relationships/hdphoto" Target="../media/hdphoto9.wdp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microsoft.com/office/2007/relationships/hdphoto" Target="../media/hdphoto11.wdp"/><Relationship Id="rId5" Type="http://schemas.openxmlformats.org/officeDocument/2006/relationships/image" Target="../media/image27.png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29.jp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4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46.png"/><Relationship Id="rId4" Type="http://schemas.openxmlformats.org/officeDocument/2006/relationships/audio" Target="../media/audio4.wav"/><Relationship Id="rId9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audio3.wav"/><Relationship Id="rId7" Type="http://schemas.openxmlformats.org/officeDocument/2006/relationships/image" Target="../media/image4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49.png"/><Relationship Id="rId4" Type="http://schemas.openxmlformats.org/officeDocument/2006/relationships/audio" Target="../media/audio4.wav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50.jpeg"/><Relationship Id="rId12" Type="http://schemas.microsoft.com/office/2007/relationships/hdphoto" Target="../media/hdphoto1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52.png"/><Relationship Id="rId5" Type="http://schemas.openxmlformats.org/officeDocument/2006/relationships/image" Target="../media/image27.png"/><Relationship Id="rId10" Type="http://schemas.microsoft.com/office/2007/relationships/hdphoto" Target="../media/hdphoto13.wdp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52" name="Picture 2" descr="Pict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16670"/>
            <a:ext cx="9144000" cy="522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3"/>
          <p:cNvSpPr>
            <a:spLocks noChangeArrowheads="1" noChangeShapeType="1" noTextEdit="1"/>
          </p:cNvSpPr>
          <p:nvPr/>
        </p:nvSpPr>
        <p:spPr bwMode="auto">
          <a:xfrm>
            <a:off x="1990726" y="1947863"/>
            <a:ext cx="5607050" cy="447675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9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MÔN:TOÁN </a:t>
            </a:r>
          </a:p>
        </p:txBody>
      </p:sp>
      <p:sp>
        <p:nvSpPr>
          <p:cNvPr id="2054" name="WordArt 4"/>
          <p:cNvSpPr>
            <a:spLocks noChangeArrowheads="1" noChangeShapeType="1" noTextEdit="1"/>
          </p:cNvSpPr>
          <p:nvPr/>
        </p:nvSpPr>
        <p:spPr bwMode="auto">
          <a:xfrm>
            <a:off x="3508376" y="2662237"/>
            <a:ext cx="2573338" cy="310754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9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LỚP: 1A</a:t>
            </a:r>
          </a:p>
        </p:txBody>
      </p:sp>
      <p:pic>
        <p:nvPicPr>
          <p:cNvPr id="2055" name="Picture 5" descr="PinkFlow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3798094"/>
            <a:ext cx="1219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6669"/>
            <a:ext cx="571500" cy="43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9" y="3920728"/>
            <a:ext cx="1444625" cy="122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652463" y="792958"/>
            <a:ext cx="8001000" cy="392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900" b="1" i="1" kern="10">
                <a:solidFill>
                  <a:srgbClr val="FF0000"/>
                </a:solidFill>
                <a:latin typeface="Times New Roman"/>
                <a:cs typeface="Times New Roman"/>
              </a:rPr>
              <a:t>Kính chào quý thầy cô giáo về dự giờ . Chúc sức khoẻ và hạnh phúc ! </a:t>
            </a:r>
          </a:p>
        </p:txBody>
      </p:sp>
      <p:pic>
        <p:nvPicPr>
          <p:cNvPr id="2059" name="Picture 9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105967"/>
            <a:ext cx="1768475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215505"/>
            <a:ext cx="573088" cy="43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2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00075"/>
            <a:ext cx="5715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WordArt 13"/>
          <p:cNvSpPr>
            <a:spLocks noChangeArrowheads="1" noChangeShapeType="1" noTextEdit="1"/>
          </p:cNvSpPr>
          <p:nvPr/>
        </p:nvSpPr>
        <p:spPr bwMode="auto">
          <a:xfrm>
            <a:off x="2532063" y="378619"/>
            <a:ext cx="3916362" cy="338138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1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ĐOÀN NGHIÊN</a:t>
            </a:r>
            <a:endParaRPr lang="en-US" sz="1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63" name="Line 14"/>
          <p:cNvSpPr>
            <a:spLocks noChangeShapeType="1"/>
          </p:cNvSpPr>
          <p:nvPr/>
        </p:nvSpPr>
        <p:spPr bwMode="auto">
          <a:xfrm flipV="1">
            <a:off x="2633663" y="736997"/>
            <a:ext cx="3878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8004" tIns="24002" rIns="48004" bIns="24002"/>
          <a:lstStyle/>
          <a:p>
            <a:endParaRPr lang="en-US"/>
          </a:p>
        </p:txBody>
      </p:sp>
      <p:sp>
        <p:nvSpPr>
          <p:cNvPr id="2064" name="WordArt 17"/>
          <p:cNvSpPr>
            <a:spLocks noChangeArrowheads="1" noChangeShapeType="1" noTextEdit="1"/>
          </p:cNvSpPr>
          <p:nvPr/>
        </p:nvSpPr>
        <p:spPr bwMode="auto">
          <a:xfrm>
            <a:off x="3124200" y="3400425"/>
            <a:ext cx="3733800" cy="301229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9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GV: Hồ Thị Chín</a:t>
            </a:r>
          </a:p>
        </p:txBody>
      </p:sp>
    </p:spTree>
    <p:extLst>
      <p:ext uri="{BB962C8B-B14F-4D97-AF65-F5344CB8AC3E}">
        <p14:creationId xmlns:p14="http://schemas.microsoft.com/office/powerpoint/2010/main" val="284867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f8.photo.talk.zdn.vn/8658626026599656802/c349267f93d46f8a36c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14025" r="1692" b="576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335592" y="2855831"/>
            <a:ext cx="838200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2 + 6 = 8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95400" y="3314597"/>
            <a:ext cx="918584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2 + 7 = 9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01264" y="3866395"/>
            <a:ext cx="897281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2 + 8=10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34728" y="1793838"/>
            <a:ext cx="914400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4 + 4 = 8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27776" y="2873057"/>
            <a:ext cx="908800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4 + 6=10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65688" y="777278"/>
            <a:ext cx="884256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6 + 2 = 8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50642" y="1300676"/>
            <a:ext cx="929445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6 + 3 = 9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50643" y="1799935"/>
            <a:ext cx="929444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6 + 4</a:t>
            </a:r>
            <a:r>
              <a:rPr lang="en-US" sz="1600" b="1" dirty="0" smtClean="0">
                <a:solidFill>
                  <a:srgbClr val="FF0000"/>
                </a:solidFill>
              </a:rPr>
              <a:t>= 10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25439" y="776686"/>
            <a:ext cx="885609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8 + </a:t>
            </a:r>
            <a:r>
              <a:rPr lang="en-US" sz="1600" b="1" dirty="0" smtClean="0">
                <a:solidFill>
                  <a:srgbClr val="FF0000"/>
                </a:solidFill>
              </a:rPr>
              <a:t>2=10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04702" y="2350386"/>
            <a:ext cx="944426" cy="31547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4 + 5 = 9 </a:t>
            </a:r>
          </a:p>
        </p:txBody>
      </p:sp>
      <p:graphicFrame>
        <p:nvGraphicFramePr>
          <p:cNvPr id="15" name="Group 1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682620"/>
              </p:ext>
            </p:extLst>
          </p:nvPr>
        </p:nvGraphicFramePr>
        <p:xfrm>
          <a:off x="6248400" y="2115405"/>
          <a:ext cx="2743200" cy="3028093"/>
        </p:xfrm>
        <a:graphic>
          <a:graphicData uri="http://schemas.openxmlformats.org/drawingml/2006/table">
            <a:tbl>
              <a:tblPr/>
              <a:tblGrid>
                <a:gridCol w="2743200"/>
              </a:tblGrid>
              <a:tr h="3028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4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/>
          <a:stretch/>
        </p:blipFill>
        <p:spPr>
          <a:xfrm>
            <a:off x="0" y="482322"/>
            <a:ext cx="9144000" cy="4661178"/>
          </a:xfrm>
        </p:spPr>
      </p:pic>
      <p:sp>
        <p:nvSpPr>
          <p:cNvPr id="8" name="Arc 7"/>
          <p:cNvSpPr/>
          <p:nvPr/>
        </p:nvSpPr>
        <p:spPr>
          <a:xfrm>
            <a:off x="4800600" y="1571958"/>
            <a:ext cx="1066800" cy="1600200"/>
          </a:xfrm>
          <a:prstGeom prst="arc">
            <a:avLst>
              <a:gd name="adj1" fmla="val 16200000"/>
              <a:gd name="adj2" fmla="val 1065464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>
            <a:off x="3144033" y="2027735"/>
            <a:ext cx="3810000" cy="342900"/>
          </a:xfrm>
          <a:prstGeom prst="arc">
            <a:avLst>
              <a:gd name="adj1" fmla="val 18214797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flipH="1" flipV="1">
            <a:off x="5867400" y="2498910"/>
            <a:ext cx="2057400" cy="106680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flipH="1" flipV="1">
            <a:off x="3466688" y="2265270"/>
            <a:ext cx="1371600" cy="2057400"/>
          </a:xfrm>
          <a:prstGeom prst="arc">
            <a:avLst>
              <a:gd name="adj1" fmla="val 15629611"/>
              <a:gd name="adj2" fmla="val 1465689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flipV="1">
            <a:off x="1183683" y="3443454"/>
            <a:ext cx="3159717" cy="19050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168" y="74902"/>
            <a:ext cx="5989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9784" y="2100244"/>
            <a:ext cx="457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58184" y="1779606"/>
            <a:ext cx="457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1677446"/>
            <a:ext cx="457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0" y="1657350"/>
            <a:ext cx="457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823587" y="1999622"/>
            <a:ext cx="1517301" cy="211015"/>
          </a:xfrm>
          <a:custGeom>
            <a:avLst/>
            <a:gdLst>
              <a:gd name="connsiteX0" fmla="*/ 0 w 1517301"/>
              <a:gd name="connsiteY0" fmla="*/ 211015 h 211015"/>
              <a:gd name="connsiteX1" fmla="*/ 1517301 w 1517301"/>
              <a:gd name="connsiteY1" fmla="*/ 0 h 211015"/>
              <a:gd name="connsiteX2" fmla="*/ 1517301 w 1517301"/>
              <a:gd name="connsiteY2" fmla="*/ 0 h 211015"/>
              <a:gd name="connsiteX3" fmla="*/ 1517301 w 1517301"/>
              <a:gd name="connsiteY3" fmla="*/ 0 h 21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7301" h="211015">
                <a:moveTo>
                  <a:pt x="0" y="211015"/>
                </a:moveTo>
                <a:lnTo>
                  <a:pt x="1517301" y="0"/>
                </a:lnTo>
                <a:lnTo>
                  <a:pt x="1517301" y="0"/>
                </a:lnTo>
                <a:lnTo>
                  <a:pt x="151730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7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1381125" y="285750"/>
            <a:ext cx="6488536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71600" y="619224"/>
            <a:ext cx="7467600" cy="58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10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90600" y="652518"/>
            <a:ext cx="2667174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6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7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5237" y="2851055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3687" y="4451993"/>
            <a:ext cx="5696378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143000" y="4092551"/>
            <a:ext cx="6875496" cy="1050473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775"/>
            <a:ext cx="6875496" cy="40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92260" y="3228703"/>
            <a:ext cx="5235261" cy="1957661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167" y="-741387"/>
            <a:ext cx="3905509" cy="256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36206" y="233855"/>
            <a:ext cx="2771432" cy="117724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1559" y="20462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0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125504" y="4113982"/>
            <a:ext cx="6875496" cy="1050473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04" y="21432"/>
            <a:ext cx="6875496" cy="40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962" y="3147557"/>
            <a:ext cx="5235261" cy="1957661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2329324" y="-599546"/>
            <a:ext cx="4474028" cy="61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151903" y="883759"/>
            <a:ext cx="4778830" cy="302390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670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7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95237" y="2851055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783687" y="4451993"/>
            <a:ext cx="5696378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65425"/>
            <a:ext cx="68580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04" y="4092551"/>
            <a:ext cx="6875496" cy="1050473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4272826"/>
            <a:ext cx="715081" cy="8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3" y="4272826"/>
            <a:ext cx="554747" cy="57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44" y="4319064"/>
            <a:ext cx="598400" cy="5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4326470" y="2145565"/>
            <a:ext cx="5235261" cy="2012768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6021383" y="414336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909515" y="414337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797647" y="395037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978958" y="-529864"/>
            <a:ext cx="1047401" cy="5770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7646" y="414338"/>
            <a:ext cx="1158963" cy="5732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132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1328 L 0.84392 0.02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7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5237" y="2851055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3687" y="4451993"/>
            <a:ext cx="5696378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96" y="162539"/>
            <a:ext cx="6947348" cy="414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16" y="4093028"/>
            <a:ext cx="6875496" cy="1050473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216591" y="3106531"/>
            <a:ext cx="618602" cy="61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548" y="1537674"/>
            <a:ext cx="683078" cy="5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5613694" y="2159182"/>
            <a:ext cx="5613694" cy="2012768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914548" y="442915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26066" y="442915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91767" y="442915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47546" y="-577080"/>
            <a:ext cx="1047401" cy="5770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5991768" y="449985"/>
            <a:ext cx="1158962" cy="621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9891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9654E-6 L 0.92465 0.007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7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95237" y="2851055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83687" y="4451993"/>
            <a:ext cx="5696378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0888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401883" y="2069374"/>
            <a:ext cx="5235261" cy="2012768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6021383" y="403450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09515" y="403450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46777" y="403450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6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04" y="4081664"/>
            <a:ext cx="6875496" cy="105047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978958" y="-540751"/>
            <a:ext cx="1047401" cy="5770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6805402" y="4261628"/>
            <a:ext cx="749216" cy="6905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48937" y="415692"/>
            <a:ext cx="1158963" cy="621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4516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01421 L 0.88663 0.0219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7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5237" y="2851055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83687" y="4451993"/>
            <a:ext cx="5696378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54428"/>
            <a:ext cx="6858000" cy="40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38599"/>
            <a:ext cx="6875496" cy="10504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37" y="2415275"/>
            <a:ext cx="736156" cy="5715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7" y="4121757"/>
            <a:ext cx="795597" cy="87332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3101661" y="2025832"/>
            <a:ext cx="5235261" cy="2012768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946777" y="359910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843444" y="356335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895111" y="356337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50891" y="-714667"/>
            <a:ext cx="1047401" cy="5770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895111" y="359911"/>
            <a:ext cx="1158963" cy="6215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045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0865 L 0.87083 0.0163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7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5237" y="2851055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83687" y="4451993"/>
            <a:ext cx="5696378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97" y="479"/>
            <a:ext cx="6858000" cy="415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01" y="4093028"/>
            <a:ext cx="6875496" cy="1050473"/>
          </a:xfrm>
          <a:prstGeom prst="rect">
            <a:avLst/>
          </a:prstGeom>
        </p:spPr>
      </p:pic>
      <p:pic>
        <p:nvPicPr>
          <p:cNvPr id="31" name="Picture 2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86" l="0" r="100000">
                        <a14:backgroundMark x1="1364" y1="714" x2="1364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028" y="2496029"/>
            <a:ext cx="541084" cy="68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269" y1="31982" x2="16466" y2="44595"/>
                        <a14:foregroundMark x1="11245" y1="33333" x2="13253" y2="44595"/>
                        <a14:foregroundMark x1="5221" y1="36036" x2="5221" y2="36036"/>
                        <a14:foregroundMark x1="2008" y1="33784" x2="2008" y2="33784"/>
                        <a14:foregroundMark x1="13253" y1="22523" x2="13253" y2="22523"/>
                        <a14:foregroundMark x1="12048" y1="15766" x2="12048" y2="15766"/>
                        <a14:foregroundMark x1="16466" y1="13964" x2="16466" y2="13964"/>
                        <a14:foregroundMark x1="11245" y1="10811" x2="11245" y2="10811"/>
                        <a14:foregroundMark x1="24900" y1="18919" x2="24900" y2="18919"/>
                        <a14:foregroundMark x1="26908" y1="22973" x2="26908" y2="22973"/>
                        <a14:foregroundMark x1="25301" y1="13964" x2="25301" y2="13964"/>
                        <a14:foregroundMark x1="30924" y1="11712" x2="30924" y2="11712"/>
                        <a14:foregroundMark x1="24498" y1="7658" x2="24498" y2="7658"/>
                        <a14:foregroundMark x1="24096" y1="3604" x2="24096" y2="3604"/>
                        <a14:foregroundMark x1="10040" y1="7658" x2="10040" y2="7658"/>
                        <a14:backgroundMark x1="14458" y1="36937" x2="14458" y2="36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944" y="2067271"/>
            <a:ext cx="778114" cy="69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-6099932" y="2159182"/>
            <a:ext cx="5235261" cy="2012768"/>
            <a:chOff x="798490" y="2838075"/>
            <a:chExt cx="6980348" cy="2683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6030080" y="414814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18212" y="414816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955474" y="414816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87654" y="-529386"/>
            <a:ext cx="1047401" cy="5770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955474" y="439787"/>
            <a:ext cx="1158963" cy="621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607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6 -0.00216 L 0.88559 0.0055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426" y="940157"/>
            <a:ext cx="2667174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1381125" y="285750"/>
            <a:ext cx="6488536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1305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1"/>
            <a:ext cx="6826937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79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4" y="1558231"/>
            <a:ext cx="3571875" cy="2678906"/>
          </a:xfrm>
          <a:prstGeom prst="rect">
            <a:avLst/>
          </a:prstGeom>
        </p:spPr>
      </p:pic>
      <p:pic>
        <p:nvPicPr>
          <p:cNvPr id="5" name="Picture 2" descr="Picture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" y="0"/>
            <a:ext cx="91430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28625" y="666751"/>
            <a:ext cx="2667174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</a:rPr>
              <a:t>Toán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2800" b="1" u="sng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381125" y="170657"/>
            <a:ext cx="6488536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Thứ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tư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ngày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tháng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12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năm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2020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11" name="Picture 10" descr="hi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6" y="762000"/>
            <a:ext cx="76676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786062" y="2022078"/>
            <a:ext cx="4548188" cy="234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7147" tIns="28574" rIns="57147" bIns="28574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1/ 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2/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Chuẩn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2)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15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15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15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6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62" y="1098702"/>
            <a:ext cx="3717777" cy="3730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533400" y="114300"/>
            <a:ext cx="7620000" cy="685800"/>
          </a:xfrm>
          <a:prstGeom prst="rect">
            <a:avLst/>
          </a:prstGeom>
          <a:noFill/>
        </p:spPr>
        <p:txBody>
          <a:bodyPr wrap="square" lIns="91438" tIns="45719" rIns="91438" bIns="45719" rtlCol="0">
            <a:prstTxWarp prst="textCanUp">
              <a:avLst/>
            </a:prstTxWarp>
            <a:spAutoFit/>
          </a:bodyPr>
          <a:lstStyle/>
          <a:p>
            <a:pPr defTabSz="914378">
              <a:defRPr/>
            </a:pP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Trò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chơi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Hái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táo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2" y="1657351"/>
            <a:ext cx="825901" cy="825901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44" y="1428259"/>
            <a:ext cx="825901" cy="825901"/>
          </a:xfrm>
          <a:prstGeom prst="rect">
            <a:avLst/>
          </a:prstGeom>
        </p:spPr>
      </p:pic>
      <p:pic>
        <p:nvPicPr>
          <p:cNvPr id="6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69" y="2550857"/>
            <a:ext cx="825901" cy="825901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94" y="2743201"/>
            <a:ext cx="825901" cy="82590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6932" y="5177440"/>
            <a:ext cx="884434" cy="6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76833" y="798465"/>
            <a:ext cx="3744416" cy="8935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r>
              <a:rPr lang="en-US" sz="6600" b="1" dirty="0">
                <a:solidFill>
                  <a:srgbClr val="00B050"/>
                </a:solidFill>
              </a:rPr>
              <a:t>3 + 4 =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15578" y="813350"/>
            <a:ext cx="889523" cy="8640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0641" y="1851774"/>
            <a:ext cx="3761609" cy="8788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r>
              <a:rPr lang="en-US" sz="6600" b="1" dirty="0">
                <a:solidFill>
                  <a:srgbClr val="00B050"/>
                </a:solidFill>
              </a:rPr>
              <a:t>4 + 2 =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2340" y="1856866"/>
            <a:ext cx="872857" cy="8640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7235" y="3943350"/>
            <a:ext cx="3702822" cy="8855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r>
              <a:rPr lang="en-US" sz="6600" b="1" dirty="0">
                <a:solidFill>
                  <a:srgbClr val="00B050"/>
                </a:solidFill>
              </a:rPr>
              <a:t>4 + 0 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22196" y="3953398"/>
            <a:ext cx="919150" cy="8855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80641" y="2868788"/>
            <a:ext cx="3789217" cy="8788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r>
              <a:rPr lang="en-US" sz="6600" b="1" dirty="0">
                <a:solidFill>
                  <a:srgbClr val="00B050"/>
                </a:solidFill>
              </a:rPr>
              <a:t>9 + 1 =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71834" y="2876165"/>
            <a:ext cx="1191139" cy="878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b="1" dirty="0">
                <a:solidFill>
                  <a:srgbClr val="00B05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6289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17" grpId="0" animBg="1"/>
      <p:bldP spid="21" grpId="0" animBg="1"/>
      <p:bldP spid="22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1381125" y="285750"/>
            <a:ext cx="6488536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71600" y="619224"/>
            <a:ext cx="7467600" cy="58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10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90600" y="652518"/>
            <a:ext cx="2667174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6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487168" y="-63425"/>
            <a:ext cx="4572000" cy="103874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 12</a:t>
            </a:r>
          </a:p>
          <a:p>
            <a:pPr algn="ctr"/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BẢNG CÔNG, BẢNG TRỪ TRONG PHẠM VI 10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753557"/>
              </p:ext>
            </p:extLst>
          </p:nvPr>
        </p:nvGraphicFramePr>
        <p:xfrm>
          <a:off x="1754387" y="1207828"/>
          <a:ext cx="5932715" cy="3664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2381"/>
                <a:gridCol w="1750334"/>
              </a:tblGrid>
              <a:tr h="61073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</a:txBody>
                  <a:tcPr marL="68580" marR="68580" marT="34290" marB="34290"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1073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r>
                        <a:rPr lang="en-US" sz="1400" dirty="0" smtClean="0"/>
                        <a:t>  </a:t>
                      </a:r>
                      <a:endParaRPr lang="en-US" sz="2100" dirty="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73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73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73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73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72" y="1292410"/>
            <a:ext cx="481526" cy="500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1" y="1313842"/>
            <a:ext cx="439386" cy="478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007" y="1307444"/>
            <a:ext cx="414338" cy="478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85" y="1327033"/>
            <a:ext cx="414338" cy="478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64" y="1299896"/>
            <a:ext cx="414338" cy="478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97" y="1313842"/>
            <a:ext cx="414338" cy="4786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430" y="1299897"/>
            <a:ext cx="414338" cy="478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72" y="1859531"/>
            <a:ext cx="481526" cy="5000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74" y="1859531"/>
            <a:ext cx="481526" cy="5000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52" y="1870247"/>
            <a:ext cx="414338" cy="478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834" y="1859532"/>
            <a:ext cx="414338" cy="4786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26" y="1870246"/>
            <a:ext cx="414338" cy="478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07" y="1871709"/>
            <a:ext cx="414338" cy="478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520" y="1859531"/>
            <a:ext cx="414338" cy="4786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72" y="2473894"/>
            <a:ext cx="481526" cy="5000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06" y="2473894"/>
            <a:ext cx="481526" cy="5000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57" y="2473894"/>
            <a:ext cx="481526" cy="500063"/>
          </a:xfrm>
          <a:prstGeom prst="rect">
            <a:avLst/>
          </a:prstGeom>
        </p:spPr>
      </p:pic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5995751" y="1206908"/>
            <a:ext cx="1331603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1 + 6 = 7</a:t>
            </a:r>
            <a:endParaRPr lang="en-US" altLang="ko-KR" sz="27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6019662" y="1714192"/>
            <a:ext cx="1331603" cy="6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2 + 5 = 7</a:t>
            </a:r>
            <a:endParaRPr lang="en-US" altLang="ko-KR" sz="27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834" y="2495326"/>
            <a:ext cx="414338" cy="47863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26" y="2473894"/>
            <a:ext cx="414338" cy="4786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94" y="2473894"/>
            <a:ext cx="414338" cy="47863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430" y="2513848"/>
            <a:ext cx="414338" cy="478631"/>
          </a:xfrm>
          <a:prstGeom prst="rect">
            <a:avLst/>
          </a:prstGeom>
        </p:spPr>
      </p:pic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6001213" y="2366960"/>
            <a:ext cx="1331603" cy="6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3 + 4 = 7</a:t>
            </a:r>
            <a:endParaRPr lang="en-US" altLang="ko-KR" sz="27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88" y="3123799"/>
            <a:ext cx="481526" cy="50006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216" y="3123799"/>
            <a:ext cx="481526" cy="5000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19" y="3123799"/>
            <a:ext cx="481526" cy="5000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48" y="3135208"/>
            <a:ext cx="481526" cy="50006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0" y="3134515"/>
            <a:ext cx="414338" cy="4786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03" y="3124405"/>
            <a:ext cx="414338" cy="47863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31" y="3113980"/>
            <a:ext cx="414338" cy="478631"/>
          </a:xfrm>
          <a:prstGeom prst="rect">
            <a:avLst/>
          </a:prstGeom>
        </p:spPr>
      </p:pic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014328" y="2989304"/>
            <a:ext cx="1331603" cy="6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4 + 3 = 7</a:t>
            </a:r>
            <a:endParaRPr lang="en-US" altLang="ko-KR" sz="27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03" y="3725640"/>
            <a:ext cx="481526" cy="5000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56" y="3709582"/>
            <a:ext cx="481526" cy="50006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09" y="3681802"/>
            <a:ext cx="481526" cy="50006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240" y="3716044"/>
            <a:ext cx="481526" cy="5000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19" y="3687688"/>
            <a:ext cx="481526" cy="50006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288" y="3720298"/>
            <a:ext cx="414338" cy="47863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31" y="3725479"/>
            <a:ext cx="414338" cy="478631"/>
          </a:xfrm>
          <a:prstGeom prst="rect">
            <a:avLst/>
          </a:prstGeom>
        </p:spPr>
      </p:pic>
      <p:sp>
        <p:nvSpPr>
          <p:cNvPr id="57" name="TextBox 1"/>
          <p:cNvSpPr txBox="1">
            <a:spLocks noChangeArrowheads="1"/>
          </p:cNvSpPr>
          <p:nvPr/>
        </p:nvSpPr>
        <p:spPr bwMode="auto">
          <a:xfrm>
            <a:off x="5995751" y="3535079"/>
            <a:ext cx="1331603" cy="6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5 + 2 = 7</a:t>
            </a:r>
            <a:endParaRPr lang="en-US" altLang="ko-KR" sz="27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67" y="4327483"/>
            <a:ext cx="481526" cy="50006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42" y="4306051"/>
            <a:ext cx="481526" cy="50006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352" y="4296164"/>
            <a:ext cx="481526" cy="5000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691" y="4314499"/>
            <a:ext cx="481526" cy="50006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30" y="4318572"/>
            <a:ext cx="481526" cy="50006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03" y="4318572"/>
            <a:ext cx="481526" cy="50006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16" y="4317596"/>
            <a:ext cx="414338" cy="478631"/>
          </a:xfrm>
          <a:prstGeom prst="rect">
            <a:avLst/>
          </a:prstGeom>
        </p:spPr>
      </p:pic>
      <p:sp>
        <p:nvSpPr>
          <p:cNvPr id="65" name="TextBox 1"/>
          <p:cNvSpPr txBox="1">
            <a:spLocks noChangeArrowheads="1"/>
          </p:cNvSpPr>
          <p:nvPr/>
        </p:nvSpPr>
        <p:spPr bwMode="auto">
          <a:xfrm>
            <a:off x="5995429" y="4181864"/>
            <a:ext cx="1331603" cy="6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6 + 1 = 7</a:t>
            </a:r>
            <a:endParaRPr lang="en-US" altLang="ko-KR" sz="27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5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8" grpId="0"/>
      <p:bldP spid="49" grpId="0"/>
      <p:bldP spid="57" grpId="0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809059448"/>
              </p:ext>
            </p:extLst>
          </p:nvPr>
        </p:nvGraphicFramePr>
        <p:xfrm>
          <a:off x="3523881" y="1368250"/>
          <a:ext cx="1905000" cy="742950"/>
        </p:xfrm>
        <a:graphic>
          <a:graphicData uri="http://schemas.openxmlformats.org/drawingml/2006/table">
            <a:tbl>
              <a:tblPr/>
              <a:tblGrid>
                <a:gridCol w="1905000"/>
              </a:tblGrid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+ 6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46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398892083"/>
              </p:ext>
            </p:extLst>
          </p:nvPr>
        </p:nvGraphicFramePr>
        <p:xfrm>
          <a:off x="3306744" y="1965135"/>
          <a:ext cx="1905000" cy="628650"/>
        </p:xfrm>
        <a:graphic>
          <a:graphicData uri="http://schemas.openxmlformats.org/drawingml/2006/table">
            <a:tbl>
              <a:tblPr/>
              <a:tblGrid>
                <a:gridCol w="1905000"/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+ 5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4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062610"/>
              </p:ext>
            </p:extLst>
          </p:nvPr>
        </p:nvGraphicFramePr>
        <p:xfrm>
          <a:off x="3549977" y="2569692"/>
          <a:ext cx="2057400" cy="57150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+ 4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Group 4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759430"/>
              </p:ext>
            </p:extLst>
          </p:nvPr>
        </p:nvGraphicFramePr>
        <p:xfrm>
          <a:off x="3549977" y="3103830"/>
          <a:ext cx="1981200" cy="571500"/>
        </p:xfrm>
        <a:graphic>
          <a:graphicData uri="http://schemas.openxmlformats.org/drawingml/2006/table">
            <a:tbl>
              <a:tblPr/>
              <a:tblGrid>
                <a:gridCol w="1981200"/>
              </a:tblGrid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+ 3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Group 4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402987"/>
              </p:ext>
            </p:extLst>
          </p:nvPr>
        </p:nvGraphicFramePr>
        <p:xfrm>
          <a:off x="3352800" y="3618436"/>
          <a:ext cx="2057400" cy="49530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+ 2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Group 4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060059"/>
              </p:ext>
            </p:extLst>
          </p:nvPr>
        </p:nvGraphicFramePr>
        <p:xfrm>
          <a:off x="3369501" y="4210050"/>
          <a:ext cx="2057400" cy="49530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+ 1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24000" y="557256"/>
            <a:ext cx="7467600" cy="58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10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72" y="2036012"/>
            <a:ext cx="369128" cy="3833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072" y="2645612"/>
            <a:ext cx="369128" cy="3833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72" y="3179012"/>
            <a:ext cx="369128" cy="3833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712412"/>
            <a:ext cx="369128" cy="383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245812"/>
            <a:ext cx="369128" cy="383338"/>
          </a:xfrm>
          <a:prstGeom prst="rect">
            <a:avLst/>
          </a:prstGeom>
        </p:spPr>
      </p:pic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1381125" y="77246"/>
            <a:ext cx="6488536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143000" y="590550"/>
            <a:ext cx="2667174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177261612"/>
              </p:ext>
            </p:extLst>
          </p:nvPr>
        </p:nvGraphicFramePr>
        <p:xfrm>
          <a:off x="3523881" y="1368250"/>
          <a:ext cx="1905000" cy="742950"/>
        </p:xfrm>
        <a:graphic>
          <a:graphicData uri="http://schemas.openxmlformats.org/drawingml/2006/table">
            <a:tbl>
              <a:tblPr/>
              <a:tblGrid>
                <a:gridCol w="1905000"/>
              </a:tblGrid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+ 6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46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328307996"/>
              </p:ext>
            </p:extLst>
          </p:nvPr>
        </p:nvGraphicFramePr>
        <p:xfrm>
          <a:off x="3549977" y="1965135"/>
          <a:ext cx="1905000" cy="628650"/>
        </p:xfrm>
        <a:graphic>
          <a:graphicData uri="http://schemas.openxmlformats.org/drawingml/2006/table">
            <a:tbl>
              <a:tblPr/>
              <a:tblGrid>
                <a:gridCol w="1905000"/>
              </a:tblGrid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+ 5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4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251831"/>
              </p:ext>
            </p:extLst>
          </p:nvPr>
        </p:nvGraphicFramePr>
        <p:xfrm>
          <a:off x="3549977" y="2569692"/>
          <a:ext cx="2057400" cy="57150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+ 4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Group 4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865074"/>
              </p:ext>
            </p:extLst>
          </p:nvPr>
        </p:nvGraphicFramePr>
        <p:xfrm>
          <a:off x="3549977" y="3103830"/>
          <a:ext cx="1981200" cy="571500"/>
        </p:xfrm>
        <a:graphic>
          <a:graphicData uri="http://schemas.openxmlformats.org/drawingml/2006/table">
            <a:tbl>
              <a:tblPr/>
              <a:tblGrid>
                <a:gridCol w="1981200"/>
              </a:tblGrid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+ 3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Group 4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030577"/>
              </p:ext>
            </p:extLst>
          </p:nvPr>
        </p:nvGraphicFramePr>
        <p:xfrm>
          <a:off x="3352800" y="3618436"/>
          <a:ext cx="2057400" cy="49530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+ 2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Group 4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078913"/>
              </p:ext>
            </p:extLst>
          </p:nvPr>
        </p:nvGraphicFramePr>
        <p:xfrm>
          <a:off x="3369501" y="4210050"/>
          <a:ext cx="2057400" cy="49530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+ 1 = 7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57200" y="466824"/>
            <a:ext cx="8839200" cy="58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 </a:t>
            </a:r>
            <a:endParaRPr lang="en-US" sz="3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295400" y="557256"/>
            <a:ext cx="7467600" cy="58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10</a:t>
            </a: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1000125" y="77246"/>
            <a:ext cx="6488536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762000" y="590550"/>
            <a:ext cx="2667174" cy="4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147" tIns="28574" rIns="57147" bIns="2857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5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678"/>
            <a:ext cx="2057400" cy="99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267141" y="-91578"/>
            <a:ext cx="4572000" cy="103874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 12</a:t>
            </a:r>
          </a:p>
          <a:p>
            <a:pPr algn="ctr"/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BẢNG CÔNG, BẢNG TRỪ TRONG PHẠM VI 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9254765" cy="3429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20406" y="3793435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23418" y="3790950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22944" y="3790950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32194" y="3793435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94194" y="3790950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56194" y="3790950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88050" y="3790950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03994" y="3793435"/>
            <a:ext cx="573206" cy="56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961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f8.photo.talk.zdn.vn/8658626026599656802/c349267f93d46f8a36c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1"/>
          <a:stretch/>
        </p:blipFill>
        <p:spPr bwMode="auto">
          <a:xfrm>
            <a:off x="121467" y="552659"/>
            <a:ext cx="8870133" cy="460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oup 1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2991073"/>
              </p:ext>
            </p:extLst>
          </p:nvPr>
        </p:nvGraphicFramePr>
        <p:xfrm>
          <a:off x="6019800" y="2495550"/>
          <a:ext cx="2743200" cy="2438400"/>
        </p:xfrm>
        <a:graphic>
          <a:graphicData uri="http://schemas.openxmlformats.org/drawingml/2006/table">
            <a:tbl>
              <a:tblPr/>
              <a:tblGrid>
                <a:gridCol w="2743200"/>
              </a:tblGrid>
              <a:tr h="243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68" y="74902"/>
            <a:ext cx="4586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704</Words>
  <Application>Microsoft Office PowerPoint</Application>
  <PresentationFormat>On-screen Show (16:9)</PresentationFormat>
  <Paragraphs>148</Paragraphs>
  <Slides>21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Viet Tri Phu Tho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Viet Tiep</dc:creator>
  <cp:lastModifiedBy>Hi</cp:lastModifiedBy>
  <cp:revision>91</cp:revision>
  <dcterms:created xsi:type="dcterms:W3CDTF">2020-08-18T07:50:17Z</dcterms:created>
  <dcterms:modified xsi:type="dcterms:W3CDTF">2020-12-01T22:38:18Z</dcterms:modified>
</cp:coreProperties>
</file>