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</p:sldMasterIdLst>
  <p:notesMasterIdLst>
    <p:notesMasterId r:id="rId21"/>
  </p:notesMasterIdLst>
  <p:sldIdLst>
    <p:sldId id="447" r:id="rId2"/>
    <p:sldId id="504" r:id="rId3"/>
    <p:sldId id="486" r:id="rId4"/>
    <p:sldId id="508" r:id="rId5"/>
    <p:sldId id="449" r:id="rId6"/>
    <p:sldId id="451" r:id="rId7"/>
    <p:sldId id="453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9144000" cy="6858000" type="screen4x3"/>
  <p:notesSz cx="6858000" cy="9144000"/>
  <p:embeddedFontLst>
    <p:embeddedFont>
      <p:font typeface=".VnAvant" pitchFamily="34" charset="0"/>
      <p:regular r:id="rId22"/>
      <p:bold r:id="rId23"/>
      <p:italic r:id="rId24"/>
    </p:embeddedFont>
    <p:embeddedFont>
      <p:font typeface="Wingdings 3" pitchFamily="18" charset="2"/>
      <p:regular r:id="rId25"/>
    </p:embeddedFont>
    <p:embeddedFont>
      <p:font typeface="HP001 4H Normal" charset="-127"/>
      <p:regular r:id="rId26"/>
    </p:embeddedFont>
    <p:embeddedFont>
      <p:font typeface="Trebuchet MS" pitchFamily="34" charset="0"/>
      <p:regular r:id="rId27"/>
      <p:bold r:id="rId28"/>
      <p:italic r:id="rId29"/>
      <p:boldItalic r:id="rId30"/>
    </p:embeddedFont>
    <p:embeddedFont>
      <p:font typeface="HP001 4 hàng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HP-087"/>
      <p:bold r:id="rId37"/>
    </p:embeddedFont>
    <p:embeddedFont>
      <p:font typeface="Arial Rounded MT Bold" charset="0"/>
      <p:regular r:id="rId38"/>
    </p:embeddedFont>
    <p:embeddedFont>
      <p:font typeface="HP001" charset="0"/>
      <p:regular r:id="rId39"/>
      <p:bold r:id="rId40"/>
    </p:embeddedFont>
    <p:embeddedFont>
      <p:font typeface="Tahoma" pitchFamily="34" charset="0"/>
      <p:regular r:id="rId41"/>
      <p:bold r:id="rId42"/>
    </p:embeddedFont>
    <p:embeddedFont>
      <p:font typeface="Century Gothic" pitchFamily="34" charset="0"/>
      <p:regular r:id="rId43"/>
      <p:bold r:id="rId44"/>
      <p:italic r:id="rId45"/>
      <p:boldItalic r:id="rId46"/>
    </p:embeddedFont>
    <p:embeddedFont>
      <p:font typeface="VNI-Avo" charset="0"/>
      <p:regular r:id="rId47"/>
      <p:bold r:id="rId48"/>
      <p:italic r:id="rId49"/>
      <p:boldItalic r:id="rId50"/>
    </p:embeddedFont>
    <p:embeddedFont>
      <p:font typeface="Quicksand Medium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709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08/11/2020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05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56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4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33" y="762000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420655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822858" y="3656985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276" y="12691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542" y="1230600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đ</a:t>
            </a:r>
            <a:endParaRPr lang="en-US" sz="5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4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5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548" y="28373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8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8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5" y="364429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3625" y="365378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6190" y="3654995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7231" y="4468601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ụm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4437" y="3668300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0805" y="5413920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23254" y="5562600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29953" y="5229027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7237" y="125610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35754" y="369762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9973" y="4468601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ũm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8555" y="838200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7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365323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3604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0763" y="164395"/>
            <a:ext cx="3096597" cy="3569594"/>
            <a:chOff x="4894083" y="2159264"/>
            <a:chExt cx="2747419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/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6787155" y="2549991"/>
              <a:ext cx="854347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0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78472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5652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132" y="905610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6553200" y="685800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706" y="2462980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em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7248" y="2439965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34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5162" y="4526512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80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810000" y="2777155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hềm</a:t>
            </a:r>
            <a:r>
              <a:rPr lang="en-US" sz="3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21609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15114" y="3639832"/>
            <a:ext cx="1689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e</a:t>
            </a:r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97437" y="3666360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êm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3.ViÕt</a:t>
            </a:r>
            <a:endParaRPr lang="en-US" sz="44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800600" y="367512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i</a:t>
            </a:r>
            <a:r>
              <a:rPr lang="en-US" sz="88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362427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39666" y="2526028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429000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latin typeface="HP001 4H Normal" panose="020B0604020202020204" charset="0"/>
                <a:cs typeface="Arial" pitchFamily="34" charset="0"/>
              </a:rPr>
              <a:t>hềm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12926" y="3444946"/>
            <a:ext cx="1834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3480478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ỉm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ủm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070910" y="3359635"/>
            <a:ext cx="164782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Tem </a:t>
            </a: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71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ềm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1" y="66805"/>
            <a:ext cx="9091448" cy="33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34655" y="3412164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42900" y="3962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3352800" y="4572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5638800" y="45735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6934200" y="51816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3342362" y="3944699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5170944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67" y="3971698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70944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Giúp</a:t>
            </a:r>
            <a:r>
              <a:rPr lang="en-US" sz="4000" b="1" kern="0" dirty="0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bạn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524000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955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"/>
            <a:ext cx="9143999" cy="92333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62" y="4854714"/>
            <a:ext cx="6611938" cy="76944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Hãy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đọc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nào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5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0134" y="3311000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âm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tiếng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Khóm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,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bờm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2725116" y="3310999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Hôm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qua,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cô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Mơ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ở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xóm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đến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thăm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nhà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Cô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cho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giỏ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cam.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chọn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quả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cam to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phần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bố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Mẹ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khen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và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thơm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lên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má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itchFamily="2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1000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4090" y="4354302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Chị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trốn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tủm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tỉm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đếm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,…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5631" y="4354302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8384" y="4366248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90" y="4969855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/>
        </p:blipFill>
        <p:spPr bwMode="auto">
          <a:xfrm>
            <a:off x="0" y="-1044"/>
            <a:ext cx="89916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26962" y="4992743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2699" y="4975465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3115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1288" y="1603574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3471" y="1590885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ghép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5400" b="1" dirty="0" err="1" smtClean="0">
                <a:latin typeface="Arial Rounded MT Bold" pitchFamily="34" charset="0"/>
              </a:rPr>
              <a:t>Vần-âm</a:t>
            </a:r>
            <a:r>
              <a:rPr lang="en-US" sz="5400" b="1" dirty="0" smtClean="0">
                <a:latin typeface="Arial Rounded MT Bold" pitchFamily="34" charset="0"/>
              </a:rPr>
              <a:t>     </a:t>
            </a:r>
            <a:r>
              <a:rPr lang="en-US" sz="5400" b="1" dirty="0" err="1" smtClean="0">
                <a:latin typeface="Arial Rounded MT Bold" pitchFamily="34" charset="0"/>
              </a:rPr>
              <a:t>tiếng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224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43400" y="3886200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8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505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422" y="2581423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427" y="3720554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404" y="373776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0603" y="3720553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kem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4529" y="37240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3514" y="3722309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1635" y="373776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4694" y="3704596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5104" y="369693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3371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tím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2817" y="4820870"/>
            <a:ext cx="81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8816" y="4824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hụm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1433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</a:t>
            </a: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9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4701" y="172345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47108" y="4824603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1879" y="482087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791" y="4881422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1404" y="488142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01653" y="3317213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em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5800" y="2520536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hềm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3749" y="5649942"/>
            <a:ext cx="2034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tỉm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179" y="331721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5800" y="252053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3749" y="5651347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" y="1066800"/>
            <a:ext cx="3429000" cy="20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/>
        </p:blipFill>
        <p:spPr bwMode="auto">
          <a:xfrm>
            <a:off x="3436246" y="147081"/>
            <a:ext cx="5582494" cy="23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348236" y="5651347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193663"/>
            <a:ext cx="3232322" cy="34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6381</TotalTime>
  <Words>360</Words>
  <Application>Microsoft Office PowerPoint</Application>
  <PresentationFormat>On-screen Show (4:3)</PresentationFormat>
  <Paragraphs>143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.VnAvant</vt:lpstr>
      <vt:lpstr>Wingdings 3</vt:lpstr>
      <vt:lpstr>HP001 4H Normal</vt:lpstr>
      <vt:lpstr>Trebuchet MS</vt:lpstr>
      <vt:lpstr>HP001 4 hàng</vt:lpstr>
      <vt:lpstr>Times New Roman</vt:lpstr>
      <vt:lpstr>Calibri</vt:lpstr>
      <vt:lpstr>HP-087</vt:lpstr>
      <vt:lpstr>Arial Rounded MT Bold</vt:lpstr>
      <vt:lpstr>HP001</vt:lpstr>
      <vt:lpstr>Tahoma</vt:lpstr>
      <vt:lpstr>AvantGarde</vt:lpstr>
      <vt:lpstr>Century Gothic</vt:lpstr>
      <vt:lpstr>VNI-Avo</vt:lpstr>
      <vt:lpstr>Quicksand Medium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Hi</cp:lastModifiedBy>
  <cp:revision>699</cp:revision>
  <dcterms:created xsi:type="dcterms:W3CDTF">2006-08-16T00:00:00Z</dcterms:created>
  <dcterms:modified xsi:type="dcterms:W3CDTF">2020-11-07T22:52:49Z</dcterms:modified>
</cp:coreProperties>
</file>