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85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095027-F1A3-4555-B2C1-8279FD1A921C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4CBAF-A8B0-47F1-943F-212449A4EF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02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068F340-0E12-4D90-921F-B2D0B6FB462D}" type="slidenum">
              <a:rPr lang="en-US" altLang="en-US" smtClean="0"/>
              <a:pPr eaLnBrk="1" hangingPunct="1"/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FBE0FC02-74E0-4FAB-BADF-2E349BBC141B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6933E24-8C7F-4A4F-AE93-6BA260F1307B}" type="datetimeFigureOut">
              <a:rPr lang="en-US" smtClean="0"/>
              <a:t>8/16/2020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openxmlformats.org/officeDocument/2006/relationships/tags" Target="../tags/tag3.xml"/><Relationship Id="rId7" Type="http://schemas.openxmlformats.org/officeDocument/2006/relationships/image" Target="../media/image19.jpeg"/><Relationship Id="rId12" Type="http://schemas.openxmlformats.org/officeDocument/2006/relationships/audio" Target="NUL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audio" Target="../media/audio1.wav"/><Relationship Id="rId11" Type="http://schemas.openxmlformats.org/officeDocument/2006/relationships/image" Target="../media/image23.gif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22.gif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1.gi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BÀI 19 </a:t>
            </a:r>
            <a:br>
              <a:rPr lang="en-US" sz="6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6000" b="1" dirty="0" smtClean="0">
                <a:latin typeface="Times New Roman" pitchFamily="18" charset="0"/>
                <a:cs typeface="Times New Roman" pitchFamily="18" charset="0"/>
              </a:rPr>
              <a:t>ÔN TẬP HÌNH HỌC</a:t>
            </a:r>
            <a:endParaRPr lang="en-US" sz="6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24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0"/>
            <a:ext cx="6915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>
            <p:custDataLst>
              <p:tags r:id="rId2"/>
            </p:custDataLst>
          </p:nvPr>
        </p:nvSpPr>
        <p:spPr bwMode="auto">
          <a:xfrm>
            <a:off x="1306116" y="1857377"/>
            <a:ext cx="6572250" cy="212407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vi-VN" sz="2900" b="1" kern="1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Chúc các em chăm ngoan, học giỏi.</a:t>
            </a:r>
            <a:endParaRPr lang="en-US" sz="2900" b="1" kern="1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2340" name="WordArt 12"/>
          <p:cNvSpPr>
            <a:spLocks noChangeArrowheads="1" noChangeShapeType="1" noTextEdit="1"/>
          </p:cNvSpPr>
          <p:nvPr>
            <p:custDataLst>
              <p:tags r:id="rId3"/>
            </p:custDataLst>
          </p:nvPr>
        </p:nvSpPr>
        <p:spPr bwMode="auto">
          <a:xfrm>
            <a:off x="3225405" y="0"/>
            <a:ext cx="2530078" cy="1428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2900" b="1" kern="10">
                <a:ln w="222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CHÀO TẠM BIỆT</a:t>
            </a:r>
            <a:endParaRPr lang="en-US" sz="2900" b="1" kern="10">
              <a:ln w="222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42342" name="Picture 54" descr="nature%20(6)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0" y="269877"/>
            <a:ext cx="1657350" cy="155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3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0300" y="3086100"/>
            <a:ext cx="5715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4" name="Picture 10" descr="1153132qsksesct1e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-96838"/>
            <a:ext cx="571500" cy="2667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5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3722" y="358140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6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3714752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7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119" y="244477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8" name="Picture 13" descr="1224088f9z0urr8eo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7922" y="3579815"/>
            <a:ext cx="528638" cy="166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2349" name="Picture 18" descr="2067166a35x1e8i0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366" y="5210177"/>
            <a:ext cx="942976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7451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60929">
        <p:sndAc>
          <p:stSnd>
            <p:snd r:embed="rId6" name="applause.wav"/>
          </p:stSnd>
        </p:sndAc>
      </p:transition>
    </mc:Choice>
    <mc:Fallback xmlns="">
      <p:transition spd="slow" advClick="0" advTm="360929">
        <p:sndAc>
          <p:stSnd>
            <p:snd r:embed="rId12" name="applause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cũ</a:t>
            </a:r>
            <a:endParaRPr lang="en-US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9436" y="1903274"/>
            <a:ext cx="8610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4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2 + 4 =                        7 – 6 =</a:t>
            </a:r>
          </a:p>
          <a:p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+ 3 =                       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5 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– 5 =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28800" y="2514600"/>
            <a:ext cx="41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2486561"/>
            <a:ext cx="41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  <a:p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305820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5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2133600" cy="997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228598" y="1143000"/>
            <a:ext cx="775855" cy="7204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4784"/>
            <a:ext cx="7848600" cy="3514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" y="480060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492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582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30917"/>
            <a:ext cx="1396747" cy="1815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055507"/>
            <a:ext cx="1596542" cy="1812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419600" y="558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165553"/>
            <a:ext cx="1983873" cy="1702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4873" y="1165553"/>
            <a:ext cx="1371600" cy="1561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28600" y="3213932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43400" y="3225225"/>
            <a:ext cx="4648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b)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r>
              <a:rPr lang="en-US" sz="3200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endParaRPr lang="en-US" sz="3200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" y="4343400"/>
            <a:ext cx="1703137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982" y="4552950"/>
            <a:ext cx="1270960" cy="1831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343400"/>
            <a:ext cx="2393133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3022" y="4258541"/>
            <a:ext cx="1016577" cy="2306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Oval 15"/>
          <p:cNvSpPr/>
          <p:nvPr/>
        </p:nvSpPr>
        <p:spPr>
          <a:xfrm>
            <a:off x="0" y="0"/>
            <a:ext cx="775855" cy="7204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693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10" grpId="0"/>
      <p:bldP spid="11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4800" y="269880"/>
            <a:ext cx="6934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 smtClean="0"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92D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228600" y="134219"/>
            <a:ext cx="775855" cy="7204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2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7799294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457201" y="1600200"/>
            <a:ext cx="2133600" cy="2057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791200" y="1143000"/>
            <a:ext cx="2438400" cy="2514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05201" y="3657600"/>
            <a:ext cx="1371600" cy="1752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29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>
            <a:extLst>
              <a:ext uri="{FF2B5EF4-FFF2-40B4-BE49-F238E27FC236}">
                <a16:creationId xmlns="" xmlns:a16="http://schemas.microsoft.com/office/drawing/2014/main" id="{78ED9BA3-D843-4197-B16B-CB061D7D3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616" y="700089"/>
            <a:ext cx="5647135" cy="5300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>
            <a:extLst>
              <a:ext uri="{FF2B5EF4-FFF2-40B4-BE49-F238E27FC236}">
                <a16:creationId xmlns="" xmlns:a16="http://schemas.microsoft.com/office/drawing/2014/main" id="{458FB854-7680-48DA-A765-071EFCB64D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2685871"/>
            <a:ext cx="4318396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7200" b="1"/>
              <a:t>GIẢI LAO</a:t>
            </a:r>
          </a:p>
        </p:txBody>
      </p:sp>
    </p:spTree>
    <p:extLst>
      <p:ext uri="{BB962C8B-B14F-4D97-AF65-F5344CB8AC3E}">
        <p14:creationId xmlns:p14="http://schemas.microsoft.com/office/powerpoint/2010/main" val="207670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77200" cy="1143000"/>
          </a:xfrm>
        </p:spPr>
        <p:txBody>
          <a:bodyPr/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dấu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“?”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0" y="498764"/>
            <a:ext cx="775855" cy="7204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04999"/>
            <a:ext cx="8163223" cy="2433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val 4"/>
          <p:cNvSpPr/>
          <p:nvPr/>
        </p:nvSpPr>
        <p:spPr>
          <a:xfrm>
            <a:off x="3505200" y="3810000"/>
            <a:ext cx="457200" cy="52863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972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309274"/>
            <a:ext cx="8077200" cy="757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bốn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0" y="304800"/>
            <a:ext cx="775855" cy="72043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4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ight Triangle 5"/>
          <p:cNvSpPr/>
          <p:nvPr/>
        </p:nvSpPr>
        <p:spPr>
          <a:xfrm>
            <a:off x="775856" y="1219200"/>
            <a:ext cx="1066800" cy="983673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2528456" y="1239982"/>
            <a:ext cx="1066800" cy="983673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>
            <a:off x="4267201" y="1226127"/>
            <a:ext cx="1066800" cy="983673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Triangle 8"/>
          <p:cNvSpPr/>
          <p:nvPr/>
        </p:nvSpPr>
        <p:spPr>
          <a:xfrm>
            <a:off x="6139399" y="1219199"/>
            <a:ext cx="1066800" cy="983673"/>
          </a:xfrm>
          <a:prstGeom prst="rtTriangl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228600" y="2209800"/>
            <a:ext cx="8077200" cy="7575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6987" y="66675"/>
            <a:ext cx="169545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27" y="2788194"/>
            <a:ext cx="3110345" cy="2902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9689" y="3266404"/>
            <a:ext cx="4216111" cy="1946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Straight Connector 15"/>
          <p:cNvCxnSpPr/>
          <p:nvPr/>
        </p:nvCxnSpPr>
        <p:spPr>
          <a:xfrm>
            <a:off x="1524000" y="4343400"/>
            <a:ext cx="129540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1524000" y="4343400"/>
            <a:ext cx="1295400" cy="12192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171700" y="3048000"/>
            <a:ext cx="0" cy="129540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324600" y="3200400"/>
            <a:ext cx="0" cy="1946568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334001" y="4239688"/>
            <a:ext cx="990599" cy="9072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H="1">
            <a:off x="6324600" y="4239688"/>
            <a:ext cx="881600" cy="90728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5218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>
            <a:extLst>
              <a:ext uri="{FF2B5EF4-FFF2-40B4-BE49-F238E27FC236}">
                <a16:creationId xmlns="" xmlns:a16="http://schemas.microsoft.com/office/drawing/2014/main" id="{5C94FE37-4B82-489C-A86D-FE45A8DF63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"/>
            <a:ext cx="6826937" cy="674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>
            <a:extLst>
              <a:ext uri="{FF2B5EF4-FFF2-40B4-BE49-F238E27FC236}">
                <a16:creationId xmlns="" xmlns:a16="http://schemas.microsoft.com/office/drawing/2014/main" id="{55BAEC85-0BE8-45F1-B26C-11C35861F6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381000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sz="4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altLang="en-US" sz="4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>
            <a:extLst>
              <a:ext uri="{FF2B5EF4-FFF2-40B4-BE49-F238E27FC236}">
                <a16:creationId xmlns="" xmlns:a16="http://schemas.microsoft.com/office/drawing/2014/main" id="{B5491E47-8564-41CC-9A1C-B61CAEE939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399" y="914400"/>
            <a:ext cx="46672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>
            <a:extLst>
              <a:ext uri="{FF2B5EF4-FFF2-40B4-BE49-F238E27FC236}">
                <a16:creationId xmlns="" xmlns:a16="http://schemas.microsoft.com/office/drawing/2014/main" id="{B83557F6-4915-4A72-87D6-2CE1DFBBB2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47454" y="1622286"/>
            <a:ext cx="51677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FontTx/>
              <a:buChar char="-"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sz="4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ClrTx/>
              <a:buFontTx/>
              <a:buNone/>
            </a:pPr>
            <a:r>
              <a:rPr lang="en-US" alt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 TẬP CHUNG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3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B68A5AE1-99C1-41FA-AFAB-4C5CB90654C0}"/>
  <p:tag name="ISPRING_CUSTOM_TIMING_USED" val="1"/>
  <p:tag name="ISPRING_PLAYER_LAYOUT_TYPE" val="Full"/>
  <p:tag name="GENSWF_SLIDE_TITLE" val="CHÀO TẠM BIỆT"/>
  <p:tag name="GENSWF_ADVANCE_TIME" val="360.929"/>
  <p:tag name="ISPRING_SLIDE_ID_2" val="{BA8CF360-01C9-45C1-8B88-BDF8F12F7711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974DFE4-7392-4B66-9F7E-A7DFF6BAB262}&quot;/&gt;&lt;isInvalidForFieldText val=&quot;0&quot;/&gt;&lt;Image&gt;&lt;filename val=&quot;C:\Users\Truc\AppData\Local\Temp\PR\data\asimages\{3974DFE4-7392-4B66-9F7E-A7DFF6BAB262}_60.png&quot;/&gt;&lt;left val=&quot;23&quot;/&gt;&lt;top val=&quot;156&quot;/&gt;&lt;width val=&quot;971&quot;/&gt;&lt;height val=&quot;181&quot;/&gt;&lt;hasText val=&quot;1&quot;/&gt;&lt;/Image&gt;&lt;/ThreeDShapeInfo&gt;"/>
  <p:tag name="PRESENTER_SHAPETEXTINFO" val="&lt;ShapeTextInfo&gt;&lt;TableIndex row=&quot;-1&quot; col=&quot;-1&quot;&gt;&lt;linesCount val=&quot;1&quot;/&gt;&lt;lineCharCount val=&quot;33&quot;/&gt;&lt;/TableIndex&gt;&lt;/ShapeTextInfo&gt;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35122C7E-7D84-4D7B-8FA9-7A5437FCCD52}&quot;/&gt;&lt;isInvalidForFieldText val=&quot;0&quot;/&gt;&lt;Image&gt;&lt;filename val=&quot;C:\Users\Truc\AppData\Local\Temp\PR\data\asimages\{35122C7E-7D84-4D7B-8FA9-7A5437FCCD52}_60.png&quot;/&gt;&lt;left val=&quot;305&quot;/&gt;&lt;top val=&quot;0&quot;/&gt;&lt;width val=&quot;377&quot;/&gt;&lt;height val=&quot;124&quot;/&gt;&lt;hasText val=&quot;1&quot;/&gt;&lt;/Image&gt;&lt;/ThreeDShapeInfo&gt;"/>
  <p:tag name="PRESENTER_SHAPETEXTINFO" val="&lt;ShapeTextInfo&gt;&lt;TableIndex row=&quot;-1&quot; col=&quot;-1&quot;&gt;&lt;linesCount val=&quot;1&quot;/&gt;&lt;lineCharCount val=&quot;16&quot;/&gt;&lt;/TableIndex&gt;&lt;/ShapeTextInfo&gt;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74</TotalTime>
  <Words>164</Words>
  <Application>Microsoft Office PowerPoint</Application>
  <PresentationFormat>On-screen Show (4:3)</PresentationFormat>
  <Paragraphs>34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Adjacency</vt:lpstr>
      <vt:lpstr>BÀI 19  ÔN TẬP HÌNH HỌC</vt:lpstr>
      <vt:lpstr>Kiểm tra bài cũ</vt:lpstr>
      <vt:lpstr>PowerPoint Presentation</vt:lpstr>
      <vt:lpstr>PowerPoint Presentation</vt:lpstr>
      <vt:lpstr>PowerPoint Presentation</vt:lpstr>
      <vt:lpstr>PowerPoint Presentation</vt:lpstr>
      <vt:lpstr>  Hình thích hợp đặt vào dấu “?” là hình nào?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19  ÔN TẬP HÌNH HỌC</dc:title>
  <dc:creator>ADMIN</dc:creator>
  <cp:lastModifiedBy>ADMIN</cp:lastModifiedBy>
  <cp:revision>8</cp:revision>
  <dcterms:created xsi:type="dcterms:W3CDTF">2020-08-16T08:07:59Z</dcterms:created>
  <dcterms:modified xsi:type="dcterms:W3CDTF">2020-08-16T09:22:11Z</dcterms:modified>
</cp:coreProperties>
</file>