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sldIdLst>
    <p:sldId id="256" r:id="rId2"/>
    <p:sldId id="288" r:id="rId3"/>
    <p:sldId id="257" r:id="rId4"/>
    <p:sldId id="258" r:id="rId5"/>
    <p:sldId id="259" r:id="rId6"/>
    <p:sldId id="263" r:id="rId7"/>
    <p:sldId id="293" r:id="rId8"/>
    <p:sldId id="264" r:id="rId9"/>
    <p:sldId id="265" r:id="rId10"/>
    <p:sldId id="266" r:id="rId11"/>
    <p:sldId id="291" r:id="rId12"/>
    <p:sldId id="267" r:id="rId13"/>
    <p:sldId id="268" r:id="rId14"/>
    <p:sldId id="269" r:id="rId15"/>
    <p:sldId id="271" r:id="rId16"/>
    <p:sldId id="272" r:id="rId17"/>
    <p:sldId id="273" r:id="rId18"/>
    <p:sldId id="290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92" r:id="rId28"/>
    <p:sldId id="282" r:id="rId29"/>
    <p:sldId id="286" r:id="rId30"/>
    <p:sldId id="28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29A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84" y="10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07F9-CB23-49EF-B10B-0E2D0188C2DE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6E9E-608A-41EA-B2C1-709DDE5AC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061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07F9-CB23-49EF-B10B-0E2D0188C2DE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6E9E-608A-41EA-B2C1-709DDE5AC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95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07F9-CB23-49EF-B10B-0E2D0188C2DE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6E9E-608A-41EA-B2C1-709DDE5AC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4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07F9-CB23-49EF-B10B-0E2D0188C2DE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6E9E-608A-41EA-B2C1-709DDE5AC50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9066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07F9-CB23-49EF-B10B-0E2D0188C2DE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6E9E-608A-41EA-B2C1-709DDE5AC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72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07F9-CB23-49EF-B10B-0E2D0188C2DE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6E9E-608A-41EA-B2C1-709DDE5AC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0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07F9-CB23-49EF-B10B-0E2D0188C2DE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6E9E-608A-41EA-B2C1-709DDE5AC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82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07F9-CB23-49EF-B10B-0E2D0188C2DE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6E9E-608A-41EA-B2C1-709DDE5AC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35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07F9-CB23-49EF-B10B-0E2D0188C2DE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6E9E-608A-41EA-B2C1-709DDE5AC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7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07F9-CB23-49EF-B10B-0E2D0188C2DE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6E9E-608A-41EA-B2C1-709DDE5AC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4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07F9-CB23-49EF-B10B-0E2D0188C2DE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6E9E-608A-41EA-B2C1-709DDE5AC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1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07F9-CB23-49EF-B10B-0E2D0188C2DE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6E9E-608A-41EA-B2C1-709DDE5AC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8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07F9-CB23-49EF-B10B-0E2D0188C2DE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6E9E-608A-41EA-B2C1-709DDE5AC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69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07F9-CB23-49EF-B10B-0E2D0188C2DE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6E9E-608A-41EA-B2C1-709DDE5AC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82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07F9-CB23-49EF-B10B-0E2D0188C2DE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6E9E-608A-41EA-B2C1-709DDE5AC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079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07F9-CB23-49EF-B10B-0E2D0188C2DE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6E9E-608A-41EA-B2C1-709DDE5AC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319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07F9-CB23-49EF-B10B-0E2D0188C2DE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6E9E-608A-41EA-B2C1-709DDE5AC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E607F9-CB23-49EF-B10B-0E2D0188C2DE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E6E9E-608A-41EA-B2C1-709DDE5AC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963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272" y="2245045"/>
            <a:ext cx="6315456" cy="16733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0422" y="1229383"/>
            <a:ext cx="4583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/>
              <a:t>Môn</a:t>
            </a:r>
            <a:r>
              <a:rPr lang="en-US" sz="4000" b="1" dirty="0" smtClean="0"/>
              <a:t> : TOÁN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91049" y="275276"/>
            <a:ext cx="7244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21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248753" cy="9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12538" y="5016320"/>
            <a:ext cx="1893194" cy="1841679"/>
            <a:chOff x="256523" y="1190007"/>
            <a:chExt cx="1893194" cy="1841679"/>
          </a:xfrm>
        </p:grpSpPr>
        <p:sp>
          <p:nvSpPr>
            <p:cNvPr id="7" name="Rectangle 6"/>
            <p:cNvSpPr/>
            <p:nvPr/>
          </p:nvSpPr>
          <p:spPr>
            <a:xfrm>
              <a:off x="256523" y="1190007"/>
              <a:ext cx="1893194" cy="1841679"/>
            </a:xfrm>
            <a:prstGeom prst="rect">
              <a:avLst/>
            </a:prstGeom>
            <a:solidFill>
              <a:srgbClr val="29A3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625611" y="1781790"/>
              <a:ext cx="997528" cy="9208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1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01348" y="5024846"/>
            <a:ext cx="1944125" cy="1865504"/>
            <a:chOff x="4378523" y="5001474"/>
            <a:chExt cx="1944125" cy="1865504"/>
          </a:xfrm>
        </p:grpSpPr>
        <p:sp>
          <p:nvSpPr>
            <p:cNvPr id="8" name="Right Triangle 7"/>
            <p:cNvSpPr/>
            <p:nvPr/>
          </p:nvSpPr>
          <p:spPr>
            <a:xfrm>
              <a:off x="4429454" y="5001474"/>
              <a:ext cx="1893194" cy="184167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4378523" y="5946138"/>
              <a:ext cx="997528" cy="9208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2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56384" y="5047933"/>
            <a:ext cx="1893194" cy="1841679"/>
            <a:chOff x="3231762" y="3889419"/>
            <a:chExt cx="1893194" cy="1841679"/>
          </a:xfrm>
        </p:grpSpPr>
        <p:sp>
          <p:nvSpPr>
            <p:cNvPr id="9" name="Right Triangle 8"/>
            <p:cNvSpPr/>
            <p:nvPr/>
          </p:nvSpPr>
          <p:spPr>
            <a:xfrm rot="10800000">
              <a:off x="3231762" y="3889419"/>
              <a:ext cx="1893194" cy="184167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4108498" y="3889419"/>
              <a:ext cx="997528" cy="9208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3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64521" y="5016320"/>
            <a:ext cx="1841679" cy="867852"/>
            <a:chOff x="9995123" y="1654630"/>
            <a:chExt cx="1841679" cy="867852"/>
          </a:xfrm>
        </p:grpSpPr>
        <p:sp>
          <p:nvSpPr>
            <p:cNvPr id="20" name="Rectangle 19"/>
            <p:cNvSpPr/>
            <p:nvPr/>
          </p:nvSpPr>
          <p:spPr>
            <a:xfrm rot="5400000">
              <a:off x="10482037" y="1167716"/>
              <a:ext cx="867852" cy="1841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0773711" y="1699210"/>
              <a:ext cx="813711" cy="82327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</a:rPr>
                <a:t>4</a:t>
              </a:r>
              <a:endParaRPr 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168888" y="5937159"/>
            <a:ext cx="1841679" cy="867852"/>
            <a:chOff x="9995123" y="1654630"/>
            <a:chExt cx="1841679" cy="867852"/>
          </a:xfrm>
        </p:grpSpPr>
        <p:sp>
          <p:nvSpPr>
            <p:cNvPr id="27" name="Rectangle 26"/>
            <p:cNvSpPr/>
            <p:nvPr/>
          </p:nvSpPr>
          <p:spPr>
            <a:xfrm rot="5400000">
              <a:off x="10482037" y="1167716"/>
              <a:ext cx="867852" cy="1841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0773711" y="1699210"/>
              <a:ext cx="813711" cy="82327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</a:rPr>
                <a:t>5</a:t>
              </a:r>
              <a:endParaRPr 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543710" y="1625421"/>
            <a:ext cx="1893194" cy="1841679"/>
            <a:chOff x="256523" y="1190007"/>
            <a:chExt cx="1893194" cy="1841679"/>
          </a:xfrm>
        </p:grpSpPr>
        <p:sp>
          <p:nvSpPr>
            <p:cNvPr id="30" name="Rectangle 29"/>
            <p:cNvSpPr/>
            <p:nvPr/>
          </p:nvSpPr>
          <p:spPr>
            <a:xfrm>
              <a:off x="256523" y="1190007"/>
              <a:ext cx="1893194" cy="1841679"/>
            </a:xfrm>
            <a:prstGeom prst="rect">
              <a:avLst/>
            </a:prstGeom>
            <a:solidFill>
              <a:srgbClr val="29A3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625611" y="1781790"/>
              <a:ext cx="997528" cy="9208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1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 rot="5400000">
            <a:off x="8768099" y="2163693"/>
            <a:ext cx="867852" cy="1841679"/>
            <a:chOff x="7042597" y="4049584"/>
            <a:chExt cx="867852" cy="1841679"/>
          </a:xfrm>
        </p:grpSpPr>
        <p:sp>
          <p:nvSpPr>
            <p:cNvPr id="33" name="Rectangle 32"/>
            <p:cNvSpPr/>
            <p:nvPr/>
          </p:nvSpPr>
          <p:spPr>
            <a:xfrm rot="10800000">
              <a:off x="7042597" y="4049584"/>
              <a:ext cx="867852" cy="1841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rot="16200000">
              <a:off x="7033483" y="5018726"/>
              <a:ext cx="886080" cy="78947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5</a:t>
              </a:r>
              <a:endParaRPr lang="en-US" sz="3600" b="1" dirty="0"/>
            </a:p>
          </p:txBody>
        </p:sp>
      </p:grpSp>
      <p:grpSp>
        <p:nvGrpSpPr>
          <p:cNvPr id="41" name="Group 40"/>
          <p:cNvGrpSpPr/>
          <p:nvPr/>
        </p:nvGrpSpPr>
        <p:grpSpPr>
          <a:xfrm rot="5400000">
            <a:off x="8768098" y="1276247"/>
            <a:ext cx="867852" cy="1841679"/>
            <a:chOff x="4449473" y="3862658"/>
            <a:chExt cx="867852" cy="1841679"/>
          </a:xfrm>
        </p:grpSpPr>
        <p:sp>
          <p:nvSpPr>
            <p:cNvPr id="36" name="Rectangle 35"/>
            <p:cNvSpPr/>
            <p:nvPr/>
          </p:nvSpPr>
          <p:spPr>
            <a:xfrm rot="10800000">
              <a:off x="4449473" y="3862658"/>
              <a:ext cx="867852" cy="1841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rot="16048962">
              <a:off x="4420249" y="4848710"/>
              <a:ext cx="886080" cy="78947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4</a:t>
              </a:r>
              <a:endParaRPr lang="en-US" sz="3600" b="1" dirty="0"/>
            </a:p>
          </p:txBody>
        </p:sp>
      </p:grpSp>
      <p:grpSp>
        <p:nvGrpSpPr>
          <p:cNvPr id="50" name="Group 49"/>
          <p:cNvGrpSpPr/>
          <p:nvPr/>
        </p:nvGrpSpPr>
        <p:grpSpPr>
          <a:xfrm rot="5400000">
            <a:off x="8307547" y="795203"/>
            <a:ext cx="1893194" cy="1876398"/>
            <a:chOff x="3271537" y="4175764"/>
            <a:chExt cx="1893194" cy="1876398"/>
          </a:xfrm>
        </p:grpSpPr>
        <p:sp>
          <p:nvSpPr>
            <p:cNvPr id="44" name="Right Triangle 43"/>
            <p:cNvSpPr/>
            <p:nvPr/>
          </p:nvSpPr>
          <p:spPr>
            <a:xfrm rot="2651221">
              <a:off x="3271537" y="4175764"/>
              <a:ext cx="1893194" cy="1876398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49" name="Oval 48"/>
            <p:cNvSpPr/>
            <p:nvPr/>
          </p:nvSpPr>
          <p:spPr>
            <a:xfrm rot="16555557">
              <a:off x="3301959" y="4963160"/>
              <a:ext cx="742604" cy="62058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52" name="Group 51"/>
          <p:cNvGrpSpPr/>
          <p:nvPr/>
        </p:nvGrpSpPr>
        <p:grpSpPr>
          <a:xfrm rot="16200000">
            <a:off x="5543710" y="867318"/>
            <a:ext cx="1893194" cy="1841679"/>
            <a:chOff x="7001008" y="4049584"/>
            <a:chExt cx="1893194" cy="1841679"/>
          </a:xfrm>
        </p:grpSpPr>
        <p:sp>
          <p:nvSpPr>
            <p:cNvPr id="47" name="Right Triangle 46"/>
            <p:cNvSpPr/>
            <p:nvPr/>
          </p:nvSpPr>
          <p:spPr>
            <a:xfrm rot="13464416">
              <a:off x="7001008" y="4049584"/>
              <a:ext cx="1893194" cy="184167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51" name="Oval 50"/>
            <p:cNvSpPr/>
            <p:nvPr/>
          </p:nvSpPr>
          <p:spPr>
            <a:xfrm rot="5400000">
              <a:off x="8072393" y="5047358"/>
              <a:ext cx="742604" cy="62058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2287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2794716" y="1223493"/>
            <a:ext cx="5988676" cy="2987899"/>
          </a:xfrm>
          <a:prstGeom prst="cloud">
            <a:avLst/>
          </a:prstGeom>
          <a:ln w="76200">
            <a:solidFill>
              <a:srgbClr val="7030A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66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6600" b="1" dirty="0">
              <a:solidFill>
                <a:schemeClr val="bg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81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03566" cy="1097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651" y="0"/>
            <a:ext cx="55628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8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03566" cy="1097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131" y="2454728"/>
            <a:ext cx="6609805" cy="440327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111904" y="350412"/>
            <a:ext cx="1893194" cy="1841679"/>
          </a:xfrm>
          <a:prstGeom prst="rect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/>
          </a:p>
        </p:txBody>
      </p:sp>
      <p:sp>
        <p:nvSpPr>
          <p:cNvPr id="12" name="Oval 11"/>
          <p:cNvSpPr/>
          <p:nvPr/>
        </p:nvSpPr>
        <p:spPr>
          <a:xfrm>
            <a:off x="3227801" y="1495779"/>
            <a:ext cx="524338" cy="55175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1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4" name="Right Triangle 13"/>
          <p:cNvSpPr/>
          <p:nvPr/>
        </p:nvSpPr>
        <p:spPr>
          <a:xfrm>
            <a:off x="5724172" y="400796"/>
            <a:ext cx="1893194" cy="1841679"/>
          </a:xfrm>
          <a:prstGeom prst="rtTriangle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/>
          </a:p>
        </p:txBody>
      </p:sp>
      <p:sp>
        <p:nvSpPr>
          <p:cNvPr id="15" name="Oval 14"/>
          <p:cNvSpPr/>
          <p:nvPr/>
        </p:nvSpPr>
        <p:spPr>
          <a:xfrm>
            <a:off x="5823295" y="1638681"/>
            <a:ext cx="600423" cy="5534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2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7" name="Right Triangle 16"/>
          <p:cNvSpPr/>
          <p:nvPr/>
        </p:nvSpPr>
        <p:spPr>
          <a:xfrm rot="10800000">
            <a:off x="5823295" y="337365"/>
            <a:ext cx="1893194" cy="1841679"/>
          </a:xfrm>
          <a:prstGeom prst="rtTriangle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/>
          </a:p>
        </p:txBody>
      </p:sp>
      <p:sp>
        <p:nvSpPr>
          <p:cNvPr id="18" name="Oval 17"/>
          <p:cNvSpPr/>
          <p:nvPr/>
        </p:nvSpPr>
        <p:spPr>
          <a:xfrm>
            <a:off x="6962588" y="400796"/>
            <a:ext cx="558675" cy="5652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3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05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03566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28" y="3467100"/>
            <a:ext cx="4100431" cy="272099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111904" y="350412"/>
            <a:ext cx="1893194" cy="1841679"/>
            <a:chOff x="256523" y="1190007"/>
            <a:chExt cx="1893194" cy="1841679"/>
          </a:xfrm>
        </p:grpSpPr>
        <p:sp>
          <p:nvSpPr>
            <p:cNvPr id="7" name="Rectangle 6"/>
            <p:cNvSpPr/>
            <p:nvPr/>
          </p:nvSpPr>
          <p:spPr>
            <a:xfrm>
              <a:off x="256523" y="1190007"/>
              <a:ext cx="1893194" cy="1841679"/>
            </a:xfrm>
            <a:prstGeom prst="rect">
              <a:avLst/>
            </a:prstGeom>
            <a:solidFill>
              <a:srgbClr val="99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25611" y="1781790"/>
              <a:ext cx="524338" cy="55175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1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724172" y="413230"/>
            <a:ext cx="1893194" cy="1858194"/>
            <a:chOff x="4146606" y="6311744"/>
            <a:chExt cx="1893194" cy="1858194"/>
          </a:xfrm>
        </p:grpSpPr>
        <p:sp>
          <p:nvSpPr>
            <p:cNvPr id="10" name="Right Triangle 9"/>
            <p:cNvSpPr/>
            <p:nvPr/>
          </p:nvSpPr>
          <p:spPr>
            <a:xfrm>
              <a:off x="4146606" y="6311744"/>
              <a:ext cx="1893194" cy="1841679"/>
            </a:xfrm>
            <a:prstGeom prst="rtTriangle">
              <a:avLst/>
            </a:prstGeom>
            <a:solidFill>
              <a:srgbClr val="99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4200859" y="7616528"/>
              <a:ext cx="600423" cy="5534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2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787498" y="355609"/>
            <a:ext cx="1893194" cy="1841679"/>
            <a:chOff x="3231762" y="3889419"/>
            <a:chExt cx="1893194" cy="1841679"/>
          </a:xfrm>
          <a:solidFill>
            <a:srgbClr val="99CC00"/>
          </a:solidFill>
        </p:grpSpPr>
        <p:sp>
          <p:nvSpPr>
            <p:cNvPr id="13" name="Right Triangle 12"/>
            <p:cNvSpPr/>
            <p:nvPr/>
          </p:nvSpPr>
          <p:spPr>
            <a:xfrm rot="10800000">
              <a:off x="3231762" y="3889419"/>
              <a:ext cx="1893194" cy="1841679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4566280" y="3910781"/>
              <a:ext cx="558675" cy="5652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3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122016" y="3906756"/>
            <a:ext cx="1893194" cy="1841679"/>
            <a:chOff x="7122016" y="3906756"/>
            <a:chExt cx="1893194" cy="1841679"/>
          </a:xfrm>
        </p:grpSpPr>
        <p:sp>
          <p:nvSpPr>
            <p:cNvPr id="15" name="Rectangle 14"/>
            <p:cNvSpPr/>
            <p:nvPr/>
          </p:nvSpPr>
          <p:spPr>
            <a:xfrm>
              <a:off x="7122016" y="3906756"/>
              <a:ext cx="1893194" cy="1841679"/>
            </a:xfrm>
            <a:prstGeom prst="rect">
              <a:avLst/>
            </a:prstGeom>
            <a:solidFill>
              <a:srgbClr val="99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7355197" y="5048409"/>
              <a:ext cx="524338" cy="55175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1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015210" y="3906756"/>
            <a:ext cx="1893194" cy="1841679"/>
            <a:chOff x="4429454" y="5001474"/>
            <a:chExt cx="1893194" cy="1841679"/>
          </a:xfrm>
        </p:grpSpPr>
        <p:sp>
          <p:nvSpPr>
            <p:cNvPr id="19" name="Right Triangle 18"/>
            <p:cNvSpPr/>
            <p:nvPr/>
          </p:nvSpPr>
          <p:spPr>
            <a:xfrm>
              <a:off x="4429454" y="5001474"/>
              <a:ext cx="1893194" cy="1841679"/>
            </a:xfrm>
            <a:prstGeom prst="rtTriangle">
              <a:avLst/>
            </a:prstGeom>
            <a:solidFill>
              <a:srgbClr val="99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4492780" y="6267150"/>
              <a:ext cx="600423" cy="5534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2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015210" y="3906756"/>
            <a:ext cx="1893194" cy="1841679"/>
            <a:chOff x="3231762" y="3889419"/>
            <a:chExt cx="1893194" cy="1841679"/>
          </a:xfrm>
          <a:solidFill>
            <a:srgbClr val="99CC00"/>
          </a:solidFill>
        </p:grpSpPr>
        <p:sp>
          <p:nvSpPr>
            <p:cNvPr id="22" name="Right Triangle 21"/>
            <p:cNvSpPr/>
            <p:nvPr/>
          </p:nvSpPr>
          <p:spPr>
            <a:xfrm rot="10800000">
              <a:off x="3231762" y="3889419"/>
              <a:ext cx="1893194" cy="1841679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4566280" y="3910781"/>
              <a:ext cx="558675" cy="5652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3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779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03566" cy="109728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111904" y="350412"/>
            <a:ext cx="1893194" cy="1841679"/>
            <a:chOff x="256523" y="1190007"/>
            <a:chExt cx="1893194" cy="1841679"/>
          </a:xfrm>
        </p:grpSpPr>
        <p:sp>
          <p:nvSpPr>
            <p:cNvPr id="7" name="Rectangle 6"/>
            <p:cNvSpPr/>
            <p:nvPr/>
          </p:nvSpPr>
          <p:spPr>
            <a:xfrm>
              <a:off x="256523" y="1190007"/>
              <a:ext cx="1893194" cy="1841679"/>
            </a:xfrm>
            <a:prstGeom prst="rect">
              <a:avLst/>
            </a:prstGeom>
            <a:solidFill>
              <a:srgbClr val="99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25611" y="1781790"/>
              <a:ext cx="524338" cy="55175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1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724172" y="413230"/>
            <a:ext cx="1893194" cy="1858194"/>
            <a:chOff x="4146606" y="6311744"/>
            <a:chExt cx="1893194" cy="1858194"/>
          </a:xfrm>
        </p:grpSpPr>
        <p:sp>
          <p:nvSpPr>
            <p:cNvPr id="10" name="Right Triangle 9"/>
            <p:cNvSpPr/>
            <p:nvPr/>
          </p:nvSpPr>
          <p:spPr>
            <a:xfrm>
              <a:off x="4146606" y="6311744"/>
              <a:ext cx="1893194" cy="1841679"/>
            </a:xfrm>
            <a:prstGeom prst="rtTriangle">
              <a:avLst/>
            </a:prstGeom>
            <a:solidFill>
              <a:srgbClr val="99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4200859" y="7616528"/>
              <a:ext cx="600423" cy="5534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2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787498" y="355609"/>
            <a:ext cx="1893194" cy="1841679"/>
            <a:chOff x="3231762" y="3889419"/>
            <a:chExt cx="1893194" cy="1841679"/>
          </a:xfrm>
          <a:solidFill>
            <a:srgbClr val="99CC00"/>
          </a:solidFill>
        </p:grpSpPr>
        <p:sp>
          <p:nvSpPr>
            <p:cNvPr id="13" name="Right Triangle 12"/>
            <p:cNvSpPr/>
            <p:nvPr/>
          </p:nvSpPr>
          <p:spPr>
            <a:xfrm rot="10800000">
              <a:off x="3231762" y="3889419"/>
              <a:ext cx="1893194" cy="1841679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4566280" y="3910781"/>
              <a:ext cx="558675" cy="5652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3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34095" y="4210730"/>
            <a:ext cx="1893194" cy="1841679"/>
            <a:chOff x="7122016" y="3906756"/>
            <a:chExt cx="1893194" cy="1841679"/>
          </a:xfrm>
        </p:grpSpPr>
        <p:sp>
          <p:nvSpPr>
            <p:cNvPr id="15" name="Rectangle 14"/>
            <p:cNvSpPr/>
            <p:nvPr/>
          </p:nvSpPr>
          <p:spPr>
            <a:xfrm>
              <a:off x="7122016" y="3906756"/>
              <a:ext cx="1893194" cy="1841679"/>
            </a:xfrm>
            <a:prstGeom prst="rect">
              <a:avLst/>
            </a:prstGeom>
            <a:solidFill>
              <a:srgbClr val="99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7355197" y="5048409"/>
              <a:ext cx="524338" cy="55175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1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34095" y="2369051"/>
            <a:ext cx="1893194" cy="1841679"/>
            <a:chOff x="4429454" y="5001474"/>
            <a:chExt cx="1893194" cy="1841679"/>
          </a:xfrm>
        </p:grpSpPr>
        <p:sp>
          <p:nvSpPr>
            <p:cNvPr id="19" name="Right Triangle 18"/>
            <p:cNvSpPr/>
            <p:nvPr/>
          </p:nvSpPr>
          <p:spPr>
            <a:xfrm>
              <a:off x="4429454" y="5001474"/>
              <a:ext cx="1893194" cy="1841679"/>
            </a:xfrm>
            <a:prstGeom prst="rtTriangle">
              <a:avLst/>
            </a:prstGeom>
            <a:solidFill>
              <a:srgbClr val="99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4492780" y="6267150"/>
              <a:ext cx="600423" cy="5534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2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 rot="10800000">
            <a:off x="8627289" y="4210730"/>
            <a:ext cx="1893194" cy="1841679"/>
            <a:chOff x="3231762" y="3889419"/>
            <a:chExt cx="1893194" cy="1841679"/>
          </a:xfrm>
          <a:solidFill>
            <a:srgbClr val="99CC00"/>
          </a:solidFill>
        </p:grpSpPr>
        <p:sp>
          <p:nvSpPr>
            <p:cNvPr id="22" name="Right Triangle 21"/>
            <p:cNvSpPr/>
            <p:nvPr/>
          </p:nvSpPr>
          <p:spPr>
            <a:xfrm rot="10800000">
              <a:off x="3231762" y="3889419"/>
              <a:ext cx="1893194" cy="1841679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23" name="Oval 22"/>
            <p:cNvSpPr/>
            <p:nvPr/>
          </p:nvSpPr>
          <p:spPr>
            <a:xfrm rot="10800000">
              <a:off x="4566280" y="3910781"/>
              <a:ext cx="558675" cy="5652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3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55" y="2575398"/>
            <a:ext cx="3764820" cy="347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8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03566" cy="109728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111904" y="350412"/>
            <a:ext cx="1893194" cy="1841679"/>
            <a:chOff x="256523" y="1190007"/>
            <a:chExt cx="1893194" cy="1841679"/>
          </a:xfrm>
        </p:grpSpPr>
        <p:sp>
          <p:nvSpPr>
            <p:cNvPr id="7" name="Rectangle 6"/>
            <p:cNvSpPr/>
            <p:nvPr/>
          </p:nvSpPr>
          <p:spPr>
            <a:xfrm>
              <a:off x="256523" y="1190007"/>
              <a:ext cx="1893194" cy="1841679"/>
            </a:xfrm>
            <a:prstGeom prst="rect">
              <a:avLst/>
            </a:prstGeom>
            <a:solidFill>
              <a:srgbClr val="99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25611" y="1781790"/>
              <a:ext cx="524338" cy="55175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1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724172" y="413230"/>
            <a:ext cx="1893194" cy="1858194"/>
            <a:chOff x="4146606" y="6311744"/>
            <a:chExt cx="1893194" cy="1858194"/>
          </a:xfrm>
        </p:grpSpPr>
        <p:sp>
          <p:nvSpPr>
            <p:cNvPr id="10" name="Right Triangle 9"/>
            <p:cNvSpPr/>
            <p:nvPr/>
          </p:nvSpPr>
          <p:spPr>
            <a:xfrm>
              <a:off x="4146606" y="6311744"/>
              <a:ext cx="1893194" cy="1841679"/>
            </a:xfrm>
            <a:prstGeom prst="rtTriangle">
              <a:avLst/>
            </a:prstGeom>
            <a:solidFill>
              <a:srgbClr val="99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4200859" y="7616528"/>
              <a:ext cx="600423" cy="5534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2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787498" y="355609"/>
            <a:ext cx="1893194" cy="1841679"/>
            <a:chOff x="3231762" y="3889419"/>
            <a:chExt cx="1893194" cy="1841679"/>
          </a:xfrm>
          <a:solidFill>
            <a:srgbClr val="99CC00"/>
          </a:solidFill>
        </p:grpSpPr>
        <p:sp>
          <p:nvSpPr>
            <p:cNvPr id="13" name="Right Triangle 12"/>
            <p:cNvSpPr/>
            <p:nvPr/>
          </p:nvSpPr>
          <p:spPr>
            <a:xfrm rot="10800000">
              <a:off x="3231762" y="3889419"/>
              <a:ext cx="1893194" cy="1841679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4566280" y="3910781"/>
              <a:ext cx="558675" cy="5652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3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34095" y="4210730"/>
            <a:ext cx="1893194" cy="1841679"/>
            <a:chOff x="7122016" y="3906756"/>
            <a:chExt cx="1893194" cy="1841679"/>
          </a:xfrm>
        </p:grpSpPr>
        <p:sp>
          <p:nvSpPr>
            <p:cNvPr id="15" name="Rectangle 14"/>
            <p:cNvSpPr/>
            <p:nvPr/>
          </p:nvSpPr>
          <p:spPr>
            <a:xfrm>
              <a:off x="7122016" y="3906756"/>
              <a:ext cx="1893194" cy="1841679"/>
            </a:xfrm>
            <a:prstGeom prst="rect">
              <a:avLst/>
            </a:prstGeom>
            <a:solidFill>
              <a:srgbClr val="99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7355197" y="5048409"/>
              <a:ext cx="524338" cy="55175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1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702560" y="2369051"/>
            <a:ext cx="1893194" cy="1841679"/>
            <a:chOff x="4429454" y="5001474"/>
            <a:chExt cx="1893194" cy="1841679"/>
          </a:xfrm>
        </p:grpSpPr>
        <p:sp>
          <p:nvSpPr>
            <p:cNvPr id="19" name="Right Triangle 18"/>
            <p:cNvSpPr/>
            <p:nvPr/>
          </p:nvSpPr>
          <p:spPr>
            <a:xfrm>
              <a:off x="4429454" y="5001474"/>
              <a:ext cx="1893194" cy="1841679"/>
            </a:xfrm>
            <a:prstGeom prst="rtTriangle">
              <a:avLst/>
            </a:prstGeom>
            <a:solidFill>
              <a:srgbClr val="99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4492780" y="6267150"/>
              <a:ext cx="600423" cy="5534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2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 rot="5400000">
            <a:off x="5861603" y="2393899"/>
            <a:ext cx="1834141" cy="1784447"/>
            <a:chOff x="3231762" y="3889419"/>
            <a:chExt cx="1897082" cy="1841679"/>
          </a:xfrm>
          <a:solidFill>
            <a:srgbClr val="99CC00"/>
          </a:solidFill>
        </p:grpSpPr>
        <p:sp>
          <p:nvSpPr>
            <p:cNvPr id="22" name="Right Triangle 21"/>
            <p:cNvSpPr/>
            <p:nvPr/>
          </p:nvSpPr>
          <p:spPr>
            <a:xfrm rot="10800000">
              <a:off x="3231762" y="3889419"/>
              <a:ext cx="1893194" cy="1841679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23" name="Oval 22"/>
            <p:cNvSpPr/>
            <p:nvPr/>
          </p:nvSpPr>
          <p:spPr>
            <a:xfrm rot="16200000">
              <a:off x="4566886" y="3910167"/>
              <a:ext cx="557463" cy="56645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3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" y="2783874"/>
            <a:ext cx="3825026" cy="342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7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03566" cy="109728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111904" y="350412"/>
            <a:ext cx="1893194" cy="1841679"/>
            <a:chOff x="256523" y="1190007"/>
            <a:chExt cx="1893194" cy="1841679"/>
          </a:xfrm>
        </p:grpSpPr>
        <p:sp>
          <p:nvSpPr>
            <p:cNvPr id="7" name="Rectangle 6"/>
            <p:cNvSpPr/>
            <p:nvPr/>
          </p:nvSpPr>
          <p:spPr>
            <a:xfrm>
              <a:off x="256523" y="1190007"/>
              <a:ext cx="1893194" cy="1841679"/>
            </a:xfrm>
            <a:prstGeom prst="rect">
              <a:avLst/>
            </a:prstGeom>
            <a:solidFill>
              <a:srgbClr val="99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25611" y="1781790"/>
              <a:ext cx="524338" cy="55175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1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724172" y="413230"/>
            <a:ext cx="1893194" cy="1858194"/>
            <a:chOff x="4146606" y="6311744"/>
            <a:chExt cx="1893194" cy="1858194"/>
          </a:xfrm>
        </p:grpSpPr>
        <p:sp>
          <p:nvSpPr>
            <p:cNvPr id="10" name="Right Triangle 9"/>
            <p:cNvSpPr/>
            <p:nvPr/>
          </p:nvSpPr>
          <p:spPr>
            <a:xfrm>
              <a:off x="4146606" y="6311744"/>
              <a:ext cx="1893194" cy="1841679"/>
            </a:xfrm>
            <a:prstGeom prst="rtTriangle">
              <a:avLst/>
            </a:prstGeom>
            <a:solidFill>
              <a:srgbClr val="99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4200859" y="7616528"/>
              <a:ext cx="600423" cy="5534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2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787498" y="355609"/>
            <a:ext cx="1893194" cy="1841679"/>
            <a:chOff x="3231762" y="3889419"/>
            <a:chExt cx="1893194" cy="1841679"/>
          </a:xfrm>
          <a:solidFill>
            <a:srgbClr val="99CC00"/>
          </a:solidFill>
        </p:grpSpPr>
        <p:sp>
          <p:nvSpPr>
            <p:cNvPr id="13" name="Right Triangle 12"/>
            <p:cNvSpPr/>
            <p:nvPr/>
          </p:nvSpPr>
          <p:spPr>
            <a:xfrm rot="10800000">
              <a:off x="3231762" y="3889419"/>
              <a:ext cx="1893194" cy="1841679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4566280" y="3910781"/>
              <a:ext cx="558675" cy="5652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3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936072" y="3444506"/>
            <a:ext cx="1893194" cy="1841679"/>
            <a:chOff x="7122016" y="3906756"/>
            <a:chExt cx="1893194" cy="1841679"/>
          </a:xfrm>
        </p:grpSpPr>
        <p:sp>
          <p:nvSpPr>
            <p:cNvPr id="15" name="Rectangle 14"/>
            <p:cNvSpPr/>
            <p:nvPr/>
          </p:nvSpPr>
          <p:spPr>
            <a:xfrm>
              <a:off x="7122016" y="3906756"/>
              <a:ext cx="1893194" cy="1841679"/>
            </a:xfrm>
            <a:prstGeom prst="rect">
              <a:avLst/>
            </a:prstGeom>
            <a:solidFill>
              <a:srgbClr val="99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7355197" y="5048409"/>
              <a:ext cx="524338" cy="55175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1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797603" y="3444506"/>
            <a:ext cx="1893194" cy="1841679"/>
            <a:chOff x="4429454" y="5001474"/>
            <a:chExt cx="1893194" cy="1841679"/>
          </a:xfrm>
        </p:grpSpPr>
        <p:sp>
          <p:nvSpPr>
            <p:cNvPr id="19" name="Right Triangle 18"/>
            <p:cNvSpPr/>
            <p:nvPr/>
          </p:nvSpPr>
          <p:spPr>
            <a:xfrm>
              <a:off x="4429454" y="5001474"/>
              <a:ext cx="1893194" cy="1841679"/>
            </a:xfrm>
            <a:prstGeom prst="rtTriangle">
              <a:avLst/>
            </a:prstGeom>
            <a:solidFill>
              <a:srgbClr val="99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4492780" y="6267150"/>
              <a:ext cx="600423" cy="5534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2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 rot="5400000">
            <a:off x="6150050" y="3465118"/>
            <a:ext cx="1830382" cy="1784447"/>
            <a:chOff x="3244897" y="3889418"/>
            <a:chExt cx="1893194" cy="1841679"/>
          </a:xfrm>
          <a:solidFill>
            <a:srgbClr val="99CC00"/>
          </a:solidFill>
        </p:grpSpPr>
        <p:sp>
          <p:nvSpPr>
            <p:cNvPr id="22" name="Right Triangle 21"/>
            <p:cNvSpPr/>
            <p:nvPr/>
          </p:nvSpPr>
          <p:spPr>
            <a:xfrm rot="10800000">
              <a:off x="3244897" y="3889418"/>
              <a:ext cx="1893194" cy="1841679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23" name="Oval 22"/>
            <p:cNvSpPr/>
            <p:nvPr/>
          </p:nvSpPr>
          <p:spPr>
            <a:xfrm rot="16200000">
              <a:off x="4566886" y="3910167"/>
              <a:ext cx="557463" cy="56645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3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9050"/>
            <a:ext cx="5372100" cy="258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5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4928" y="2822430"/>
            <a:ext cx="2393303" cy="757896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  <a:latin typeface="Antique" panose="00000400000000000000" pitchFamily="2" charset="0"/>
              </a:rPr>
              <a:t>Tiết</a:t>
            </a:r>
            <a:r>
              <a:rPr lang="en-US" b="1" dirty="0" smtClean="0">
                <a:solidFill>
                  <a:srgbClr val="FFFF00"/>
                </a:solidFill>
                <a:latin typeface="Antique" panose="00000400000000000000" pitchFamily="2" charset="0"/>
              </a:rPr>
              <a:t> 2</a:t>
            </a:r>
            <a:endParaRPr lang="en-US" b="1" dirty="0">
              <a:solidFill>
                <a:srgbClr val="FFFF00"/>
              </a:solidFill>
              <a:latin typeface="Antiqu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13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0624" cy="119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333" y="0"/>
            <a:ext cx="5215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1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4928" y="2822430"/>
            <a:ext cx="2393303" cy="757896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  <a:latin typeface="Antique" panose="00000400000000000000" pitchFamily="2" charset="0"/>
              </a:rPr>
              <a:t>Tiết</a:t>
            </a:r>
            <a:r>
              <a:rPr lang="en-US" b="1" dirty="0" smtClean="0">
                <a:solidFill>
                  <a:srgbClr val="FFFF00"/>
                </a:solidFill>
                <a:latin typeface="Antique" panose="00000400000000000000" pitchFamily="2" charset="0"/>
              </a:rPr>
              <a:t> 1</a:t>
            </a:r>
            <a:endParaRPr lang="en-US" b="1" dirty="0">
              <a:solidFill>
                <a:srgbClr val="FFFF00"/>
              </a:solidFill>
              <a:latin typeface="Antiqu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60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0624" cy="1193800"/>
          </a:xfrm>
          <a:prstGeom prst="rect">
            <a:avLst/>
          </a:prstGeom>
        </p:spPr>
      </p:pic>
      <p:sp>
        <p:nvSpPr>
          <p:cNvPr id="16" name="Right Triangle 15"/>
          <p:cNvSpPr/>
          <p:nvPr/>
        </p:nvSpPr>
        <p:spPr>
          <a:xfrm rot="8068693">
            <a:off x="3937014" y="3882622"/>
            <a:ext cx="2006600" cy="20066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/>
          <p:cNvSpPr/>
          <p:nvPr/>
        </p:nvSpPr>
        <p:spPr>
          <a:xfrm rot="13493482">
            <a:off x="2518102" y="2488851"/>
            <a:ext cx="2006600" cy="20066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2679745">
            <a:off x="5355835" y="2463800"/>
            <a:ext cx="2006600" cy="20066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rot="18893599">
            <a:off x="3936980" y="1066104"/>
            <a:ext cx="2006600" cy="20066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endCxn id="18" idx="0"/>
          </p:cNvCxnSpPr>
          <p:nvPr/>
        </p:nvCxnSpPr>
        <p:spPr>
          <a:xfrm flipV="1">
            <a:off x="3524092" y="2048244"/>
            <a:ext cx="2826683" cy="283386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0"/>
            <a:endCxn id="19" idx="0"/>
          </p:cNvCxnSpPr>
          <p:nvPr/>
        </p:nvCxnSpPr>
        <p:spPr>
          <a:xfrm flipH="1" flipV="1">
            <a:off x="3521402" y="2072046"/>
            <a:ext cx="2837734" cy="280095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25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0.2064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32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0.11615 4.44444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1.66667E-6 0.2067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2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7.40741E-7 L -0.11562 -0.000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0624" cy="1193800"/>
          </a:xfrm>
          <a:prstGeom prst="rect">
            <a:avLst/>
          </a:prstGeom>
        </p:spPr>
      </p:pic>
      <p:sp>
        <p:nvSpPr>
          <p:cNvPr id="9" name="Right Triangle 8"/>
          <p:cNvSpPr/>
          <p:nvPr/>
        </p:nvSpPr>
        <p:spPr>
          <a:xfrm rot="8068693">
            <a:off x="3936992" y="5276449"/>
            <a:ext cx="2006600" cy="20066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 rot="13493482">
            <a:off x="1099179" y="2476008"/>
            <a:ext cx="2006600" cy="20066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 rot="2679745">
            <a:off x="6774669" y="2463800"/>
            <a:ext cx="2006600" cy="20066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18893599">
            <a:off x="3936935" y="-356644"/>
            <a:ext cx="2006600" cy="20066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630624" y="3251200"/>
            <a:ext cx="482600" cy="431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</a:t>
            </a:r>
            <a:endParaRPr lang="en-US" sz="3200" b="1" dirty="0"/>
          </a:p>
        </p:txBody>
      </p:sp>
      <p:sp>
        <p:nvSpPr>
          <p:cNvPr id="14" name="Oval 13"/>
          <p:cNvSpPr/>
          <p:nvPr/>
        </p:nvSpPr>
        <p:spPr>
          <a:xfrm>
            <a:off x="4698935" y="1282700"/>
            <a:ext cx="482600" cy="431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2</a:t>
            </a:r>
            <a:endParaRPr lang="en-US" sz="3200" b="1" dirty="0"/>
          </a:p>
        </p:txBody>
      </p:sp>
      <p:sp>
        <p:nvSpPr>
          <p:cNvPr id="15" name="Oval 14"/>
          <p:cNvSpPr/>
          <p:nvPr/>
        </p:nvSpPr>
        <p:spPr>
          <a:xfrm>
            <a:off x="6692835" y="3251200"/>
            <a:ext cx="482600" cy="431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3</a:t>
            </a:r>
            <a:endParaRPr lang="en-US" sz="3200" b="1" dirty="0"/>
          </a:p>
        </p:txBody>
      </p:sp>
      <p:sp>
        <p:nvSpPr>
          <p:cNvPr id="20" name="Oval 19"/>
          <p:cNvSpPr/>
          <p:nvPr/>
        </p:nvSpPr>
        <p:spPr>
          <a:xfrm>
            <a:off x="4698935" y="5207000"/>
            <a:ext cx="482600" cy="431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4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945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0624" cy="11938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034369" y="190500"/>
            <a:ext cx="2006600" cy="2006600"/>
            <a:chOff x="2246969" y="1456631"/>
            <a:chExt cx="2006600" cy="2006600"/>
          </a:xfrm>
        </p:grpSpPr>
        <p:sp>
          <p:nvSpPr>
            <p:cNvPr id="10" name="Right Triangle 9"/>
            <p:cNvSpPr/>
            <p:nvPr/>
          </p:nvSpPr>
          <p:spPr>
            <a:xfrm>
              <a:off x="2246969" y="1456631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/>
            <p:cNvSpPr/>
            <p:nvPr/>
          </p:nvSpPr>
          <p:spPr>
            <a:xfrm>
              <a:off x="2389324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1</a:t>
              </a:r>
              <a:endParaRPr lang="en-US" sz="32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83324" y="190500"/>
            <a:ext cx="2006600" cy="2006600"/>
            <a:chOff x="4408559" y="1447986"/>
            <a:chExt cx="2006600" cy="2006600"/>
          </a:xfrm>
        </p:grpSpPr>
        <p:sp>
          <p:nvSpPr>
            <p:cNvPr id="12" name="Right Triangle 11"/>
            <p:cNvSpPr/>
            <p:nvPr/>
          </p:nvSpPr>
          <p:spPr>
            <a:xfrm>
              <a:off x="4408559" y="1447986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430145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2</a:t>
              </a:r>
              <a:endParaRPr lang="en-US" sz="32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332279" y="212820"/>
            <a:ext cx="2006600" cy="2006600"/>
            <a:chOff x="6570149" y="1447986"/>
            <a:chExt cx="2006600" cy="2006600"/>
          </a:xfrm>
        </p:grpSpPr>
        <p:sp>
          <p:nvSpPr>
            <p:cNvPr id="11" name="Right Triangle 10"/>
            <p:cNvSpPr/>
            <p:nvPr/>
          </p:nvSpPr>
          <p:spPr>
            <a:xfrm>
              <a:off x="6570149" y="1447986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683766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3</a:t>
              </a:r>
              <a:endParaRPr lang="en-US" sz="32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623589" y="276142"/>
            <a:ext cx="2006600" cy="2006600"/>
            <a:chOff x="8690366" y="1447986"/>
            <a:chExt cx="2006600" cy="2006600"/>
          </a:xfrm>
        </p:grpSpPr>
        <p:sp>
          <p:nvSpPr>
            <p:cNvPr id="9" name="Right Triangle 8"/>
            <p:cNvSpPr/>
            <p:nvPr/>
          </p:nvSpPr>
          <p:spPr>
            <a:xfrm>
              <a:off x="8690366" y="1447986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799340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4</a:t>
              </a:r>
              <a:endParaRPr lang="en-US" sz="3200" b="1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128" y="2512122"/>
            <a:ext cx="6113072" cy="41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3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0624" cy="11938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41883" y="193410"/>
            <a:ext cx="2006600" cy="2006600"/>
            <a:chOff x="2246969" y="1482031"/>
            <a:chExt cx="2006600" cy="2006600"/>
          </a:xfrm>
        </p:grpSpPr>
        <p:sp>
          <p:nvSpPr>
            <p:cNvPr id="10" name="Right Triangle 9"/>
            <p:cNvSpPr/>
            <p:nvPr/>
          </p:nvSpPr>
          <p:spPr>
            <a:xfrm>
              <a:off x="2246969" y="1482031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/>
            <p:cNvSpPr/>
            <p:nvPr/>
          </p:nvSpPr>
          <p:spPr>
            <a:xfrm>
              <a:off x="2389324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1</a:t>
              </a:r>
              <a:endParaRPr lang="en-US" sz="32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83324" y="190500"/>
            <a:ext cx="2006600" cy="2006600"/>
            <a:chOff x="4408559" y="1447986"/>
            <a:chExt cx="2006600" cy="2006600"/>
          </a:xfrm>
        </p:grpSpPr>
        <p:sp>
          <p:nvSpPr>
            <p:cNvPr id="12" name="Right Triangle 11"/>
            <p:cNvSpPr/>
            <p:nvPr/>
          </p:nvSpPr>
          <p:spPr>
            <a:xfrm>
              <a:off x="4408559" y="1447986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430145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2</a:t>
              </a:r>
              <a:endParaRPr lang="en-US" sz="32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332279" y="212820"/>
            <a:ext cx="2006600" cy="2006600"/>
            <a:chOff x="6570149" y="1447986"/>
            <a:chExt cx="2006600" cy="2006600"/>
          </a:xfrm>
        </p:grpSpPr>
        <p:sp>
          <p:nvSpPr>
            <p:cNvPr id="11" name="Right Triangle 10"/>
            <p:cNvSpPr/>
            <p:nvPr/>
          </p:nvSpPr>
          <p:spPr>
            <a:xfrm>
              <a:off x="6570149" y="1447986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683766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3</a:t>
              </a:r>
              <a:endParaRPr lang="en-US" sz="32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623589" y="276142"/>
            <a:ext cx="2006600" cy="2006600"/>
            <a:chOff x="8690366" y="1447986"/>
            <a:chExt cx="2006600" cy="2006600"/>
          </a:xfrm>
        </p:grpSpPr>
        <p:sp>
          <p:nvSpPr>
            <p:cNvPr id="9" name="Right Triangle 8"/>
            <p:cNvSpPr/>
            <p:nvPr/>
          </p:nvSpPr>
          <p:spPr>
            <a:xfrm>
              <a:off x="8690366" y="1447986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799340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4</a:t>
              </a:r>
              <a:endParaRPr lang="en-US" sz="3200" b="1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" y="2476500"/>
            <a:ext cx="4531360" cy="32385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862520" y="3484691"/>
            <a:ext cx="2006600" cy="2006600"/>
            <a:chOff x="2246969" y="1482031"/>
            <a:chExt cx="2006600" cy="2006600"/>
          </a:xfrm>
        </p:grpSpPr>
        <p:sp>
          <p:nvSpPr>
            <p:cNvPr id="18" name="Right Triangle 17"/>
            <p:cNvSpPr/>
            <p:nvPr/>
          </p:nvSpPr>
          <p:spPr>
            <a:xfrm>
              <a:off x="2246969" y="1482031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389324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1</a:t>
              </a:r>
              <a:endParaRPr lang="en-US" sz="3200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 rot="10800000">
            <a:off x="6884104" y="3487771"/>
            <a:ext cx="2022138" cy="2006600"/>
            <a:chOff x="2945221" y="1384486"/>
            <a:chExt cx="2022138" cy="2006600"/>
          </a:xfrm>
        </p:grpSpPr>
        <p:sp>
          <p:nvSpPr>
            <p:cNvPr id="22" name="Right Triangle 21"/>
            <p:cNvSpPr/>
            <p:nvPr/>
          </p:nvSpPr>
          <p:spPr>
            <a:xfrm>
              <a:off x="2960759" y="1384486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10800000">
              <a:off x="2945221" y="2936966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2</a:t>
              </a:r>
              <a:endParaRPr lang="en-US" sz="32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893542" y="3467100"/>
            <a:ext cx="2006600" cy="2006600"/>
            <a:chOff x="6570149" y="1447986"/>
            <a:chExt cx="2006600" cy="2006600"/>
          </a:xfrm>
        </p:grpSpPr>
        <p:sp>
          <p:nvSpPr>
            <p:cNvPr id="25" name="Right Triangle 24"/>
            <p:cNvSpPr/>
            <p:nvPr/>
          </p:nvSpPr>
          <p:spPr>
            <a:xfrm>
              <a:off x="6570149" y="1447986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683766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3</a:t>
              </a:r>
              <a:endParaRPr lang="en-US" sz="32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 rot="10800000">
            <a:off x="8913954" y="3476538"/>
            <a:ext cx="2006600" cy="2006600"/>
            <a:chOff x="8690366" y="1447986"/>
            <a:chExt cx="2006600" cy="2006600"/>
          </a:xfrm>
        </p:grpSpPr>
        <p:sp>
          <p:nvSpPr>
            <p:cNvPr id="28" name="Right Triangle 27"/>
            <p:cNvSpPr/>
            <p:nvPr/>
          </p:nvSpPr>
          <p:spPr>
            <a:xfrm>
              <a:off x="8690366" y="1447986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rot="11107608">
              <a:off x="8799340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4</a:t>
              </a:r>
              <a:endParaRPr 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3058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0624" cy="11938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41883" y="193410"/>
            <a:ext cx="2006600" cy="2006600"/>
            <a:chOff x="2246969" y="1482031"/>
            <a:chExt cx="2006600" cy="2006600"/>
          </a:xfrm>
        </p:grpSpPr>
        <p:sp>
          <p:nvSpPr>
            <p:cNvPr id="10" name="Right Triangle 9"/>
            <p:cNvSpPr/>
            <p:nvPr/>
          </p:nvSpPr>
          <p:spPr>
            <a:xfrm>
              <a:off x="2246969" y="1482031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/>
            <p:cNvSpPr/>
            <p:nvPr/>
          </p:nvSpPr>
          <p:spPr>
            <a:xfrm>
              <a:off x="2389324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1</a:t>
              </a:r>
              <a:endParaRPr lang="en-US" sz="32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83324" y="190500"/>
            <a:ext cx="2006600" cy="2006600"/>
            <a:chOff x="4408559" y="1447986"/>
            <a:chExt cx="2006600" cy="2006600"/>
          </a:xfrm>
        </p:grpSpPr>
        <p:sp>
          <p:nvSpPr>
            <p:cNvPr id="12" name="Right Triangle 11"/>
            <p:cNvSpPr/>
            <p:nvPr/>
          </p:nvSpPr>
          <p:spPr>
            <a:xfrm>
              <a:off x="4408559" y="1447986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430145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2</a:t>
              </a:r>
              <a:endParaRPr lang="en-US" sz="32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332279" y="212820"/>
            <a:ext cx="2006600" cy="2006600"/>
            <a:chOff x="6570149" y="1447986"/>
            <a:chExt cx="2006600" cy="2006600"/>
          </a:xfrm>
        </p:grpSpPr>
        <p:sp>
          <p:nvSpPr>
            <p:cNvPr id="11" name="Right Triangle 10"/>
            <p:cNvSpPr/>
            <p:nvPr/>
          </p:nvSpPr>
          <p:spPr>
            <a:xfrm>
              <a:off x="6570149" y="1447986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683766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3</a:t>
              </a:r>
              <a:endParaRPr lang="en-US" sz="32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623589" y="276142"/>
            <a:ext cx="2006600" cy="2006600"/>
            <a:chOff x="8690366" y="1447986"/>
            <a:chExt cx="2006600" cy="2006600"/>
          </a:xfrm>
        </p:grpSpPr>
        <p:sp>
          <p:nvSpPr>
            <p:cNvPr id="9" name="Right Triangle 8"/>
            <p:cNvSpPr/>
            <p:nvPr/>
          </p:nvSpPr>
          <p:spPr>
            <a:xfrm>
              <a:off x="8690366" y="1447986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799340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4</a:t>
              </a:r>
              <a:endParaRPr lang="en-US" sz="3200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 rot="16200000">
            <a:off x="5828382" y="3478159"/>
            <a:ext cx="2006600" cy="2006600"/>
            <a:chOff x="2246969" y="1482031"/>
            <a:chExt cx="2006600" cy="2006600"/>
          </a:xfrm>
        </p:grpSpPr>
        <p:sp>
          <p:nvSpPr>
            <p:cNvPr id="18" name="Right Triangle 17"/>
            <p:cNvSpPr/>
            <p:nvPr/>
          </p:nvSpPr>
          <p:spPr>
            <a:xfrm>
              <a:off x="2246969" y="1482031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5400000">
              <a:off x="2389324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1</a:t>
              </a:r>
              <a:endParaRPr lang="en-US" sz="3200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850520" y="3478159"/>
            <a:ext cx="2006600" cy="2006600"/>
            <a:chOff x="2960759" y="1384486"/>
            <a:chExt cx="2006600" cy="2006600"/>
          </a:xfrm>
        </p:grpSpPr>
        <p:sp>
          <p:nvSpPr>
            <p:cNvPr id="22" name="Right Triangle 21"/>
            <p:cNvSpPr/>
            <p:nvPr/>
          </p:nvSpPr>
          <p:spPr>
            <a:xfrm>
              <a:off x="2960759" y="1384486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080541" y="2827990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2</a:t>
              </a:r>
              <a:endParaRPr lang="en-US" sz="32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 rot="10800000">
            <a:off x="7866058" y="3467100"/>
            <a:ext cx="2006600" cy="2006600"/>
            <a:chOff x="6570149" y="1447986"/>
            <a:chExt cx="2006600" cy="2006600"/>
          </a:xfrm>
        </p:grpSpPr>
        <p:sp>
          <p:nvSpPr>
            <p:cNvPr id="25" name="Right Triangle 24"/>
            <p:cNvSpPr/>
            <p:nvPr/>
          </p:nvSpPr>
          <p:spPr>
            <a:xfrm>
              <a:off x="6570149" y="1447986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rot="11415962">
              <a:off x="6683766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3</a:t>
              </a:r>
              <a:endParaRPr lang="en-US" sz="32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881963" y="3467101"/>
            <a:ext cx="2006600" cy="2006600"/>
            <a:chOff x="8690366" y="1447986"/>
            <a:chExt cx="2006600" cy="2006600"/>
          </a:xfrm>
        </p:grpSpPr>
        <p:sp>
          <p:nvSpPr>
            <p:cNvPr id="28" name="Right Triangle 27"/>
            <p:cNvSpPr/>
            <p:nvPr/>
          </p:nvSpPr>
          <p:spPr>
            <a:xfrm>
              <a:off x="8690366" y="1447986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8799340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4</a:t>
              </a:r>
              <a:endParaRPr lang="en-US" sz="3200" b="1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2578100"/>
            <a:ext cx="5562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1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0624" cy="11938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41883" y="193410"/>
            <a:ext cx="2006600" cy="2006600"/>
            <a:chOff x="2246969" y="1482031"/>
            <a:chExt cx="2006600" cy="2006600"/>
          </a:xfrm>
        </p:grpSpPr>
        <p:sp>
          <p:nvSpPr>
            <p:cNvPr id="10" name="Right Triangle 9"/>
            <p:cNvSpPr/>
            <p:nvPr/>
          </p:nvSpPr>
          <p:spPr>
            <a:xfrm>
              <a:off x="2246969" y="1482031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/>
            <p:cNvSpPr/>
            <p:nvPr/>
          </p:nvSpPr>
          <p:spPr>
            <a:xfrm>
              <a:off x="2389324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1</a:t>
              </a:r>
              <a:endParaRPr lang="en-US" sz="32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83324" y="190500"/>
            <a:ext cx="2006600" cy="2006600"/>
            <a:chOff x="4408559" y="1447986"/>
            <a:chExt cx="2006600" cy="2006600"/>
          </a:xfrm>
        </p:grpSpPr>
        <p:sp>
          <p:nvSpPr>
            <p:cNvPr id="12" name="Right Triangle 11"/>
            <p:cNvSpPr/>
            <p:nvPr/>
          </p:nvSpPr>
          <p:spPr>
            <a:xfrm>
              <a:off x="4408559" y="1447986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430145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2</a:t>
              </a:r>
              <a:endParaRPr lang="en-US" sz="32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332279" y="212820"/>
            <a:ext cx="2006600" cy="2006600"/>
            <a:chOff x="6570149" y="1447986"/>
            <a:chExt cx="2006600" cy="2006600"/>
          </a:xfrm>
        </p:grpSpPr>
        <p:sp>
          <p:nvSpPr>
            <p:cNvPr id="11" name="Right Triangle 10"/>
            <p:cNvSpPr/>
            <p:nvPr/>
          </p:nvSpPr>
          <p:spPr>
            <a:xfrm>
              <a:off x="6570149" y="1447986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683766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3</a:t>
              </a:r>
              <a:endParaRPr lang="en-US" sz="32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623589" y="276142"/>
            <a:ext cx="2006600" cy="2006600"/>
            <a:chOff x="8690366" y="1447986"/>
            <a:chExt cx="2006600" cy="2006600"/>
          </a:xfrm>
        </p:grpSpPr>
        <p:sp>
          <p:nvSpPr>
            <p:cNvPr id="9" name="Right Triangle 8"/>
            <p:cNvSpPr/>
            <p:nvPr/>
          </p:nvSpPr>
          <p:spPr>
            <a:xfrm>
              <a:off x="8690366" y="1447986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799340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4</a:t>
              </a:r>
              <a:endParaRPr lang="en-US" sz="3200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 rot="2712371">
            <a:off x="5828382" y="3478159"/>
            <a:ext cx="2006600" cy="2006600"/>
            <a:chOff x="2246969" y="1482031"/>
            <a:chExt cx="2006600" cy="2006600"/>
          </a:xfrm>
        </p:grpSpPr>
        <p:sp>
          <p:nvSpPr>
            <p:cNvPr id="18" name="Right Triangle 17"/>
            <p:cNvSpPr/>
            <p:nvPr/>
          </p:nvSpPr>
          <p:spPr>
            <a:xfrm>
              <a:off x="2246969" y="1482031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19149722">
              <a:off x="2389324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1</a:t>
              </a:r>
              <a:endParaRPr lang="en-US" sz="3200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853453" y="3478159"/>
            <a:ext cx="2006600" cy="2006600"/>
            <a:chOff x="2960759" y="1384486"/>
            <a:chExt cx="2006600" cy="2006600"/>
          </a:xfrm>
        </p:grpSpPr>
        <p:sp>
          <p:nvSpPr>
            <p:cNvPr id="22" name="Right Triangle 21"/>
            <p:cNvSpPr/>
            <p:nvPr/>
          </p:nvSpPr>
          <p:spPr>
            <a:xfrm>
              <a:off x="2960759" y="1384486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080541" y="2827990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2</a:t>
              </a:r>
              <a:endParaRPr lang="en-US" sz="32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 rot="10800000">
            <a:off x="6837123" y="3478159"/>
            <a:ext cx="2006600" cy="2006600"/>
            <a:chOff x="6570149" y="1447986"/>
            <a:chExt cx="2006600" cy="2006600"/>
          </a:xfrm>
        </p:grpSpPr>
        <p:sp>
          <p:nvSpPr>
            <p:cNvPr id="25" name="Right Triangle 24"/>
            <p:cNvSpPr/>
            <p:nvPr/>
          </p:nvSpPr>
          <p:spPr>
            <a:xfrm>
              <a:off x="6570149" y="1447986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rot="11415962">
              <a:off x="6683766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3</a:t>
              </a:r>
              <a:endParaRPr lang="en-US" sz="32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 rot="13496368">
            <a:off x="7840423" y="3522068"/>
            <a:ext cx="2006600" cy="2006600"/>
            <a:chOff x="10096651" y="-32983"/>
            <a:chExt cx="2006600" cy="2006600"/>
          </a:xfrm>
        </p:grpSpPr>
        <p:sp>
          <p:nvSpPr>
            <p:cNvPr id="28" name="Right Triangle 27"/>
            <p:cNvSpPr/>
            <p:nvPr/>
          </p:nvSpPr>
          <p:spPr>
            <a:xfrm>
              <a:off x="10096651" y="-32983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rot="7743184">
              <a:off x="10208993" y="1367885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4</a:t>
              </a:r>
              <a:endParaRPr lang="en-US" sz="3200" b="1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7" y="2437690"/>
            <a:ext cx="5005524" cy="365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5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0624" cy="11938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41883" y="193410"/>
            <a:ext cx="2006600" cy="2006600"/>
            <a:chOff x="2246969" y="1482031"/>
            <a:chExt cx="2006600" cy="2006600"/>
          </a:xfrm>
        </p:grpSpPr>
        <p:sp>
          <p:nvSpPr>
            <p:cNvPr id="10" name="Right Triangle 9"/>
            <p:cNvSpPr/>
            <p:nvPr/>
          </p:nvSpPr>
          <p:spPr>
            <a:xfrm>
              <a:off x="2246969" y="1482031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/>
            <p:cNvSpPr/>
            <p:nvPr/>
          </p:nvSpPr>
          <p:spPr>
            <a:xfrm>
              <a:off x="2389324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1</a:t>
              </a:r>
              <a:endParaRPr lang="en-US" sz="32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83324" y="190500"/>
            <a:ext cx="2006600" cy="2006600"/>
            <a:chOff x="4408559" y="1447986"/>
            <a:chExt cx="2006600" cy="2006600"/>
          </a:xfrm>
        </p:grpSpPr>
        <p:sp>
          <p:nvSpPr>
            <p:cNvPr id="12" name="Right Triangle 11"/>
            <p:cNvSpPr/>
            <p:nvPr/>
          </p:nvSpPr>
          <p:spPr>
            <a:xfrm>
              <a:off x="4408559" y="1447986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430145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2</a:t>
              </a:r>
              <a:endParaRPr lang="en-US" sz="32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332279" y="212820"/>
            <a:ext cx="2006600" cy="2006600"/>
            <a:chOff x="6570149" y="1447986"/>
            <a:chExt cx="2006600" cy="2006600"/>
          </a:xfrm>
        </p:grpSpPr>
        <p:sp>
          <p:nvSpPr>
            <p:cNvPr id="11" name="Right Triangle 10"/>
            <p:cNvSpPr/>
            <p:nvPr/>
          </p:nvSpPr>
          <p:spPr>
            <a:xfrm>
              <a:off x="6570149" y="1447986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683766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3</a:t>
              </a:r>
              <a:endParaRPr lang="en-US" sz="32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623589" y="276142"/>
            <a:ext cx="2006600" cy="2006600"/>
            <a:chOff x="8690366" y="1447986"/>
            <a:chExt cx="2006600" cy="2006600"/>
          </a:xfrm>
        </p:grpSpPr>
        <p:sp>
          <p:nvSpPr>
            <p:cNvPr id="9" name="Right Triangle 8"/>
            <p:cNvSpPr/>
            <p:nvPr/>
          </p:nvSpPr>
          <p:spPr>
            <a:xfrm>
              <a:off x="8690366" y="1447986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799340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4</a:t>
              </a:r>
              <a:endParaRPr lang="en-US" sz="3200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96000" y="2442927"/>
            <a:ext cx="2006600" cy="2006600"/>
            <a:chOff x="2246969" y="1482031"/>
            <a:chExt cx="2006600" cy="2006600"/>
          </a:xfrm>
        </p:grpSpPr>
        <p:sp>
          <p:nvSpPr>
            <p:cNvPr id="18" name="Right Triangle 17"/>
            <p:cNvSpPr/>
            <p:nvPr/>
          </p:nvSpPr>
          <p:spPr>
            <a:xfrm>
              <a:off x="2246969" y="1482031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370384">
              <a:off x="2389324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1</a:t>
              </a:r>
              <a:endParaRPr lang="en-US" sz="3200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093349" y="4431254"/>
            <a:ext cx="2006600" cy="2006600"/>
            <a:chOff x="2960759" y="1384486"/>
            <a:chExt cx="2006600" cy="2006600"/>
          </a:xfrm>
        </p:grpSpPr>
        <p:sp>
          <p:nvSpPr>
            <p:cNvPr id="22" name="Right Triangle 21"/>
            <p:cNvSpPr/>
            <p:nvPr/>
          </p:nvSpPr>
          <p:spPr>
            <a:xfrm>
              <a:off x="2960759" y="1384486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080541" y="2827990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2</a:t>
              </a:r>
              <a:endParaRPr lang="en-US" sz="32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 rot="10800000">
            <a:off x="6099887" y="4460019"/>
            <a:ext cx="2006600" cy="2006600"/>
            <a:chOff x="6570149" y="1447986"/>
            <a:chExt cx="2006600" cy="2006600"/>
          </a:xfrm>
        </p:grpSpPr>
        <p:sp>
          <p:nvSpPr>
            <p:cNvPr id="25" name="Right Triangle 24"/>
            <p:cNvSpPr/>
            <p:nvPr/>
          </p:nvSpPr>
          <p:spPr>
            <a:xfrm>
              <a:off x="6570149" y="1447986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rot="10983044">
              <a:off x="6683766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3</a:t>
              </a:r>
              <a:endParaRPr lang="en-US" sz="32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106486" y="4431254"/>
            <a:ext cx="2006600" cy="2006600"/>
            <a:chOff x="10096651" y="-32983"/>
            <a:chExt cx="2006600" cy="2006600"/>
          </a:xfrm>
        </p:grpSpPr>
        <p:sp>
          <p:nvSpPr>
            <p:cNvPr id="28" name="Right Triangle 27"/>
            <p:cNvSpPr/>
            <p:nvPr/>
          </p:nvSpPr>
          <p:spPr>
            <a:xfrm>
              <a:off x="10096651" y="-32983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208993" y="1367885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4</a:t>
              </a:r>
              <a:endParaRPr lang="en-US" sz="3200" b="1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2250810"/>
            <a:ext cx="4013924" cy="323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9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2794716" y="1223493"/>
            <a:ext cx="5988676" cy="2987899"/>
          </a:xfrm>
          <a:prstGeom prst="cloud">
            <a:avLst/>
          </a:prstGeom>
          <a:ln w="76200">
            <a:solidFill>
              <a:srgbClr val="7030A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66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6600" b="1" dirty="0">
              <a:solidFill>
                <a:schemeClr val="bg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92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0624" cy="119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624" y="0"/>
            <a:ext cx="9561376" cy="14553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324" y="1455313"/>
            <a:ext cx="4716265" cy="5317343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 flipH="1" flipV="1">
            <a:off x="4172756" y="1841678"/>
            <a:ext cx="2717441" cy="3052293"/>
          </a:xfrm>
          <a:custGeom>
            <a:avLst/>
            <a:gdLst>
              <a:gd name="connsiteX0" fmla="*/ 0 w 2664248"/>
              <a:gd name="connsiteY0" fmla="*/ 0 h 2873097"/>
              <a:gd name="connsiteX1" fmla="*/ 1171977 w 2664248"/>
              <a:gd name="connsiteY1" fmla="*/ 425003 h 2873097"/>
              <a:gd name="connsiteX2" fmla="*/ 1481070 w 2664248"/>
              <a:gd name="connsiteY2" fmla="*/ 1210614 h 2873097"/>
              <a:gd name="connsiteX3" fmla="*/ 1558344 w 2664248"/>
              <a:gd name="connsiteY3" fmla="*/ 2060620 h 2873097"/>
              <a:gd name="connsiteX4" fmla="*/ 1803042 w 2664248"/>
              <a:gd name="connsiteY4" fmla="*/ 2691685 h 2873097"/>
              <a:gd name="connsiteX5" fmla="*/ 2588653 w 2664248"/>
              <a:gd name="connsiteY5" fmla="*/ 2846231 h 2873097"/>
              <a:gd name="connsiteX6" fmla="*/ 2588653 w 2664248"/>
              <a:gd name="connsiteY6" fmla="*/ 2871989 h 287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4248" h="2873097">
                <a:moveTo>
                  <a:pt x="0" y="0"/>
                </a:moveTo>
                <a:cubicBezTo>
                  <a:pt x="462566" y="111617"/>
                  <a:pt x="925132" y="223234"/>
                  <a:pt x="1171977" y="425003"/>
                </a:cubicBezTo>
                <a:cubicBezTo>
                  <a:pt x="1418822" y="626772"/>
                  <a:pt x="1416676" y="938011"/>
                  <a:pt x="1481070" y="1210614"/>
                </a:cubicBezTo>
                <a:cubicBezTo>
                  <a:pt x="1545465" y="1483217"/>
                  <a:pt x="1504682" y="1813775"/>
                  <a:pt x="1558344" y="2060620"/>
                </a:cubicBezTo>
                <a:cubicBezTo>
                  <a:pt x="1612006" y="2307465"/>
                  <a:pt x="1631324" y="2560750"/>
                  <a:pt x="1803042" y="2691685"/>
                </a:cubicBezTo>
                <a:cubicBezTo>
                  <a:pt x="1974760" y="2822620"/>
                  <a:pt x="2457718" y="2816180"/>
                  <a:pt x="2588653" y="2846231"/>
                </a:cubicBezTo>
                <a:cubicBezTo>
                  <a:pt x="2719588" y="2876282"/>
                  <a:pt x="2654120" y="2874135"/>
                  <a:pt x="2588653" y="2871989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H="1">
            <a:off x="4172754" y="1700011"/>
            <a:ext cx="3361386" cy="2020352"/>
          </a:xfrm>
          <a:custGeom>
            <a:avLst/>
            <a:gdLst>
              <a:gd name="connsiteX0" fmla="*/ 0 w 2664248"/>
              <a:gd name="connsiteY0" fmla="*/ 0 h 2873097"/>
              <a:gd name="connsiteX1" fmla="*/ 1171977 w 2664248"/>
              <a:gd name="connsiteY1" fmla="*/ 425003 h 2873097"/>
              <a:gd name="connsiteX2" fmla="*/ 1481070 w 2664248"/>
              <a:gd name="connsiteY2" fmla="*/ 1210614 h 2873097"/>
              <a:gd name="connsiteX3" fmla="*/ 1558344 w 2664248"/>
              <a:gd name="connsiteY3" fmla="*/ 2060620 h 2873097"/>
              <a:gd name="connsiteX4" fmla="*/ 1803042 w 2664248"/>
              <a:gd name="connsiteY4" fmla="*/ 2691685 h 2873097"/>
              <a:gd name="connsiteX5" fmla="*/ 2588653 w 2664248"/>
              <a:gd name="connsiteY5" fmla="*/ 2846231 h 2873097"/>
              <a:gd name="connsiteX6" fmla="*/ 2588653 w 2664248"/>
              <a:gd name="connsiteY6" fmla="*/ 2871989 h 287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4248" h="2873097">
                <a:moveTo>
                  <a:pt x="0" y="0"/>
                </a:moveTo>
                <a:cubicBezTo>
                  <a:pt x="462566" y="111617"/>
                  <a:pt x="925132" y="223234"/>
                  <a:pt x="1171977" y="425003"/>
                </a:cubicBezTo>
                <a:cubicBezTo>
                  <a:pt x="1418822" y="626772"/>
                  <a:pt x="1416676" y="938011"/>
                  <a:pt x="1481070" y="1210614"/>
                </a:cubicBezTo>
                <a:cubicBezTo>
                  <a:pt x="1545465" y="1483217"/>
                  <a:pt x="1504682" y="1813775"/>
                  <a:pt x="1558344" y="2060620"/>
                </a:cubicBezTo>
                <a:cubicBezTo>
                  <a:pt x="1612006" y="2307465"/>
                  <a:pt x="1631324" y="2560750"/>
                  <a:pt x="1803042" y="2691685"/>
                </a:cubicBezTo>
                <a:cubicBezTo>
                  <a:pt x="1974760" y="2822620"/>
                  <a:pt x="2457718" y="2816180"/>
                  <a:pt x="2588653" y="2846231"/>
                </a:cubicBezTo>
                <a:cubicBezTo>
                  <a:pt x="2719588" y="2876282"/>
                  <a:pt x="2654120" y="2874135"/>
                  <a:pt x="2588653" y="2871989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flipH="1">
            <a:off x="4154733" y="6130344"/>
            <a:ext cx="2735463" cy="55507"/>
          </a:xfrm>
          <a:custGeom>
            <a:avLst/>
            <a:gdLst>
              <a:gd name="connsiteX0" fmla="*/ 0 w 2664248"/>
              <a:gd name="connsiteY0" fmla="*/ 0 h 2873097"/>
              <a:gd name="connsiteX1" fmla="*/ 1171977 w 2664248"/>
              <a:gd name="connsiteY1" fmla="*/ 425003 h 2873097"/>
              <a:gd name="connsiteX2" fmla="*/ 1481070 w 2664248"/>
              <a:gd name="connsiteY2" fmla="*/ 1210614 h 2873097"/>
              <a:gd name="connsiteX3" fmla="*/ 1558344 w 2664248"/>
              <a:gd name="connsiteY3" fmla="*/ 2060620 h 2873097"/>
              <a:gd name="connsiteX4" fmla="*/ 1803042 w 2664248"/>
              <a:gd name="connsiteY4" fmla="*/ 2691685 h 2873097"/>
              <a:gd name="connsiteX5" fmla="*/ 2588653 w 2664248"/>
              <a:gd name="connsiteY5" fmla="*/ 2846231 h 2873097"/>
              <a:gd name="connsiteX6" fmla="*/ 2588653 w 2664248"/>
              <a:gd name="connsiteY6" fmla="*/ 2871989 h 287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4248" h="2873097">
                <a:moveTo>
                  <a:pt x="0" y="0"/>
                </a:moveTo>
                <a:cubicBezTo>
                  <a:pt x="462566" y="111617"/>
                  <a:pt x="925132" y="223234"/>
                  <a:pt x="1171977" y="425003"/>
                </a:cubicBezTo>
                <a:cubicBezTo>
                  <a:pt x="1418822" y="626772"/>
                  <a:pt x="1416676" y="938011"/>
                  <a:pt x="1481070" y="1210614"/>
                </a:cubicBezTo>
                <a:cubicBezTo>
                  <a:pt x="1545465" y="1483217"/>
                  <a:pt x="1504682" y="1813775"/>
                  <a:pt x="1558344" y="2060620"/>
                </a:cubicBezTo>
                <a:cubicBezTo>
                  <a:pt x="1612006" y="2307465"/>
                  <a:pt x="1631324" y="2560750"/>
                  <a:pt x="1803042" y="2691685"/>
                </a:cubicBezTo>
                <a:cubicBezTo>
                  <a:pt x="1974760" y="2822620"/>
                  <a:pt x="2457718" y="2816180"/>
                  <a:pt x="2588653" y="2846231"/>
                </a:cubicBezTo>
                <a:cubicBezTo>
                  <a:pt x="2719588" y="2876282"/>
                  <a:pt x="2654120" y="2874135"/>
                  <a:pt x="2588653" y="2871989"/>
                </a:cubicBezTo>
              </a:path>
            </a:pathLst>
          </a:cu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98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164" y="126294"/>
            <a:ext cx="2251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0102" y="325654"/>
            <a:ext cx="3523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FF00"/>
                </a:solidFill>
                <a:latin typeface="Antique" panose="00000400000000000000" pitchFamily="2" charset="0"/>
              </a:rPr>
              <a:t>Trò</a:t>
            </a:r>
            <a:r>
              <a:rPr lang="en-US" sz="4400" dirty="0" smtClean="0">
                <a:solidFill>
                  <a:srgbClr val="FFFF00"/>
                </a:solidFill>
                <a:latin typeface="Antique" panose="000004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Antique" panose="00000400000000000000" pitchFamily="2" charset="0"/>
              </a:rPr>
              <a:t>chơi</a:t>
            </a:r>
            <a:endParaRPr lang="en-US" sz="4400" dirty="0">
              <a:solidFill>
                <a:srgbClr val="FFFF00"/>
              </a:solidFill>
              <a:latin typeface="Antique" panose="000004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6367" y="126294"/>
            <a:ext cx="69584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C000"/>
                </a:solidFill>
                <a:latin typeface="Akronism" pitchFamily="2" charset="0"/>
              </a:rPr>
              <a:t>Đoán</a:t>
            </a:r>
            <a:r>
              <a:rPr lang="en-US" sz="6600" b="1" dirty="0" smtClean="0">
                <a:solidFill>
                  <a:srgbClr val="FFC000"/>
                </a:solidFill>
                <a:latin typeface="Akronism" pitchFamily="2" charset="0"/>
              </a:rPr>
              <a:t> </a:t>
            </a:r>
            <a:r>
              <a:rPr lang="en-US" sz="6600" b="1" dirty="0" err="1" smtClean="0">
                <a:solidFill>
                  <a:srgbClr val="FFC000"/>
                </a:solidFill>
                <a:latin typeface="Akronism" pitchFamily="2" charset="0"/>
              </a:rPr>
              <a:t>nhanh</a:t>
            </a:r>
            <a:endParaRPr lang="en-US" sz="6600" b="1" dirty="0">
              <a:solidFill>
                <a:srgbClr val="FFC000"/>
              </a:solidFill>
              <a:latin typeface="Akronism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6708" y="5143657"/>
            <a:ext cx="7965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41021" y="1578749"/>
            <a:ext cx="10109066" cy="3698735"/>
            <a:chOff x="727958" y="1517961"/>
            <a:chExt cx="10109066" cy="3698735"/>
          </a:xfrm>
        </p:grpSpPr>
        <p:sp>
          <p:nvSpPr>
            <p:cNvPr id="7" name="Right Triangle 6"/>
            <p:cNvSpPr/>
            <p:nvPr/>
          </p:nvSpPr>
          <p:spPr>
            <a:xfrm rot="18878045">
              <a:off x="2915022" y="2617936"/>
              <a:ext cx="1517134" cy="1494609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Triangle 10"/>
            <p:cNvSpPr/>
            <p:nvPr/>
          </p:nvSpPr>
          <p:spPr>
            <a:xfrm rot="13533139">
              <a:off x="2846175" y="1553467"/>
              <a:ext cx="1517134" cy="1494609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Triangle 17"/>
            <p:cNvSpPr/>
            <p:nvPr/>
          </p:nvSpPr>
          <p:spPr>
            <a:xfrm rot="13533139">
              <a:off x="716696" y="1576962"/>
              <a:ext cx="1517134" cy="1494609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Triangle 18"/>
            <p:cNvSpPr/>
            <p:nvPr/>
          </p:nvSpPr>
          <p:spPr>
            <a:xfrm rot="18937290">
              <a:off x="769088" y="2628563"/>
              <a:ext cx="1517134" cy="1494609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Triangle 19"/>
            <p:cNvSpPr/>
            <p:nvPr/>
          </p:nvSpPr>
          <p:spPr>
            <a:xfrm rot="13533139">
              <a:off x="5027981" y="1529223"/>
              <a:ext cx="1517134" cy="1494609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Triangle 21"/>
            <p:cNvSpPr/>
            <p:nvPr/>
          </p:nvSpPr>
          <p:spPr>
            <a:xfrm rot="13533139">
              <a:off x="7137826" y="1576962"/>
              <a:ext cx="1517134" cy="1494609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Triangle 22"/>
            <p:cNvSpPr/>
            <p:nvPr/>
          </p:nvSpPr>
          <p:spPr>
            <a:xfrm rot="18937290">
              <a:off x="9319890" y="2616489"/>
              <a:ext cx="1517134" cy="1494609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Triangle 23"/>
            <p:cNvSpPr/>
            <p:nvPr/>
          </p:nvSpPr>
          <p:spPr>
            <a:xfrm rot="18937290">
              <a:off x="7174161" y="2615501"/>
              <a:ext cx="1517134" cy="1494609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Triangle 24"/>
            <p:cNvSpPr/>
            <p:nvPr/>
          </p:nvSpPr>
          <p:spPr>
            <a:xfrm rot="18937290">
              <a:off x="5005973" y="2633415"/>
              <a:ext cx="1517134" cy="1494609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Triangle 25"/>
            <p:cNvSpPr/>
            <p:nvPr/>
          </p:nvSpPr>
          <p:spPr>
            <a:xfrm rot="13533139">
              <a:off x="9248400" y="1576962"/>
              <a:ext cx="1517134" cy="1494609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ight Triangle 26"/>
            <p:cNvSpPr/>
            <p:nvPr/>
          </p:nvSpPr>
          <p:spPr>
            <a:xfrm rot="8061616">
              <a:off x="1832247" y="3710824"/>
              <a:ext cx="1517134" cy="1494609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Triangle 27"/>
            <p:cNvSpPr/>
            <p:nvPr/>
          </p:nvSpPr>
          <p:spPr>
            <a:xfrm rot="8061616">
              <a:off x="8234414" y="3684969"/>
              <a:ext cx="1517134" cy="1494609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Triangle 28"/>
            <p:cNvSpPr/>
            <p:nvPr/>
          </p:nvSpPr>
          <p:spPr>
            <a:xfrm rot="8061616">
              <a:off x="6098010" y="3671635"/>
              <a:ext cx="1517134" cy="1494609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Triangle 29"/>
            <p:cNvSpPr/>
            <p:nvPr/>
          </p:nvSpPr>
          <p:spPr>
            <a:xfrm rot="8156217">
              <a:off x="3957113" y="3716126"/>
              <a:ext cx="1517134" cy="1494609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ight Triangle 34"/>
          <p:cNvSpPr/>
          <p:nvPr/>
        </p:nvSpPr>
        <p:spPr>
          <a:xfrm>
            <a:off x="8396085" y="4593394"/>
            <a:ext cx="1517134" cy="1494609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566698" y="2263387"/>
            <a:ext cx="595137" cy="4702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37" name="Oval 36"/>
          <p:cNvSpPr/>
          <p:nvPr/>
        </p:nvSpPr>
        <p:spPr>
          <a:xfrm>
            <a:off x="1212531" y="3632418"/>
            <a:ext cx="595137" cy="4702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38" name="Oval 37"/>
          <p:cNvSpPr/>
          <p:nvPr/>
        </p:nvSpPr>
        <p:spPr>
          <a:xfrm>
            <a:off x="2339296" y="3928825"/>
            <a:ext cx="595137" cy="4702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39" name="Oval 38"/>
          <p:cNvSpPr/>
          <p:nvPr/>
        </p:nvSpPr>
        <p:spPr>
          <a:xfrm>
            <a:off x="3343746" y="3543487"/>
            <a:ext cx="595137" cy="4702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40" name="Oval 39"/>
          <p:cNvSpPr/>
          <p:nvPr/>
        </p:nvSpPr>
        <p:spPr>
          <a:xfrm>
            <a:off x="3690851" y="2136860"/>
            <a:ext cx="595137" cy="4702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57" name="Oval 56"/>
          <p:cNvSpPr/>
          <p:nvPr/>
        </p:nvSpPr>
        <p:spPr>
          <a:xfrm>
            <a:off x="4297800" y="3911592"/>
            <a:ext cx="595137" cy="4702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58" name="Oval 57"/>
          <p:cNvSpPr/>
          <p:nvPr/>
        </p:nvSpPr>
        <p:spPr>
          <a:xfrm>
            <a:off x="5430440" y="3572560"/>
            <a:ext cx="595137" cy="4702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7</a:t>
            </a:r>
            <a:endParaRPr lang="en-US" sz="2800" b="1" dirty="0"/>
          </a:p>
        </p:txBody>
      </p:sp>
      <p:sp>
        <p:nvSpPr>
          <p:cNvPr id="59" name="Oval 58"/>
          <p:cNvSpPr/>
          <p:nvPr/>
        </p:nvSpPr>
        <p:spPr>
          <a:xfrm>
            <a:off x="5903824" y="2149922"/>
            <a:ext cx="595137" cy="4702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8</a:t>
            </a:r>
            <a:endParaRPr lang="en-US" sz="2800" b="1" dirty="0"/>
          </a:p>
        </p:txBody>
      </p:sp>
      <p:sp>
        <p:nvSpPr>
          <p:cNvPr id="60" name="Oval 59"/>
          <p:cNvSpPr/>
          <p:nvPr/>
        </p:nvSpPr>
        <p:spPr>
          <a:xfrm>
            <a:off x="6544678" y="3934931"/>
            <a:ext cx="595137" cy="4702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9</a:t>
            </a:r>
            <a:endParaRPr lang="en-US" sz="2800" b="1" dirty="0"/>
          </a:p>
        </p:txBody>
      </p:sp>
      <p:sp>
        <p:nvSpPr>
          <p:cNvPr id="61" name="Oval 60"/>
          <p:cNvSpPr/>
          <p:nvPr/>
        </p:nvSpPr>
        <p:spPr>
          <a:xfrm>
            <a:off x="7560341" y="3614839"/>
            <a:ext cx="682009" cy="4702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10</a:t>
            </a:r>
            <a:endParaRPr lang="en-US" b="1" dirty="0"/>
          </a:p>
        </p:txBody>
      </p:sp>
      <p:sp>
        <p:nvSpPr>
          <p:cNvPr id="66" name="Oval 65"/>
          <p:cNvSpPr/>
          <p:nvPr/>
        </p:nvSpPr>
        <p:spPr>
          <a:xfrm>
            <a:off x="8029521" y="2111082"/>
            <a:ext cx="682009" cy="4702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11</a:t>
            </a:r>
            <a:endParaRPr lang="en-US" b="1" dirty="0"/>
          </a:p>
        </p:txBody>
      </p:sp>
      <p:sp>
        <p:nvSpPr>
          <p:cNvPr id="67" name="Oval 66"/>
          <p:cNvSpPr/>
          <p:nvPr/>
        </p:nvSpPr>
        <p:spPr>
          <a:xfrm>
            <a:off x="8749144" y="3937789"/>
            <a:ext cx="682009" cy="4702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12</a:t>
            </a:r>
            <a:endParaRPr lang="en-US" b="1" dirty="0"/>
          </a:p>
        </p:txBody>
      </p:sp>
      <p:sp>
        <p:nvSpPr>
          <p:cNvPr id="84" name="Oval 83"/>
          <p:cNvSpPr/>
          <p:nvPr/>
        </p:nvSpPr>
        <p:spPr>
          <a:xfrm>
            <a:off x="9724746" y="3557096"/>
            <a:ext cx="682009" cy="4702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13</a:t>
            </a:r>
            <a:endParaRPr lang="en-US" b="1" dirty="0"/>
          </a:p>
        </p:txBody>
      </p:sp>
      <p:sp>
        <p:nvSpPr>
          <p:cNvPr id="85" name="Oval 84"/>
          <p:cNvSpPr/>
          <p:nvPr/>
        </p:nvSpPr>
        <p:spPr>
          <a:xfrm>
            <a:off x="10153213" y="2295039"/>
            <a:ext cx="682009" cy="4702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363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31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6" grpId="0" animBg="1"/>
      <p:bldP spid="67" grpId="0" animBg="1"/>
      <p:bldP spid="84" grpId="0" animBg="1"/>
      <p:bldP spid="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796" y="397764"/>
            <a:ext cx="5550408" cy="6062472"/>
          </a:xfrm>
          <a:prstGeom prst="rect">
            <a:avLst/>
          </a:prstGeom>
        </p:spPr>
      </p:pic>
      <p:pic>
        <p:nvPicPr>
          <p:cNvPr id="7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9" y="0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21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43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08" y="463639"/>
            <a:ext cx="8523821" cy="2645986"/>
          </a:xfrm>
          <a:prstGeom prst="rect">
            <a:avLst/>
          </a:prstGeom>
        </p:spPr>
      </p:pic>
      <p:pic>
        <p:nvPicPr>
          <p:cNvPr id="14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248753" cy="9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005330" y="1786632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1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0027" y="2338277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2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02804" y="1140301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3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70799" y="2187728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5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28049" y="1140301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4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8" y="3235155"/>
            <a:ext cx="9986961" cy="34972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5631" y="1050149"/>
            <a:ext cx="617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a)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21577" y="5747657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29492" y="5094335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25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1" grpId="0"/>
      <p:bldP spid="22" grpId="0"/>
      <p:bldP spid="2" grpId="0"/>
      <p:bldP spid="3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248753" cy="9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99" y="128790"/>
            <a:ext cx="5125791" cy="298789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55558" y="1328109"/>
            <a:ext cx="1893194" cy="1841679"/>
            <a:chOff x="256523" y="1190007"/>
            <a:chExt cx="1893194" cy="1841679"/>
          </a:xfrm>
        </p:grpSpPr>
        <p:sp>
          <p:nvSpPr>
            <p:cNvPr id="7" name="Rectangle 6"/>
            <p:cNvSpPr/>
            <p:nvPr/>
          </p:nvSpPr>
          <p:spPr>
            <a:xfrm>
              <a:off x="256523" y="1190007"/>
              <a:ext cx="1893194" cy="1841679"/>
            </a:xfrm>
            <a:prstGeom prst="rect">
              <a:avLst/>
            </a:prstGeom>
            <a:solidFill>
              <a:srgbClr val="29A3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625611" y="1781790"/>
              <a:ext cx="997528" cy="9208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1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45586" y="3865595"/>
            <a:ext cx="1944125" cy="1865504"/>
            <a:chOff x="4378523" y="5001474"/>
            <a:chExt cx="1944125" cy="1865504"/>
          </a:xfrm>
        </p:grpSpPr>
        <p:sp>
          <p:nvSpPr>
            <p:cNvPr id="8" name="Right Triangle 7"/>
            <p:cNvSpPr/>
            <p:nvPr/>
          </p:nvSpPr>
          <p:spPr>
            <a:xfrm>
              <a:off x="4429454" y="5001474"/>
              <a:ext cx="1893194" cy="184167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4378523" y="5946138"/>
              <a:ext cx="997528" cy="9208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2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66378" y="3429000"/>
            <a:ext cx="1893194" cy="1841679"/>
            <a:chOff x="3231762" y="3889419"/>
            <a:chExt cx="1893194" cy="1841679"/>
          </a:xfrm>
        </p:grpSpPr>
        <p:sp>
          <p:nvSpPr>
            <p:cNvPr id="9" name="Right Triangle 8"/>
            <p:cNvSpPr/>
            <p:nvPr/>
          </p:nvSpPr>
          <p:spPr>
            <a:xfrm rot="10800000">
              <a:off x="3231762" y="3889419"/>
              <a:ext cx="1893194" cy="184167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4108498" y="3889419"/>
              <a:ext cx="997528" cy="9208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3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995123" y="1479563"/>
            <a:ext cx="1841679" cy="867852"/>
            <a:chOff x="9995123" y="1654630"/>
            <a:chExt cx="1841679" cy="867852"/>
          </a:xfrm>
        </p:grpSpPr>
        <p:sp>
          <p:nvSpPr>
            <p:cNvPr id="20" name="Rectangle 19"/>
            <p:cNvSpPr/>
            <p:nvPr/>
          </p:nvSpPr>
          <p:spPr>
            <a:xfrm rot="5400000">
              <a:off x="10482037" y="1167716"/>
              <a:ext cx="867852" cy="1841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0773711" y="1699210"/>
              <a:ext cx="813711" cy="82327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</a:rPr>
                <a:t>4</a:t>
              </a:r>
              <a:endParaRPr 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995124" y="2391995"/>
            <a:ext cx="1841679" cy="867852"/>
            <a:chOff x="9995123" y="1654630"/>
            <a:chExt cx="1841679" cy="867852"/>
          </a:xfrm>
        </p:grpSpPr>
        <p:sp>
          <p:nvSpPr>
            <p:cNvPr id="27" name="Rectangle 26"/>
            <p:cNvSpPr/>
            <p:nvPr/>
          </p:nvSpPr>
          <p:spPr>
            <a:xfrm rot="5400000">
              <a:off x="10482037" y="1167716"/>
              <a:ext cx="867852" cy="1841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0773711" y="1699210"/>
              <a:ext cx="813711" cy="82327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</a:rPr>
                <a:t>5</a:t>
              </a:r>
              <a:endParaRPr 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149403" y="4049585"/>
            <a:ext cx="1893194" cy="1841679"/>
            <a:chOff x="256523" y="1190007"/>
            <a:chExt cx="1893194" cy="1841679"/>
          </a:xfrm>
        </p:grpSpPr>
        <p:sp>
          <p:nvSpPr>
            <p:cNvPr id="30" name="Rectangle 29"/>
            <p:cNvSpPr/>
            <p:nvPr/>
          </p:nvSpPr>
          <p:spPr>
            <a:xfrm>
              <a:off x="256523" y="1190007"/>
              <a:ext cx="1893194" cy="1841679"/>
            </a:xfrm>
            <a:prstGeom prst="rect">
              <a:avLst/>
            </a:prstGeom>
            <a:solidFill>
              <a:srgbClr val="29A3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625611" y="1781790"/>
              <a:ext cx="997528" cy="9208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1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042597" y="4049584"/>
            <a:ext cx="905008" cy="1841679"/>
            <a:chOff x="7042597" y="4049584"/>
            <a:chExt cx="905008" cy="1841679"/>
          </a:xfrm>
        </p:grpSpPr>
        <p:sp>
          <p:nvSpPr>
            <p:cNvPr id="33" name="Rectangle 32"/>
            <p:cNvSpPr/>
            <p:nvPr/>
          </p:nvSpPr>
          <p:spPr>
            <a:xfrm rot="10800000">
              <a:off x="7042597" y="4049584"/>
              <a:ext cx="867852" cy="1841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061525" y="4970424"/>
              <a:ext cx="886080" cy="78947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5</a:t>
              </a:r>
              <a:endParaRPr lang="en-US" sz="3600" b="1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262623" y="4049586"/>
            <a:ext cx="895665" cy="1841679"/>
            <a:chOff x="4262623" y="4049586"/>
            <a:chExt cx="895665" cy="1841679"/>
          </a:xfrm>
        </p:grpSpPr>
        <p:sp>
          <p:nvSpPr>
            <p:cNvPr id="36" name="Rectangle 35"/>
            <p:cNvSpPr/>
            <p:nvPr/>
          </p:nvSpPr>
          <p:spPr>
            <a:xfrm rot="10800000">
              <a:off x="4262623" y="4049586"/>
              <a:ext cx="867852" cy="1841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4272208" y="4970424"/>
              <a:ext cx="886080" cy="78947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4</a:t>
              </a:r>
              <a:endParaRPr lang="en-US" sz="3600" b="1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242516" y="4155191"/>
            <a:ext cx="1908831" cy="1893194"/>
            <a:chOff x="3242516" y="4155191"/>
            <a:chExt cx="1908831" cy="1893194"/>
          </a:xfrm>
        </p:grpSpPr>
        <p:sp>
          <p:nvSpPr>
            <p:cNvPr id="44" name="Right Triangle 43"/>
            <p:cNvSpPr/>
            <p:nvPr/>
          </p:nvSpPr>
          <p:spPr>
            <a:xfrm rot="2727912">
              <a:off x="3283911" y="4180948"/>
              <a:ext cx="1893194" cy="184167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3242516" y="4786434"/>
              <a:ext cx="742604" cy="62058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001008" y="4049584"/>
            <a:ext cx="1959618" cy="1841679"/>
            <a:chOff x="7001008" y="4049584"/>
            <a:chExt cx="1959618" cy="1841679"/>
          </a:xfrm>
        </p:grpSpPr>
        <p:sp>
          <p:nvSpPr>
            <p:cNvPr id="47" name="Right Triangle 46"/>
            <p:cNvSpPr/>
            <p:nvPr/>
          </p:nvSpPr>
          <p:spPr>
            <a:xfrm rot="13464416">
              <a:off x="7001008" y="4049584"/>
              <a:ext cx="1893194" cy="184167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8218022" y="4641368"/>
              <a:ext cx="742604" cy="62058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056107" y="2209378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68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248753" cy="9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12538" y="5016320"/>
            <a:ext cx="1893194" cy="1841679"/>
            <a:chOff x="256523" y="1190007"/>
            <a:chExt cx="1893194" cy="1841679"/>
          </a:xfrm>
        </p:grpSpPr>
        <p:sp>
          <p:nvSpPr>
            <p:cNvPr id="7" name="Rectangle 6"/>
            <p:cNvSpPr/>
            <p:nvPr/>
          </p:nvSpPr>
          <p:spPr>
            <a:xfrm>
              <a:off x="256523" y="1190007"/>
              <a:ext cx="1893194" cy="1841679"/>
            </a:xfrm>
            <a:prstGeom prst="rect">
              <a:avLst/>
            </a:prstGeom>
            <a:solidFill>
              <a:srgbClr val="29A3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625611" y="1781790"/>
              <a:ext cx="997528" cy="9208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1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01348" y="5024846"/>
            <a:ext cx="1944125" cy="1865504"/>
            <a:chOff x="4378523" y="5001474"/>
            <a:chExt cx="1944125" cy="1865504"/>
          </a:xfrm>
        </p:grpSpPr>
        <p:sp>
          <p:nvSpPr>
            <p:cNvPr id="8" name="Right Triangle 7"/>
            <p:cNvSpPr/>
            <p:nvPr/>
          </p:nvSpPr>
          <p:spPr>
            <a:xfrm>
              <a:off x="4429454" y="5001474"/>
              <a:ext cx="1893194" cy="184167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4378523" y="5946138"/>
              <a:ext cx="997528" cy="9208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2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56384" y="5047933"/>
            <a:ext cx="1893194" cy="1841679"/>
            <a:chOff x="3231762" y="3889419"/>
            <a:chExt cx="1893194" cy="1841679"/>
          </a:xfrm>
        </p:grpSpPr>
        <p:sp>
          <p:nvSpPr>
            <p:cNvPr id="9" name="Right Triangle 8"/>
            <p:cNvSpPr/>
            <p:nvPr/>
          </p:nvSpPr>
          <p:spPr>
            <a:xfrm rot="10800000">
              <a:off x="3231762" y="3889419"/>
              <a:ext cx="1893194" cy="184167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4108498" y="3889419"/>
              <a:ext cx="997528" cy="9208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3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64521" y="5016320"/>
            <a:ext cx="1841679" cy="867852"/>
            <a:chOff x="9995123" y="1654630"/>
            <a:chExt cx="1841679" cy="867852"/>
          </a:xfrm>
        </p:grpSpPr>
        <p:sp>
          <p:nvSpPr>
            <p:cNvPr id="20" name="Rectangle 19"/>
            <p:cNvSpPr/>
            <p:nvPr/>
          </p:nvSpPr>
          <p:spPr>
            <a:xfrm rot="5400000">
              <a:off x="10482037" y="1167716"/>
              <a:ext cx="867852" cy="1841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0773711" y="1699210"/>
              <a:ext cx="813711" cy="82327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</a:rPr>
                <a:t>4</a:t>
              </a:r>
              <a:endParaRPr 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168888" y="5937159"/>
            <a:ext cx="1841679" cy="867852"/>
            <a:chOff x="9995123" y="1654630"/>
            <a:chExt cx="1841679" cy="867852"/>
          </a:xfrm>
        </p:grpSpPr>
        <p:sp>
          <p:nvSpPr>
            <p:cNvPr id="27" name="Rectangle 26"/>
            <p:cNvSpPr/>
            <p:nvPr/>
          </p:nvSpPr>
          <p:spPr>
            <a:xfrm rot="5400000">
              <a:off x="10482037" y="1167716"/>
              <a:ext cx="867852" cy="1841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0773711" y="1699210"/>
              <a:ext cx="813711" cy="82327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</a:rPr>
                <a:t>5</a:t>
              </a:r>
              <a:endParaRPr 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51941" y="1926600"/>
            <a:ext cx="1893194" cy="1841679"/>
            <a:chOff x="256523" y="1190007"/>
            <a:chExt cx="1893194" cy="1841679"/>
          </a:xfrm>
        </p:grpSpPr>
        <p:sp>
          <p:nvSpPr>
            <p:cNvPr id="30" name="Rectangle 29"/>
            <p:cNvSpPr/>
            <p:nvPr/>
          </p:nvSpPr>
          <p:spPr>
            <a:xfrm>
              <a:off x="256523" y="1190007"/>
              <a:ext cx="1893194" cy="1841679"/>
            </a:xfrm>
            <a:prstGeom prst="rect">
              <a:avLst/>
            </a:prstGeom>
            <a:solidFill>
              <a:srgbClr val="29A3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625611" y="1781790"/>
              <a:ext cx="997528" cy="9208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1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 rot="5400000">
            <a:off x="4785451" y="3292727"/>
            <a:ext cx="867852" cy="1841679"/>
            <a:chOff x="7042597" y="4049584"/>
            <a:chExt cx="867852" cy="1841679"/>
          </a:xfrm>
        </p:grpSpPr>
        <p:sp>
          <p:nvSpPr>
            <p:cNvPr id="33" name="Rectangle 32"/>
            <p:cNvSpPr/>
            <p:nvPr/>
          </p:nvSpPr>
          <p:spPr>
            <a:xfrm rot="10800000">
              <a:off x="7042597" y="4049584"/>
              <a:ext cx="867852" cy="1841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rot="16200000">
              <a:off x="7033483" y="5018726"/>
              <a:ext cx="886080" cy="78947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5</a:t>
              </a:r>
              <a:endParaRPr lang="en-US" sz="3600" b="1" dirty="0"/>
            </a:p>
          </p:txBody>
        </p:sp>
      </p:grpSp>
      <p:grpSp>
        <p:nvGrpSpPr>
          <p:cNvPr id="41" name="Group 40"/>
          <p:cNvGrpSpPr/>
          <p:nvPr/>
        </p:nvGrpSpPr>
        <p:grpSpPr>
          <a:xfrm rot="5400000">
            <a:off x="2939644" y="3292080"/>
            <a:ext cx="868589" cy="1849198"/>
            <a:chOff x="4262623" y="4049586"/>
            <a:chExt cx="868589" cy="1849198"/>
          </a:xfrm>
        </p:grpSpPr>
        <p:sp>
          <p:nvSpPr>
            <p:cNvPr id="36" name="Rectangle 35"/>
            <p:cNvSpPr/>
            <p:nvPr/>
          </p:nvSpPr>
          <p:spPr>
            <a:xfrm rot="10800000">
              <a:off x="4262623" y="4049586"/>
              <a:ext cx="867852" cy="1841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rot="16200000">
              <a:off x="4293434" y="5061006"/>
              <a:ext cx="886080" cy="78947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4</a:t>
              </a:r>
              <a:endParaRPr lang="en-US" sz="3600" b="1" dirty="0"/>
            </a:p>
          </p:txBody>
        </p:sp>
      </p:grpSp>
      <p:grpSp>
        <p:nvGrpSpPr>
          <p:cNvPr id="50" name="Group 49"/>
          <p:cNvGrpSpPr/>
          <p:nvPr/>
        </p:nvGrpSpPr>
        <p:grpSpPr>
          <a:xfrm rot="18948779">
            <a:off x="4249743" y="64302"/>
            <a:ext cx="1893194" cy="1876398"/>
            <a:chOff x="3271537" y="4175764"/>
            <a:chExt cx="1893194" cy="1876398"/>
          </a:xfrm>
        </p:grpSpPr>
        <p:sp>
          <p:nvSpPr>
            <p:cNvPr id="44" name="Right Triangle 43"/>
            <p:cNvSpPr/>
            <p:nvPr/>
          </p:nvSpPr>
          <p:spPr>
            <a:xfrm rot="2651221">
              <a:off x="3271537" y="4175764"/>
              <a:ext cx="1893194" cy="1876398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49" name="Oval 48"/>
            <p:cNvSpPr/>
            <p:nvPr/>
          </p:nvSpPr>
          <p:spPr>
            <a:xfrm rot="2651221">
              <a:off x="3301959" y="4963160"/>
              <a:ext cx="742604" cy="62058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52" name="Group 51"/>
          <p:cNvGrpSpPr/>
          <p:nvPr/>
        </p:nvGrpSpPr>
        <p:grpSpPr>
          <a:xfrm rot="2763657">
            <a:off x="2381462" y="68519"/>
            <a:ext cx="1893194" cy="1841679"/>
            <a:chOff x="7001008" y="4049584"/>
            <a:chExt cx="1893194" cy="1841679"/>
          </a:xfrm>
        </p:grpSpPr>
        <p:sp>
          <p:nvSpPr>
            <p:cNvPr id="47" name="Right Triangle 46"/>
            <p:cNvSpPr/>
            <p:nvPr/>
          </p:nvSpPr>
          <p:spPr>
            <a:xfrm rot="13464416">
              <a:off x="7001008" y="4049584"/>
              <a:ext cx="1893194" cy="184167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51" name="Oval 50"/>
            <p:cNvSpPr/>
            <p:nvPr/>
          </p:nvSpPr>
          <p:spPr>
            <a:xfrm rot="19258885">
              <a:off x="8072393" y="5047357"/>
              <a:ext cx="742604" cy="62058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261" y="108090"/>
            <a:ext cx="5394611" cy="258261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349964" y="1645583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22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248753" cy="9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857962" y="2069052"/>
            <a:ext cx="9102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99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248753" cy="9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12538" y="5016320"/>
            <a:ext cx="1893194" cy="1841679"/>
            <a:chOff x="256523" y="1190007"/>
            <a:chExt cx="1893194" cy="1841679"/>
          </a:xfrm>
        </p:grpSpPr>
        <p:sp>
          <p:nvSpPr>
            <p:cNvPr id="7" name="Rectangle 6"/>
            <p:cNvSpPr/>
            <p:nvPr/>
          </p:nvSpPr>
          <p:spPr>
            <a:xfrm>
              <a:off x="256523" y="1190007"/>
              <a:ext cx="1893194" cy="1841679"/>
            </a:xfrm>
            <a:prstGeom prst="rect">
              <a:avLst/>
            </a:prstGeom>
            <a:solidFill>
              <a:srgbClr val="29A3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625611" y="1781790"/>
              <a:ext cx="997528" cy="9208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1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01348" y="5024846"/>
            <a:ext cx="1944125" cy="1865504"/>
            <a:chOff x="4378523" y="5001474"/>
            <a:chExt cx="1944125" cy="1865504"/>
          </a:xfrm>
        </p:grpSpPr>
        <p:sp>
          <p:nvSpPr>
            <p:cNvPr id="8" name="Right Triangle 7"/>
            <p:cNvSpPr/>
            <p:nvPr/>
          </p:nvSpPr>
          <p:spPr>
            <a:xfrm>
              <a:off x="4429454" y="5001474"/>
              <a:ext cx="1893194" cy="184167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4378523" y="5946138"/>
              <a:ext cx="997528" cy="9208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2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56384" y="5047933"/>
            <a:ext cx="1893194" cy="1841679"/>
            <a:chOff x="3231762" y="3889419"/>
            <a:chExt cx="1893194" cy="1841679"/>
          </a:xfrm>
        </p:grpSpPr>
        <p:sp>
          <p:nvSpPr>
            <p:cNvPr id="9" name="Right Triangle 8"/>
            <p:cNvSpPr/>
            <p:nvPr/>
          </p:nvSpPr>
          <p:spPr>
            <a:xfrm rot="10800000">
              <a:off x="3231762" y="3889419"/>
              <a:ext cx="1893194" cy="184167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4108498" y="3889419"/>
              <a:ext cx="997528" cy="9208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3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64521" y="5016320"/>
            <a:ext cx="1841679" cy="867852"/>
            <a:chOff x="9995123" y="1654630"/>
            <a:chExt cx="1841679" cy="867852"/>
          </a:xfrm>
        </p:grpSpPr>
        <p:sp>
          <p:nvSpPr>
            <p:cNvPr id="20" name="Rectangle 19"/>
            <p:cNvSpPr/>
            <p:nvPr/>
          </p:nvSpPr>
          <p:spPr>
            <a:xfrm rot="5400000">
              <a:off x="10482037" y="1167716"/>
              <a:ext cx="867852" cy="1841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0773711" y="1699210"/>
              <a:ext cx="813711" cy="82327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</a:rPr>
                <a:t>4</a:t>
              </a:r>
              <a:endParaRPr 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168888" y="5937159"/>
            <a:ext cx="1841679" cy="867852"/>
            <a:chOff x="9995123" y="1654630"/>
            <a:chExt cx="1841679" cy="867852"/>
          </a:xfrm>
        </p:grpSpPr>
        <p:sp>
          <p:nvSpPr>
            <p:cNvPr id="27" name="Rectangle 26"/>
            <p:cNvSpPr/>
            <p:nvPr/>
          </p:nvSpPr>
          <p:spPr>
            <a:xfrm rot="5400000">
              <a:off x="10482037" y="1167716"/>
              <a:ext cx="867852" cy="1841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0773711" y="1699210"/>
              <a:ext cx="813711" cy="82327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</a:rPr>
                <a:t>5</a:t>
              </a:r>
              <a:endParaRPr 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51941" y="1926600"/>
            <a:ext cx="1893194" cy="1841679"/>
            <a:chOff x="256523" y="1190007"/>
            <a:chExt cx="1893194" cy="1841679"/>
          </a:xfrm>
        </p:grpSpPr>
        <p:sp>
          <p:nvSpPr>
            <p:cNvPr id="30" name="Rectangle 29"/>
            <p:cNvSpPr/>
            <p:nvPr/>
          </p:nvSpPr>
          <p:spPr>
            <a:xfrm>
              <a:off x="256523" y="1190007"/>
              <a:ext cx="1893194" cy="1841679"/>
            </a:xfrm>
            <a:prstGeom prst="rect">
              <a:avLst/>
            </a:prstGeom>
            <a:solidFill>
              <a:srgbClr val="29A3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625611" y="1781790"/>
              <a:ext cx="997528" cy="9208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1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236021" y="1922913"/>
            <a:ext cx="886080" cy="1841679"/>
            <a:chOff x="7033483" y="4049584"/>
            <a:chExt cx="886080" cy="1841679"/>
          </a:xfrm>
        </p:grpSpPr>
        <p:sp>
          <p:nvSpPr>
            <p:cNvPr id="33" name="Rectangle 32"/>
            <p:cNvSpPr/>
            <p:nvPr/>
          </p:nvSpPr>
          <p:spPr>
            <a:xfrm rot="10800000">
              <a:off x="7042597" y="4049584"/>
              <a:ext cx="867852" cy="1841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033483" y="5018726"/>
              <a:ext cx="886080" cy="78947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5</a:t>
              </a:r>
              <a:endParaRPr lang="en-US" sz="3600" b="1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477238" y="1932886"/>
            <a:ext cx="916891" cy="1841679"/>
            <a:chOff x="4262623" y="4049586"/>
            <a:chExt cx="916891" cy="1841679"/>
          </a:xfrm>
        </p:grpSpPr>
        <p:sp>
          <p:nvSpPr>
            <p:cNvPr id="36" name="Rectangle 35"/>
            <p:cNvSpPr/>
            <p:nvPr/>
          </p:nvSpPr>
          <p:spPr>
            <a:xfrm rot="10800000">
              <a:off x="4262623" y="4049586"/>
              <a:ext cx="867852" cy="1841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rot="21445447">
              <a:off x="4293434" y="5061006"/>
              <a:ext cx="886080" cy="78947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4</a:t>
              </a:r>
              <a:endParaRPr lang="en-US" sz="3600" b="1" dirty="0"/>
            </a:p>
          </p:txBody>
        </p:sp>
      </p:grpSp>
      <p:grpSp>
        <p:nvGrpSpPr>
          <p:cNvPr id="50" name="Group 49"/>
          <p:cNvGrpSpPr/>
          <p:nvPr/>
        </p:nvGrpSpPr>
        <p:grpSpPr>
          <a:xfrm rot="18948779">
            <a:off x="4249743" y="64302"/>
            <a:ext cx="1893194" cy="1876398"/>
            <a:chOff x="3271537" y="4175764"/>
            <a:chExt cx="1893194" cy="1876398"/>
          </a:xfrm>
        </p:grpSpPr>
        <p:sp>
          <p:nvSpPr>
            <p:cNvPr id="44" name="Right Triangle 43"/>
            <p:cNvSpPr/>
            <p:nvPr/>
          </p:nvSpPr>
          <p:spPr>
            <a:xfrm rot="2651221">
              <a:off x="3271537" y="4175764"/>
              <a:ext cx="1893194" cy="1876398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49" name="Oval 48"/>
            <p:cNvSpPr/>
            <p:nvPr/>
          </p:nvSpPr>
          <p:spPr>
            <a:xfrm rot="2651221">
              <a:off x="3301959" y="4963160"/>
              <a:ext cx="742604" cy="62058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52" name="Group 51"/>
          <p:cNvGrpSpPr/>
          <p:nvPr/>
        </p:nvGrpSpPr>
        <p:grpSpPr>
          <a:xfrm rot="2763657">
            <a:off x="2381462" y="68519"/>
            <a:ext cx="1893194" cy="1841679"/>
            <a:chOff x="7001008" y="4049584"/>
            <a:chExt cx="1893194" cy="1841679"/>
          </a:xfrm>
        </p:grpSpPr>
        <p:sp>
          <p:nvSpPr>
            <p:cNvPr id="47" name="Right Triangle 46"/>
            <p:cNvSpPr/>
            <p:nvPr/>
          </p:nvSpPr>
          <p:spPr>
            <a:xfrm rot="13464416">
              <a:off x="7001008" y="4049584"/>
              <a:ext cx="1893194" cy="184167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51" name="Oval 50"/>
            <p:cNvSpPr/>
            <p:nvPr/>
          </p:nvSpPr>
          <p:spPr>
            <a:xfrm rot="19258885">
              <a:off x="8072393" y="5047357"/>
              <a:ext cx="742604" cy="62058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7402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248753" cy="9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12538" y="5016320"/>
            <a:ext cx="1893194" cy="1841679"/>
            <a:chOff x="256523" y="1190007"/>
            <a:chExt cx="1893194" cy="1841679"/>
          </a:xfrm>
        </p:grpSpPr>
        <p:sp>
          <p:nvSpPr>
            <p:cNvPr id="7" name="Rectangle 6"/>
            <p:cNvSpPr/>
            <p:nvPr/>
          </p:nvSpPr>
          <p:spPr>
            <a:xfrm>
              <a:off x="256523" y="1190007"/>
              <a:ext cx="1893194" cy="1841679"/>
            </a:xfrm>
            <a:prstGeom prst="rect">
              <a:avLst/>
            </a:prstGeom>
            <a:solidFill>
              <a:srgbClr val="29A3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625611" y="1781790"/>
              <a:ext cx="997528" cy="9208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1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01348" y="5024846"/>
            <a:ext cx="1944125" cy="1865504"/>
            <a:chOff x="4378523" y="5001474"/>
            <a:chExt cx="1944125" cy="1865504"/>
          </a:xfrm>
        </p:grpSpPr>
        <p:sp>
          <p:nvSpPr>
            <p:cNvPr id="8" name="Right Triangle 7"/>
            <p:cNvSpPr/>
            <p:nvPr/>
          </p:nvSpPr>
          <p:spPr>
            <a:xfrm>
              <a:off x="4429454" y="5001474"/>
              <a:ext cx="1893194" cy="184167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4378523" y="5946138"/>
              <a:ext cx="997528" cy="9208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2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56384" y="5047933"/>
            <a:ext cx="1893194" cy="1841679"/>
            <a:chOff x="3231762" y="3889419"/>
            <a:chExt cx="1893194" cy="1841679"/>
          </a:xfrm>
        </p:grpSpPr>
        <p:sp>
          <p:nvSpPr>
            <p:cNvPr id="9" name="Right Triangle 8"/>
            <p:cNvSpPr/>
            <p:nvPr/>
          </p:nvSpPr>
          <p:spPr>
            <a:xfrm rot="10800000">
              <a:off x="3231762" y="3889419"/>
              <a:ext cx="1893194" cy="184167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4108498" y="3889419"/>
              <a:ext cx="997528" cy="9208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3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64521" y="5016320"/>
            <a:ext cx="1841679" cy="867852"/>
            <a:chOff x="9995123" y="1654630"/>
            <a:chExt cx="1841679" cy="867852"/>
          </a:xfrm>
        </p:grpSpPr>
        <p:sp>
          <p:nvSpPr>
            <p:cNvPr id="20" name="Rectangle 19"/>
            <p:cNvSpPr/>
            <p:nvPr/>
          </p:nvSpPr>
          <p:spPr>
            <a:xfrm rot="5400000">
              <a:off x="10482037" y="1167716"/>
              <a:ext cx="867852" cy="1841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0773711" y="1699210"/>
              <a:ext cx="813711" cy="82327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</a:rPr>
                <a:t>4</a:t>
              </a:r>
              <a:endParaRPr 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168888" y="5937159"/>
            <a:ext cx="1841679" cy="867852"/>
            <a:chOff x="9995123" y="1654630"/>
            <a:chExt cx="1841679" cy="867852"/>
          </a:xfrm>
        </p:grpSpPr>
        <p:sp>
          <p:nvSpPr>
            <p:cNvPr id="27" name="Rectangle 26"/>
            <p:cNvSpPr/>
            <p:nvPr/>
          </p:nvSpPr>
          <p:spPr>
            <a:xfrm rot="5400000">
              <a:off x="10482037" y="1167716"/>
              <a:ext cx="867852" cy="1841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0773711" y="1699210"/>
              <a:ext cx="813711" cy="82327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</a:rPr>
                <a:t>5</a:t>
              </a:r>
              <a:endParaRPr 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69225" y="75209"/>
            <a:ext cx="1893194" cy="1841679"/>
            <a:chOff x="256523" y="1190007"/>
            <a:chExt cx="1893194" cy="1841679"/>
          </a:xfrm>
        </p:grpSpPr>
        <p:sp>
          <p:nvSpPr>
            <p:cNvPr id="30" name="Rectangle 29"/>
            <p:cNvSpPr/>
            <p:nvPr/>
          </p:nvSpPr>
          <p:spPr>
            <a:xfrm>
              <a:off x="256523" y="1190007"/>
              <a:ext cx="1893194" cy="1841679"/>
            </a:xfrm>
            <a:prstGeom prst="rect">
              <a:avLst/>
            </a:prstGeom>
            <a:solidFill>
              <a:srgbClr val="29A3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625611" y="1781790"/>
              <a:ext cx="997528" cy="9208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1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465861" y="106073"/>
            <a:ext cx="886080" cy="1841679"/>
            <a:chOff x="7033483" y="4049584"/>
            <a:chExt cx="886080" cy="1841679"/>
          </a:xfrm>
        </p:grpSpPr>
        <p:sp>
          <p:nvSpPr>
            <p:cNvPr id="33" name="Rectangle 32"/>
            <p:cNvSpPr/>
            <p:nvPr/>
          </p:nvSpPr>
          <p:spPr>
            <a:xfrm rot="10800000">
              <a:off x="7042597" y="4049584"/>
              <a:ext cx="867852" cy="1841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033483" y="5018726"/>
              <a:ext cx="886080" cy="78947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5</a:t>
              </a:r>
              <a:endParaRPr lang="en-US" sz="3600" b="1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477238" y="1932886"/>
            <a:ext cx="916891" cy="1841679"/>
            <a:chOff x="4262623" y="4049586"/>
            <a:chExt cx="916891" cy="1841679"/>
          </a:xfrm>
        </p:grpSpPr>
        <p:sp>
          <p:nvSpPr>
            <p:cNvPr id="36" name="Rectangle 35"/>
            <p:cNvSpPr/>
            <p:nvPr/>
          </p:nvSpPr>
          <p:spPr>
            <a:xfrm rot="10800000">
              <a:off x="4262623" y="4049586"/>
              <a:ext cx="867852" cy="1841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rot="21445447">
              <a:off x="4293434" y="5061006"/>
              <a:ext cx="886080" cy="78947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4</a:t>
              </a:r>
              <a:endParaRPr lang="en-US" sz="3600" b="1" dirty="0"/>
            </a:p>
          </p:txBody>
        </p:sp>
      </p:grpSp>
      <p:grpSp>
        <p:nvGrpSpPr>
          <p:cNvPr id="50" name="Group 49"/>
          <p:cNvGrpSpPr/>
          <p:nvPr/>
        </p:nvGrpSpPr>
        <p:grpSpPr>
          <a:xfrm rot="18939706">
            <a:off x="3369226" y="1922961"/>
            <a:ext cx="1893194" cy="1876398"/>
            <a:chOff x="3271537" y="4175764"/>
            <a:chExt cx="1893194" cy="1876398"/>
          </a:xfrm>
        </p:grpSpPr>
        <p:sp>
          <p:nvSpPr>
            <p:cNvPr id="44" name="Right Triangle 43"/>
            <p:cNvSpPr/>
            <p:nvPr/>
          </p:nvSpPr>
          <p:spPr>
            <a:xfrm rot="2651221">
              <a:off x="3271537" y="4175764"/>
              <a:ext cx="1893194" cy="1876398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49" name="Oval 48"/>
            <p:cNvSpPr/>
            <p:nvPr/>
          </p:nvSpPr>
          <p:spPr>
            <a:xfrm rot="2651221">
              <a:off x="3301959" y="4963160"/>
              <a:ext cx="742604" cy="62058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52" name="Group 51"/>
          <p:cNvGrpSpPr/>
          <p:nvPr/>
        </p:nvGrpSpPr>
        <p:grpSpPr>
          <a:xfrm rot="18962099">
            <a:off x="3373008" y="1948491"/>
            <a:ext cx="1893194" cy="1841679"/>
            <a:chOff x="7001008" y="4049584"/>
            <a:chExt cx="1893194" cy="1841679"/>
          </a:xfrm>
        </p:grpSpPr>
        <p:sp>
          <p:nvSpPr>
            <p:cNvPr id="47" name="Right Triangle 46"/>
            <p:cNvSpPr/>
            <p:nvPr/>
          </p:nvSpPr>
          <p:spPr>
            <a:xfrm rot="13464416">
              <a:off x="7001008" y="4049584"/>
              <a:ext cx="1893194" cy="184167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51" name="Oval 50"/>
            <p:cNvSpPr/>
            <p:nvPr/>
          </p:nvSpPr>
          <p:spPr>
            <a:xfrm rot="2436048">
              <a:off x="8072393" y="5047357"/>
              <a:ext cx="742604" cy="62058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4846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212</TotalTime>
  <Words>186</Words>
  <Application>Microsoft Office PowerPoint</Application>
  <PresentationFormat>Widescreen</PresentationFormat>
  <Paragraphs>152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Akronism</vt:lpstr>
      <vt:lpstr>Antique</vt:lpstr>
      <vt:lpstr>Arial</vt:lpstr>
      <vt:lpstr>Century Gothic</vt:lpstr>
      <vt:lpstr>Times New Roman</vt:lpstr>
      <vt:lpstr>Wingdings 3</vt:lpstr>
      <vt:lpstr>Ion</vt:lpstr>
      <vt:lpstr>PowerPoint Presentation</vt:lpstr>
      <vt:lpstr>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VNN.R9</dc:creator>
  <cp:lastModifiedBy>VNN.R9</cp:lastModifiedBy>
  <cp:revision>28</cp:revision>
  <dcterms:created xsi:type="dcterms:W3CDTF">2020-08-16T02:20:47Z</dcterms:created>
  <dcterms:modified xsi:type="dcterms:W3CDTF">2020-08-17T08:10:38Z</dcterms:modified>
</cp:coreProperties>
</file>