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8" r:id="rId5"/>
    <p:sldId id="259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4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9CE2-7F53-424E-AF14-6F65C5523F5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92" y="306107"/>
            <a:ext cx="1519518" cy="15195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951306" y="1825625"/>
            <a:ext cx="2952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trike="noStrike" cap="none" spc="0" baseline="0" dirty="0" err="1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baseline="0" dirty="0" err="1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endParaRPr lang="en-US" sz="2800" b="1" cap="none" spc="0" baseline="0" dirty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0365418684</a:t>
            </a:r>
            <a:endParaRPr lang="en-US" sz="2800" b="1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926" y="3703338"/>
            <a:ext cx="1519518" cy="1519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334874" y="5222856"/>
            <a:ext cx="2952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baseline="0" dirty="0" err="1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baseline="0" dirty="0" err="1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endParaRPr lang="en-US" sz="2800" b="1" cap="none" spc="0" baseline="0" dirty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0365418684</a:t>
            </a:r>
            <a:endParaRPr lang="en-US" sz="2800" b="1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slide" Target="slide5.xml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slide" Target="slide5.xml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slide" Target="slide6.xml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9359534" y="3343918"/>
            <a:ext cx="1872343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6727336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089648" y="380297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7415862" y="38886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8314" y="939554"/>
            <a:ext cx="1439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28662" y="786193"/>
            <a:ext cx="1895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1074" y="1063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6315" y="98614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6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62" y="2844799"/>
            <a:ext cx="2702565" cy="4013201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1227" y="-969526"/>
            <a:ext cx="873320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3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4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2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1"/>
      <p:bldP spid="54" grpId="1"/>
      <p:bldP spid="54" grpId="2"/>
      <p:bldP spid="37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0062" y="417094"/>
            <a:ext cx="10491538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7" y="3553327"/>
            <a:ext cx="2051885" cy="30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493931" y="3787022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6500298" y="3845078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556527" y="3796550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4328938" y="3796550"/>
            <a:ext cx="925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72" y="7860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7383" y="7861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7062" y="790835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20036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493931" y="3787022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391171" y="380607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556527" y="3796550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6371775" y="3888621"/>
            <a:ext cx="925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72" y="7860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7383" y="7861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7062" y="790835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20036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5806179" y="3251847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786116" y="3226072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493931" y="3787022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391172" y="380607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465851" y="3787021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8360829" y="3761246"/>
            <a:ext cx="925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72" y="7860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7383" y="7861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7062" y="790835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20036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3715497" y="3362976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5849097" y="3304919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10015941" y="32518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4170497" y="3796551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6409571" y="3796550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556526" y="3796550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10590654" y="3787021"/>
            <a:ext cx="925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72" y="7860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7383" y="7861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7062" y="790835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20036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0195 -1.11111E-6 C 0.00287 -1.11111E-6 0.00404 -0.11551 0.00404 -0.2088 L 0.00404 -0.41713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085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127</Words>
  <Application>Microsoft Office PowerPoint</Application>
  <PresentationFormat>Widescreen</PresentationFormat>
  <Paragraphs>54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</cp:revision>
  <dcterms:created xsi:type="dcterms:W3CDTF">2020-03-25T02:43:53Z</dcterms:created>
  <dcterms:modified xsi:type="dcterms:W3CDTF">2020-06-17T10:19:31Z</dcterms:modified>
</cp:coreProperties>
</file>