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18"/>
  </p:notesMasterIdLst>
  <p:sldIdLst>
    <p:sldId id="303" r:id="rId2"/>
    <p:sldId id="284" r:id="rId3"/>
    <p:sldId id="301" r:id="rId4"/>
    <p:sldId id="302" r:id="rId5"/>
    <p:sldId id="299" r:id="rId6"/>
    <p:sldId id="283" r:id="rId7"/>
    <p:sldId id="258" r:id="rId8"/>
    <p:sldId id="268" r:id="rId9"/>
    <p:sldId id="285" r:id="rId10"/>
    <p:sldId id="286" r:id="rId11"/>
    <p:sldId id="289" r:id="rId12"/>
    <p:sldId id="290" r:id="rId13"/>
    <p:sldId id="273" r:id="rId14"/>
    <p:sldId id="291" r:id="rId15"/>
    <p:sldId id="281" r:id="rId16"/>
    <p:sldId id="29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40861-E08B-411F-A54A-EEBCE5F20104}" v="23" dt="2019-06-02T05:23:10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3818" autoAdjust="0"/>
  </p:normalViewPr>
  <p:slideViewPr>
    <p:cSldViewPr>
      <p:cViewPr>
        <p:scale>
          <a:sx n="67" d="100"/>
          <a:sy n="67" d="100"/>
        </p:scale>
        <p:origin x="-14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ê Tâm" userId="a42b4c89f3d185cf" providerId="LiveId" clId="{72040861-E08B-411F-A54A-EEBCE5F20104}"/>
    <pc:docChg chg="undo custSel addSld modSld">
      <pc:chgData name="Lê Tâm" userId="a42b4c89f3d185cf" providerId="LiveId" clId="{72040861-E08B-411F-A54A-EEBCE5F20104}" dt="2019-06-02T05:23:10.103" v="358" actId="20577"/>
      <pc:docMkLst>
        <pc:docMk/>
      </pc:docMkLst>
      <pc:sldChg chg="modSp">
        <pc:chgData name="Lê Tâm" userId="a42b4c89f3d185cf" providerId="LiveId" clId="{72040861-E08B-411F-A54A-EEBCE5F20104}" dt="2019-06-02T05:22:58.062" v="357" actId="12"/>
        <pc:sldMkLst>
          <pc:docMk/>
          <pc:sldMk cId="2550538616" sldId="281"/>
        </pc:sldMkLst>
        <pc:spChg chg="mod">
          <ac:chgData name="Lê Tâm" userId="a42b4c89f3d185cf" providerId="LiveId" clId="{72040861-E08B-411F-A54A-EEBCE5F20104}" dt="2019-06-02T05:22:58.062" v="357" actId="12"/>
          <ac:spMkLst>
            <pc:docMk/>
            <pc:sldMk cId="2550538616" sldId="281"/>
            <ac:spMk id="3" creationId="{00000000-0000-0000-0000-000000000000}"/>
          </ac:spMkLst>
        </pc:spChg>
      </pc:sldChg>
      <pc:sldChg chg="addSp delSp modSp add modAnim">
        <pc:chgData name="Lê Tâm" userId="a42b4c89f3d185cf" providerId="LiveId" clId="{72040861-E08B-411F-A54A-EEBCE5F20104}" dt="2019-06-02T05:23:10.103" v="358" actId="20577"/>
        <pc:sldMkLst>
          <pc:docMk/>
          <pc:sldMk cId="2696881053" sldId="293"/>
        </pc:sldMkLst>
        <pc:spChg chg="mod">
          <ac:chgData name="Lê Tâm" userId="a42b4c89f3d185cf" providerId="LiveId" clId="{72040861-E08B-411F-A54A-EEBCE5F20104}" dt="2019-06-02T05:21:28.187" v="340" actId="255"/>
          <ac:spMkLst>
            <pc:docMk/>
            <pc:sldMk cId="2696881053" sldId="293"/>
            <ac:spMk id="2" creationId="{C2C50BFE-AE85-4755-9554-AD4501FE0DC1}"/>
          </ac:spMkLst>
        </pc:spChg>
        <pc:spChg chg="del">
          <ac:chgData name="Lê Tâm" userId="a42b4c89f3d185cf" providerId="LiveId" clId="{72040861-E08B-411F-A54A-EEBCE5F20104}" dt="2019-06-02T05:11:45.071" v="1" actId="478"/>
          <ac:spMkLst>
            <pc:docMk/>
            <pc:sldMk cId="2696881053" sldId="293"/>
            <ac:spMk id="3" creationId="{AB74B885-963B-4AF7-8D9D-B703CFEEFCC4}"/>
          </ac:spMkLst>
        </pc:spChg>
        <pc:spChg chg="add mod">
          <ac:chgData name="Lê Tâm" userId="a42b4c89f3d185cf" providerId="LiveId" clId="{72040861-E08B-411F-A54A-EEBCE5F20104}" dt="2019-06-02T05:21:58.810" v="348" actId="1076"/>
          <ac:spMkLst>
            <pc:docMk/>
            <pc:sldMk cId="2696881053" sldId="293"/>
            <ac:spMk id="4" creationId="{44C2DAA6-E0F0-46AC-85E7-00572149E993}"/>
          </ac:spMkLst>
        </pc:spChg>
        <pc:spChg chg="add mod">
          <ac:chgData name="Lê Tâm" userId="a42b4c89f3d185cf" providerId="LiveId" clId="{72040861-E08B-411F-A54A-EEBCE5F20104}" dt="2019-06-02T05:22:02.154" v="349" actId="1076"/>
          <ac:spMkLst>
            <pc:docMk/>
            <pc:sldMk cId="2696881053" sldId="293"/>
            <ac:spMk id="6" creationId="{C3028822-2755-44F3-AD4A-1449FD388308}"/>
          </ac:spMkLst>
        </pc:spChg>
        <pc:spChg chg="add del mod">
          <ac:chgData name="Lê Tâm" userId="a42b4c89f3d185cf" providerId="LiveId" clId="{72040861-E08B-411F-A54A-EEBCE5F20104}" dt="2019-06-02T05:17:32.208" v="286" actId="478"/>
          <ac:spMkLst>
            <pc:docMk/>
            <pc:sldMk cId="2696881053" sldId="293"/>
            <ac:spMk id="7" creationId="{03FEB2F3-9483-4F31-923E-1489E98DFE5F}"/>
          </ac:spMkLst>
        </pc:spChg>
        <pc:spChg chg="add mod">
          <ac:chgData name="Lê Tâm" userId="a42b4c89f3d185cf" providerId="LiveId" clId="{72040861-E08B-411F-A54A-EEBCE5F20104}" dt="2019-06-02T05:23:10.103" v="358" actId="20577"/>
          <ac:spMkLst>
            <pc:docMk/>
            <pc:sldMk cId="2696881053" sldId="293"/>
            <ac:spMk id="8" creationId="{6369CE35-820F-4CA3-9519-C569524B7C71}"/>
          </ac:spMkLst>
        </pc:spChg>
        <pc:picChg chg="add mod">
          <ac:chgData name="Lê Tâm" userId="a42b4c89f3d185cf" providerId="LiveId" clId="{72040861-E08B-411F-A54A-EEBCE5F20104}" dt="2019-06-02T05:21:52.913" v="347" actId="1076"/>
          <ac:picMkLst>
            <pc:docMk/>
            <pc:sldMk cId="2696881053" sldId="293"/>
            <ac:picMk id="2050" creationId="{2CB62293-688D-46FC-B5EE-BF2602C169CE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9/11/2020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9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766800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1592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319827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59474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35339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38193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7298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77037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99486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0592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081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489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5886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13403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48195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34209"/>
      </p:ext>
    </p:extLst>
  </p:cSld>
  <p:clrMapOvr>
    <a:masterClrMapping/>
  </p:clrMapOvr>
  <p:transition spd="slow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1799"/>
      </p:ext>
    </p:extLst>
  </p:cSld>
  <p:clrMapOvr>
    <a:masterClrMapping/>
  </p:clrMapOvr>
  <p:transition spd="slow"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171"/>
      </p:ext>
    </p:extLst>
  </p:cSld>
  <p:clrMapOvr>
    <a:masterClrMapping/>
  </p:clrMapOvr>
  <p:transition spd="slow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20319"/>
      </p:ext>
    </p:extLst>
  </p:cSld>
  <p:clrMapOvr>
    <a:masterClrMapping/>
  </p:clrMapOvr>
  <p:transition spd="slow"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4652"/>
      </p:ext>
    </p:extLst>
  </p:cSld>
  <p:clrMapOvr>
    <a:masterClrMapping/>
  </p:clrMapOvr>
  <p:transition spd="slow"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71412"/>
      </p:ext>
    </p:extLst>
  </p:cSld>
  <p:clrMapOvr>
    <a:masterClrMapping/>
  </p:clrMapOvr>
  <p:transition spd="slow"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24164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588833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47748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297903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644088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99687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742751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61076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EB5D431C-0EEE-4856-8D34-00B0D6776D6F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40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4" r:id="rId23"/>
    <p:sldLayoutId id="2147483854" r:id="rId24"/>
    <p:sldLayoutId id="2147483855" r:id="rId25"/>
    <p:sldLayoutId id="2147483856" r:id="rId26"/>
    <p:sldLayoutId id="2147483857" r:id="rId27"/>
    <p:sldLayoutId id="2147483858" r:id="rId28"/>
    <p:sldLayoutId id="2147483860" r:id="rId29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jp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"/>
            <a:ext cx="9148156" cy="6861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18424"/>
            <a:ext cx="2056071" cy="2904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06" y="1299028"/>
            <a:ext cx="2067839" cy="2921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75679"/>
            <a:ext cx="2572438" cy="25494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4740" y="241206"/>
            <a:ext cx="458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GIÁO KHOA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96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995" y="534023"/>
            <a:ext cx="6553200" cy="6667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71" y="1721266"/>
            <a:ext cx="3733800" cy="237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71" y="2209801"/>
            <a:ext cx="394974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Tin cấp 1\ipad2-14939851112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1" y="4099133"/>
            <a:ext cx="3657600" cy="2286000"/>
          </a:xfrm>
          <a:prstGeom prst="rect">
            <a:avLst/>
          </a:prstGeom>
          <a:noFill/>
          <a:ln w="63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-30178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mới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0" y="3809999"/>
            <a:ext cx="3124200" cy="3048001"/>
          </a:xfrm>
          <a:prstGeom prst="wedgeRectCallout">
            <a:avLst>
              <a:gd name="adj1" fmla="val 113660"/>
              <a:gd name="adj2" fmla="val -5386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di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257800" y="1371600"/>
            <a:ext cx="3886200" cy="5013533"/>
          </a:xfrm>
          <a:prstGeom prst="wedgeRoundRectCallout">
            <a:avLst>
              <a:gd name="adj1" fmla="val -85353"/>
              <a:gd name="adj2" fmla="val 2841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944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98" y="196528"/>
            <a:ext cx="3200400" cy="457200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15067"/>
            <a:ext cx="8466651" cy="563516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Tx/>
              <a:buChar char="-"/>
            </a:pP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29000" y="8382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0654" y="239577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5181" y="31509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0" y="470059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0" y="5242291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4986999"/>
            <a:ext cx="7090229" cy="12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240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02943" y="1233626"/>
            <a:ext cx="2168857" cy="105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9911" y="2436339"/>
            <a:ext cx="2168857" cy="1114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5487" y="3699988"/>
            <a:ext cx="2105865" cy="12840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192" y="5102075"/>
            <a:ext cx="2219608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29477" y="1153450"/>
            <a:ext cx="41148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57532" y="2407879"/>
            <a:ext cx="4134134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47865" y="3699989"/>
            <a:ext cx="4153469" cy="12840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97980" y="5102075"/>
            <a:ext cx="4153469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4" idx="3"/>
            <a:endCxn id="10" idx="1"/>
          </p:cNvCxnSpPr>
          <p:nvPr/>
        </p:nvCxnSpPr>
        <p:spPr>
          <a:xfrm>
            <a:off x="2971800" y="1760428"/>
            <a:ext cx="1276065" cy="25815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11" idx="1"/>
          </p:cNvCxnSpPr>
          <p:nvPr/>
        </p:nvCxnSpPr>
        <p:spPr>
          <a:xfrm>
            <a:off x="3008768" y="2993609"/>
            <a:ext cx="1289212" cy="26799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8" idx="1"/>
          </p:cNvCxnSpPr>
          <p:nvPr/>
        </p:nvCxnSpPr>
        <p:spPr>
          <a:xfrm flipV="1">
            <a:off x="2931352" y="1724950"/>
            <a:ext cx="1298125" cy="261705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9" idx="1"/>
          </p:cNvCxnSpPr>
          <p:nvPr/>
        </p:nvCxnSpPr>
        <p:spPr>
          <a:xfrm flipV="1">
            <a:off x="2971800" y="2979379"/>
            <a:ext cx="1285732" cy="269419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0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mới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0" y="467819"/>
            <a:ext cx="9144000" cy="680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16202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1317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mới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480428"/>
            <a:ext cx="1752600" cy="131445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80" y="4769353"/>
            <a:ext cx="2154078" cy="142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267878"/>
            <a:ext cx="1828800" cy="125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28" y="2421801"/>
            <a:ext cx="1805626" cy="1373077"/>
          </a:xfrm>
          <a:prstGeom prst="rect">
            <a:avLst/>
          </a:prstGeom>
        </p:spPr>
      </p:pic>
      <p:sp>
        <p:nvSpPr>
          <p:cNvPr id="10" name="12-Point Star 9"/>
          <p:cNvSpPr/>
          <p:nvPr/>
        </p:nvSpPr>
        <p:spPr>
          <a:xfrm>
            <a:off x="-499865" y="461928"/>
            <a:ext cx="3934921" cy="1959873"/>
          </a:xfrm>
          <a:prstGeom prst="star1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50" y="3056882"/>
            <a:ext cx="1716537" cy="109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Káº¿t quáº£ hÃ¬nh áº£nh cho emai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64" y="874384"/>
            <a:ext cx="1950908" cy="10973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áº¿t quáº£ hÃ¬nh áº£nh cho contact with friend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15835"/>
            <a:ext cx="1809853" cy="135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 flipV="1">
            <a:off x="4501983" y="1971770"/>
            <a:ext cx="1" cy="10851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11" idx="1"/>
          </p:cNvCxnSpPr>
          <p:nvPr/>
        </p:nvCxnSpPr>
        <p:spPr>
          <a:xfrm>
            <a:off x="2933700" y="3137653"/>
            <a:ext cx="749550" cy="465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3"/>
            <a:endCxn id="11" idx="1"/>
          </p:cNvCxnSpPr>
          <p:nvPr/>
        </p:nvCxnSpPr>
        <p:spPr>
          <a:xfrm flipV="1">
            <a:off x="3009900" y="3603470"/>
            <a:ext cx="673350" cy="1291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0"/>
            <a:endCxn id="11" idx="2"/>
          </p:cNvCxnSpPr>
          <p:nvPr/>
        </p:nvCxnSpPr>
        <p:spPr>
          <a:xfrm flipV="1">
            <a:off x="4541519" y="4150057"/>
            <a:ext cx="0" cy="619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54" idx="1"/>
            <a:endCxn id="11" idx="3"/>
          </p:cNvCxnSpPr>
          <p:nvPr/>
        </p:nvCxnSpPr>
        <p:spPr>
          <a:xfrm flipH="1" flipV="1">
            <a:off x="5399787" y="3603470"/>
            <a:ext cx="924813" cy="1291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211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238" y="1167454"/>
            <a:ext cx="4568019" cy="642580"/>
          </a:xfr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ỨNG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DỤNG MỞ RỘNG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914400" y="4191000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3501219" y="4214884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6019800" y="4191000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8650" y="2590800"/>
            <a:ext cx="1828800" cy="681248"/>
          </a:xfrm>
          <a:prstGeom prst="roundRect">
            <a:avLst/>
          </a:prstGeom>
          <a:solidFill>
            <a:srgbClr val="FF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4850" y="2696001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2700" y="2596768"/>
            <a:ext cx="1981200" cy="700585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91368" y="2660173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22978" y="2590800"/>
            <a:ext cx="1905000" cy="6812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20503" y="2640684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51271" y="2599019"/>
            <a:ext cx="1600200" cy="6983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42255" y="2638948"/>
            <a:ext cx="152400" cy="2157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>
            <a:stCxn id="13" idx="2"/>
            <a:endCxn id="6" idx="0"/>
          </p:cNvCxnSpPr>
          <p:nvPr/>
        </p:nvCxnSpPr>
        <p:spPr>
          <a:xfrm>
            <a:off x="3543300" y="3297353"/>
            <a:ext cx="909794" cy="91753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  <a:endCxn id="7" idx="0"/>
          </p:cNvCxnSpPr>
          <p:nvPr/>
        </p:nvCxnSpPr>
        <p:spPr>
          <a:xfrm>
            <a:off x="1543050" y="3272048"/>
            <a:ext cx="5428625" cy="9189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2"/>
            <a:endCxn id="5" idx="0"/>
          </p:cNvCxnSpPr>
          <p:nvPr/>
        </p:nvCxnSpPr>
        <p:spPr>
          <a:xfrm flipH="1">
            <a:off x="1866275" y="3272048"/>
            <a:ext cx="3809203" cy="9189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2"/>
            <a:endCxn id="5" idx="0"/>
          </p:cNvCxnSpPr>
          <p:nvPr/>
        </p:nvCxnSpPr>
        <p:spPr>
          <a:xfrm flipH="1">
            <a:off x="1866275" y="3297353"/>
            <a:ext cx="5685096" cy="893647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33400" y="-30178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205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059651"/>
            <a:ext cx="4038600" cy="666750"/>
          </a:xfrm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EM CẦN GHI NHỚ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7696200" cy="40084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trí,liên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0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386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2C50BFE-AE85-4755-9554-AD4501FE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479169"/>
            <a:ext cx="4887398" cy="609600"/>
          </a:xfrm>
        </p:spPr>
        <p:txBody>
          <a:bodyPr>
            <a:noAutofit/>
          </a:bodyPr>
          <a:lstStyle/>
          <a:p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Nhiệm vụ ở nhà:</a:t>
            </a:r>
          </a:p>
        </p:txBody>
      </p:sp>
      <p:pic>
        <p:nvPicPr>
          <p:cNvPr id="2050" name="Picture 2" descr="Kết quả hình ảnh cho doremon">
            <a:extLst>
              <a:ext uri="{FF2B5EF4-FFF2-40B4-BE49-F238E27FC236}">
                <a16:creationId xmlns:a16="http://schemas.microsoft.com/office/drawing/2014/main" xmlns="" id="{2CB62293-688D-46FC-B5EE-BF2602C16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3" y="38100"/>
            <a:ext cx="1482430" cy="2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44C2DAA6-E0F0-46AC-85E7-00572149E993}"/>
              </a:ext>
            </a:extLst>
          </p:cNvPr>
          <p:cNvSpPr/>
          <p:nvPr/>
        </p:nvSpPr>
        <p:spPr>
          <a:xfrm>
            <a:off x="1474787" y="2819400"/>
            <a:ext cx="5876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vi-VN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Học thuộc bài học hôm nay, tiết sau </a:t>
            </a:r>
            <a:r>
              <a:rPr lang="vi-VN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 </a:t>
            </a:r>
            <a:r>
              <a:rPr lang="vi-VN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chấm điểm</a:t>
            </a:r>
            <a:endParaRPr lang="vi-VN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C3028822-2755-44F3-AD4A-1449FD388308}"/>
              </a:ext>
            </a:extLst>
          </p:cNvPr>
          <p:cNvSpPr/>
          <p:nvPr/>
        </p:nvSpPr>
        <p:spPr>
          <a:xfrm>
            <a:off x="1559181" y="3748620"/>
            <a:ext cx="34676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vi-VN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Làm bài tập sách bài tập</a:t>
            </a:r>
            <a:endParaRPr lang="vi-VN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6369CE35-820F-4CA3-9519-C569524B7C71}"/>
              </a:ext>
            </a:extLst>
          </p:cNvPr>
          <p:cNvSpPr/>
          <p:nvPr/>
        </p:nvSpPr>
        <p:spPr>
          <a:xfrm>
            <a:off x="1474787" y="4275312"/>
            <a:ext cx="37850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vi-VN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Chuẩn bị bài học tiếp theo</a:t>
            </a:r>
            <a:endParaRPr lang="vi-VN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810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" y="-11112"/>
            <a:ext cx="9144000" cy="7315200"/>
          </a:xfrm>
          <a:prstGeom prst="rect">
            <a:avLst/>
          </a:prstGeom>
        </p:spPr>
      </p:pic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1981200" y="3048000"/>
            <a:ext cx="5486400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HỌC TIN </a:t>
            </a:r>
            <a:r>
              <a:rPr kumimoji="0" lang="en-US" sz="2400" b="1" i="0" u="none" strike="noStrike" kern="1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3</a:t>
            </a:r>
            <a:endParaRPr kumimoji="0" lang="en-US" sz="2400" b="1" i="0" u="none" strike="noStrike" kern="1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175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799782"/>
              </p:ext>
            </p:extLst>
          </p:nvPr>
        </p:nvGraphicFramePr>
        <p:xfrm>
          <a:off x="3958308" y="1810741"/>
          <a:ext cx="1390650" cy="123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icture" r:id="rId4" imgW="2162556" imgH="1927860" progId="Word.Picture.8">
                  <p:embed/>
                </p:oleObj>
              </mc:Choice>
              <mc:Fallback>
                <p:oleObj name="Picture" r:id="rId4" imgW="2162556" imgH="1927860" progId="Word.Picture.8">
                  <p:embed/>
                  <p:pic>
                    <p:nvPicPr>
                      <p:cNvPr id="3175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308" y="1810741"/>
                        <a:ext cx="1390650" cy="1237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1"/>
            <a:ext cx="8915400" cy="1029546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đếnvới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30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7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6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7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582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5" b="16035"/>
          <a:stretch>
            <a:fillRect/>
          </a:stretch>
        </p:blipFill>
        <p:spPr>
          <a:xfrm>
            <a:off x="0" y="1033463"/>
            <a:ext cx="7092950" cy="33607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554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28821"/>
            <a:ext cx="3649790" cy="2203194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 bwMode="auto">
          <a:xfrm>
            <a:off x="2015395" y="449145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0" i="1" dirty="0" err="1" smtClean="0">
                <a:solidFill>
                  <a:srgbClr val="2D2DB9">
                    <a:lumMod val="50000"/>
                  </a:srgbClr>
                </a:solidFill>
                <a:latin typeface="Times New Roman"/>
                <a:cs typeface="Arial"/>
              </a:rPr>
              <a:t>Thứ</a:t>
            </a:r>
            <a:r>
              <a:rPr lang="en-US" altLang="en-US" sz="2400" b="0" i="1" dirty="0" smtClean="0">
                <a:solidFill>
                  <a:srgbClr val="2D2DB9">
                    <a:lumMod val="50000"/>
                  </a:srgbClr>
                </a:solidFill>
                <a:latin typeface="Times New Roman"/>
                <a:cs typeface="Arial"/>
              </a:rPr>
              <a:t>   </a:t>
            </a:r>
            <a:r>
              <a:rPr lang="en-US" altLang="en-US" sz="2400" b="0" i="1" dirty="0" err="1" smtClean="0">
                <a:solidFill>
                  <a:srgbClr val="2D2DB9">
                    <a:lumMod val="50000"/>
                  </a:srgbClr>
                </a:solidFill>
                <a:latin typeface="Times New Roman"/>
                <a:cs typeface="Arial"/>
              </a:rPr>
              <a:t>ngày</a:t>
            </a:r>
            <a:r>
              <a:rPr lang="en-US" altLang="en-US" sz="2400" b="0" i="1" dirty="0" smtClean="0">
                <a:solidFill>
                  <a:srgbClr val="2D2DB9">
                    <a:lumMod val="50000"/>
                  </a:srgbClr>
                </a:solidFill>
                <a:latin typeface="Times New Roman"/>
                <a:cs typeface="Arial"/>
              </a:rPr>
              <a:t>   </a:t>
            </a:r>
            <a:r>
              <a:rPr lang="en-US" altLang="en-US" sz="2400" b="0" i="1" dirty="0" err="1" smtClean="0">
                <a:solidFill>
                  <a:srgbClr val="2D2DB9">
                    <a:lumMod val="50000"/>
                  </a:srgbClr>
                </a:solidFill>
                <a:latin typeface="Times New Roman"/>
                <a:cs typeface="Arial"/>
              </a:rPr>
              <a:t>tháng</a:t>
            </a:r>
            <a:r>
              <a:rPr lang="en-US" altLang="en-US" sz="2400" b="0" i="1" dirty="0" smtClean="0">
                <a:solidFill>
                  <a:srgbClr val="2D2DB9">
                    <a:lumMod val="50000"/>
                  </a:srgbClr>
                </a:solidFill>
                <a:latin typeface="Times New Roman"/>
                <a:cs typeface="Arial"/>
              </a:rPr>
              <a:t>   </a:t>
            </a:r>
            <a:r>
              <a:rPr lang="en-US" altLang="en-US" sz="2400" b="0" i="1" dirty="0" err="1" smtClean="0">
                <a:solidFill>
                  <a:srgbClr val="2D2DB9">
                    <a:lumMod val="50000"/>
                  </a:srgbClr>
                </a:solidFill>
                <a:latin typeface="Times New Roman"/>
                <a:cs typeface="Arial"/>
              </a:rPr>
              <a:t>năm</a:t>
            </a:r>
            <a:endParaRPr kumimoji="0" lang="en-US" altLang="en-US" sz="4000" b="0" i="1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Times New Roman"/>
              <a:ea typeface="+mj-ea"/>
              <a:cs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2291596"/>
            <a:ext cx="8139906" cy="10130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1587378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1. LÀM QUEN VỚI MÁY TÍNH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10795" y="879353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altLang="en-US" sz="40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80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iới thiệu chung về máy tính - YouTu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2057400"/>
            <a:ext cx="8139906" cy="10130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1: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Người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mới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em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6669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4200" y="557142"/>
            <a:ext cx="6096000" cy="6667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49" y="1937909"/>
            <a:ext cx="5803651" cy="385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7391400" y="1595651"/>
            <a:ext cx="1312519" cy="842749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máy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75230" y="3824785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phím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75230" y="1595651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726054" y="4419600"/>
            <a:ext cx="1246780" cy="762000"/>
          </a:xfrm>
          <a:prstGeom prst="wedgeRectCallout">
            <a:avLst>
              <a:gd name="adj1" fmla="val -186331"/>
              <a:gd name="adj2" fmla="val 101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Chuột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-25100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mới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48409" y="1371600"/>
            <a:ext cx="2057400" cy="1467134"/>
          </a:xfrm>
          <a:prstGeom prst="wedgeRectCallout">
            <a:avLst>
              <a:gd name="adj1" fmla="val 99554"/>
              <a:gd name="adj2" fmla="val 778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Màn hình</a:t>
            </a:r>
          </a:p>
          <a:p>
            <a:pPr algn="just"/>
            <a:r>
              <a:rPr lang="en-US" sz="2400">
                <a:solidFill>
                  <a:schemeClr val="tx1"/>
                </a:solidFill>
              </a:rPr>
              <a:t>Hiển </a:t>
            </a:r>
            <a:r>
              <a:rPr lang="en-US" sz="2400" dirty="0" err="1">
                <a:solidFill>
                  <a:schemeClr val="tx1"/>
                </a:solidFill>
              </a:rPr>
              <a:t>thị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781800" y="-64006"/>
            <a:ext cx="2362200" cy="3721605"/>
          </a:xfrm>
          <a:prstGeom prst="wedgeRectCallout">
            <a:avLst>
              <a:gd name="adj1" fmla="val -70084"/>
              <a:gd name="adj2" fmla="val 4892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Thân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  <a:p>
            <a:pPr algn="just"/>
            <a:r>
              <a:rPr lang="en-US" sz="2400">
                <a:solidFill>
                  <a:schemeClr val="tx1"/>
                </a:solidFill>
              </a:rPr>
              <a:t>Là </a:t>
            </a:r>
            <a:r>
              <a:rPr lang="en-US" sz="2400" dirty="0" err="1">
                <a:solidFill>
                  <a:schemeClr val="tx1"/>
                </a:solidFill>
              </a:rPr>
              <a:t>hộp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chứa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nhiều</a:t>
            </a:r>
            <a:r>
              <a:rPr lang="en-US" sz="2400" dirty="0">
                <a:solidFill>
                  <a:schemeClr val="tx1"/>
                </a:solidFill>
              </a:rPr>
              <a:t> chi </a:t>
            </a:r>
            <a:r>
              <a:rPr lang="en-US" sz="2400" dirty="0" err="1">
                <a:solidFill>
                  <a:schemeClr val="tx1"/>
                </a:solidFill>
              </a:rPr>
              <a:t>tiết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tinh</a:t>
            </a:r>
            <a:r>
              <a:rPr lang="en-US" sz="2400" dirty="0">
                <a:solidFill>
                  <a:schemeClr val="tx1"/>
                </a:solidFill>
              </a:rPr>
              <a:t> vi,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não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điều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khiển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mọi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0" y="4191000"/>
            <a:ext cx="2105809" cy="2586251"/>
          </a:xfrm>
          <a:prstGeom prst="wedgeRectCallout">
            <a:avLst>
              <a:gd name="adj1" fmla="val 64700"/>
              <a:gd name="adj2" fmla="val -134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rgbClr val="FF0000"/>
                </a:solidFill>
              </a:rPr>
              <a:t>Bàn</a:t>
            </a:r>
            <a:r>
              <a:rPr lang="en-US" sz="2400">
                <a:solidFill>
                  <a:srgbClr val="FF0000"/>
                </a:solidFill>
              </a:rPr>
              <a:t> phím</a:t>
            </a:r>
            <a:endParaRPr lang="en-US" sz="2400" dirty="0">
              <a:solidFill>
                <a:srgbClr val="FF0000"/>
              </a:solidFill>
            </a:endParaRP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Gồm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phím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gõ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phím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gửi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4724400" y="5791200"/>
            <a:ext cx="4419600" cy="1066799"/>
          </a:xfrm>
          <a:prstGeom prst="wedgeRectCallout">
            <a:avLst>
              <a:gd name="adj1" fmla="val -26519"/>
              <a:gd name="adj2" fmla="val -6459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Chuột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  <a:p>
            <a:pPr algn="just"/>
            <a:r>
              <a:rPr lang="en-US" sz="2400">
                <a:solidFill>
                  <a:schemeClr val="tx1"/>
                </a:solidFill>
              </a:rPr>
              <a:t>Giúp </a:t>
            </a:r>
            <a:r>
              <a:rPr lang="en-US" sz="2400" dirty="0" err="1">
                <a:solidFill>
                  <a:schemeClr val="tx1"/>
                </a:solidFill>
              </a:rPr>
              <a:t>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điều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khiển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nhanh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chóng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thuận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hơn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82600" y="1346173"/>
            <a:ext cx="6096000" cy="666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0" i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bộ phận của máy tính làm gì?</a:t>
            </a:r>
            <a:endParaRPr lang="en-US" sz="3200" b="0" i="1" dirty="0"/>
          </a:p>
        </p:txBody>
      </p:sp>
    </p:spTree>
    <p:extLst>
      <p:ext uri="{BB962C8B-B14F-4D97-AF65-F5344CB8AC3E}">
        <p14:creationId xmlns:p14="http://schemas.microsoft.com/office/powerpoint/2010/main" val="29633406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  <p:bldP spid="13" grpId="0" animBg="1"/>
      <p:bldP spid="14" grpId="0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530023"/>
            <a:ext cx="6553200" cy="6667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338" y="3452538"/>
            <a:ext cx="3338512" cy="228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639778" y="1196773"/>
            <a:ext cx="2667000" cy="2287893"/>
          </a:xfrm>
          <a:prstGeom prst="cloudCallout">
            <a:avLst>
              <a:gd name="adj1" fmla="val 55332"/>
              <a:gd name="adj2" fmla="val 6260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/>
          </a:p>
        </p:txBody>
      </p:sp>
      <p:sp>
        <p:nvSpPr>
          <p:cNvPr id="8" name="Cloud Callout 7"/>
          <p:cNvSpPr/>
          <p:nvPr/>
        </p:nvSpPr>
        <p:spPr>
          <a:xfrm>
            <a:off x="5105400" y="2590800"/>
            <a:ext cx="3048000" cy="2438400"/>
          </a:xfrm>
          <a:prstGeom prst="cloudCallout">
            <a:avLst>
              <a:gd name="adj1" fmla="val -82890"/>
              <a:gd name="adj2" fmla="val -125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6253" y="-21125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mới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3940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 - &amp;quot;1. Các bộ phận của máy tính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1. Các bộ phận của máy tính&amp;quot;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273&quot;/&gt;&lt;/object&gt;&lt;object type=&quot;3&quot; unique_id=&quot;10023&quot;&gt;&lt;property id=&quot;20148&quot; value=&quot;5&quot;/&gt;&lt;property id=&quot;20300&quot; value=&quot;Slide 14 - &amp;quot;EM CẦN GHI NHỚ&amp;quot;&quot;/&gt;&lt;property id=&quot;20307&quot; value=&quot;281&quot;/&gt;&lt;/object&gt;&lt;object type=&quot;3&quot; unique_id=&quot;67231&quot;&gt;&lt;property id=&quot;20148&quot; value=&quot;5&quot;/&gt;&lt;property id=&quot;20300&quot; value=&quot;Slide 1&quot;/&gt;&lt;property id=&quot;20307&quot; value=&quot;284&quot;/&gt;&lt;/object&gt;&lt;object type=&quot;3&quot; unique_id=&quot;67232&quot;&gt;&lt;property id=&quot;20148&quot; value=&quot;5&quot;/&gt;&lt;property id=&quot;20300&quot; value=&quot;Slide 2&quot;/&gt;&lt;property id=&quot;20307&quot; value=&quot;283&quot;/&gt;&lt;/object&gt;&lt;object type=&quot;3&quot; unique_id=&quot;67233&quot;&gt;&lt;property id=&quot;20148&quot; value=&quot;5&quot;/&gt;&lt;property id=&quot;20300&quot; value=&quot;Slide 8 - &amp;quot;2. Một số loại máy tính thường gặp&amp;quot;&quot;/&gt;&lt;property id=&quot;20307&quot; value=&quot;285&quot;/&gt;&lt;/object&gt;&lt;object type=&quot;3&quot; unique_id=&quot;67234&quot;&gt;&lt;property id=&quot;20148&quot; value=&quot;5&quot;/&gt;&lt;property id=&quot;20300&quot; value=&quot;Slide 9 - &amp;quot;2. Một số loại máy tính thường gặp&amp;quot;&quot;/&gt;&lt;property id=&quot;20307&quot; value=&quot;286&quot;/&gt;&lt;/object&gt;&lt;object type=&quot;3&quot; unique_id=&quot;67235&quot;&gt;&lt;property id=&quot;20148&quot; value=&quot;5&quot;/&gt;&lt;property id=&quot;20300&quot; value=&quot;Slide 10 - &amp;quot;THỰC HÀNH&amp;quot;&quot;/&gt;&lt;property id=&quot;20307&quot; value=&quot;289&quot;/&gt;&lt;/object&gt;&lt;object type=&quot;3&quot; unique_id=&quot;67236&quot;&gt;&lt;property id=&quot;20148&quot; value=&quot;5&quot;/&gt;&lt;property id=&quot;20300&quot; value=&quot;Slide 11&quot;/&gt;&lt;property id=&quot;20307&quot; value=&quot;290&quot;/&gt;&lt;/object&gt;&lt;object type=&quot;3&quot; unique_id=&quot;67237&quot;&gt;&lt;property id=&quot;20148&quot; value=&quot;5&quot;/&gt;&lt;property id=&quot;20300&quot; value=&quot;Slide 13 - &amp;quot;ỨNG DỤNG MỞ RỘNG&amp;quot;&quot;/&gt;&lt;property id=&quot;20307&quot; value=&quot;291&quot;/&gt;&lt;/object&gt;&lt;object type=&quot;3&quot; unique_id=&quot;67238&quot;&gt;&lt;property id=&quot;20148&quot; value=&quot;5&quot;/&gt;&lt;property id=&quot;20300&quot; value=&quot;Slide 15 - &amp;quot;BÀI HỌC KẾT THÚC&amp;quot;&quot;/&gt;&lt;property id=&quot;20307&quot; value=&quot;292&quot;/&gt;&lt;/object&gt;&lt;/object&gt;&lt;object type=&quot;8&quot; unique_id=&quot;1005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1148</TotalTime>
  <Words>583</Words>
  <Application>Microsoft Office PowerPoint</Application>
  <PresentationFormat>On-screen Show (4:3)</PresentationFormat>
  <Paragraphs>82</Paragraphs>
  <Slides>16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Organic</vt:lpstr>
      <vt:lpstr>Picture</vt:lpstr>
      <vt:lpstr>PowerPoint Presentation</vt:lpstr>
      <vt:lpstr>Chào mừng các em đếnvới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Các bộ phận của máy tính</vt:lpstr>
      <vt:lpstr>2. Một số loại máy tính thường gặp</vt:lpstr>
      <vt:lpstr>2. Một số loại máy tính thường gặp</vt:lpstr>
      <vt:lpstr>THỰC HÀNH</vt:lpstr>
      <vt:lpstr>PowerPoint Presentation</vt:lpstr>
      <vt:lpstr>PowerPoint Presentation</vt:lpstr>
      <vt:lpstr>ỨNG DỤNG MỞ RỘNG</vt:lpstr>
      <vt:lpstr>EM CẦN GHI NHỚ</vt:lpstr>
      <vt:lpstr>* Nhiệm vụ ở nhà: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VHL</cp:lastModifiedBy>
  <cp:revision>98</cp:revision>
  <dcterms:created xsi:type="dcterms:W3CDTF">2017-10-03T01:20:28Z</dcterms:created>
  <dcterms:modified xsi:type="dcterms:W3CDTF">2020-09-11T01:35:55Z</dcterms:modified>
</cp:coreProperties>
</file>