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765" r:id="rId3"/>
  </p:sldMasterIdLst>
  <p:sldIdLst>
    <p:sldId id="266" r:id="rId4"/>
    <p:sldId id="269" r:id="rId5"/>
    <p:sldId id="271" r:id="rId6"/>
    <p:sldId id="268" r:id="rId7"/>
    <p:sldId id="256" r:id="rId8"/>
    <p:sldId id="258" r:id="rId9"/>
    <p:sldId id="259" r:id="rId10"/>
    <p:sldId id="260" r:id="rId11"/>
    <p:sldId id="261" r:id="rId12"/>
    <p:sldId id="262" r:id="rId13"/>
    <p:sldId id="264" r:id="rId14"/>
    <p:sldId id="270" r:id="rId15"/>
    <p:sldId id="257" r:id="rId16"/>
  </p:sldIdLst>
  <p:sldSz cx="11522075" cy="6858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36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00"/>
    <a:srgbClr val="0000CC"/>
    <a:srgbClr val="CC66FF"/>
    <a:srgbClr val="FF6600"/>
    <a:srgbClr val="00CC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122" y="66"/>
      </p:cViewPr>
      <p:guideLst>
        <p:guide orient="horz" pos="2160"/>
        <p:guide pos="362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8138" y="0"/>
            <a:ext cx="8929608" cy="1143000"/>
          </a:xfrm>
          <a:prstGeom prst="rect">
            <a:avLst/>
          </a:prstGeom>
        </p:spPr>
        <p:txBody>
          <a:bodyPr anchor="b"/>
          <a:lstStyle>
            <a:lvl1pPr>
              <a:defRPr sz="3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60173" y="2133600"/>
            <a:ext cx="8065453" cy="2667000"/>
          </a:xfrm>
          <a:prstGeom prst="rect">
            <a:avLst/>
          </a:prstGeo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D59B8791-2B92-43BD-A468-CA55801528E4}" type="slidenum">
              <a:rPr lang="en-US" altLang="en-US"/>
              <a:pPr/>
              <a:t>‹#›</a:t>
            </a:fld>
            <a:endParaRPr lang="en-US" altLang="en-US"/>
          </a:p>
        </p:txBody>
      </p:sp>
    </p:spTree>
    <p:extLst>
      <p:ext uri="{BB962C8B-B14F-4D97-AF65-F5344CB8AC3E}">
        <p14:creationId xmlns:p14="http://schemas.microsoft.com/office/powerpoint/2010/main" val="189584251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44674" y="609600"/>
            <a:ext cx="6913245" cy="990600"/>
          </a:xfrm>
          <a:prstGeom prst="rect">
            <a:avLst/>
          </a:prstGeom>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a:xfrm>
            <a:off x="3360605" y="1981200"/>
            <a:ext cx="7297314"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18A0CC-88E5-4B4B-BE6F-49BD638A0D28}" type="slidenum">
              <a:rPr lang="en-US" altLang="en-US"/>
              <a:pPr/>
              <a:t>‹#›</a:t>
            </a:fld>
            <a:endParaRPr lang="en-US" altLang="en-US"/>
          </a:p>
        </p:txBody>
      </p:sp>
    </p:spTree>
    <p:extLst>
      <p:ext uri="{BB962C8B-B14F-4D97-AF65-F5344CB8AC3E}">
        <p14:creationId xmlns:p14="http://schemas.microsoft.com/office/powerpoint/2010/main" val="14584573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591" y="609600"/>
            <a:ext cx="1824329" cy="5486400"/>
          </a:xfrm>
          <a:prstGeom prst="rect">
            <a:avLst/>
          </a:prstGeo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3360605" y="609600"/>
            <a:ext cx="5280951"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F8E95C-FB3D-4FD5-8D0E-C314F92F61F6}" type="slidenum">
              <a:rPr lang="en-US" altLang="en-US"/>
              <a:pPr/>
              <a:t>‹#›</a:t>
            </a:fld>
            <a:endParaRPr lang="en-US" altLang="en-US"/>
          </a:p>
        </p:txBody>
      </p:sp>
    </p:spTree>
    <p:extLst>
      <p:ext uri="{BB962C8B-B14F-4D97-AF65-F5344CB8AC3E}">
        <p14:creationId xmlns:p14="http://schemas.microsoft.com/office/powerpoint/2010/main" val="135976876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671513" y="609600"/>
            <a:ext cx="6721475"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47A244A2-71BC-4ADA-8FD7-963B07169EFC}" type="slidenum">
              <a:rPr lang="en-US" altLang="en-US"/>
              <a:pPr/>
              <a:t>‹#›</a:t>
            </a:fld>
            <a:endParaRPr lang="en-US" altLang="en-US"/>
          </a:p>
        </p:txBody>
      </p:sp>
    </p:spTree>
    <p:extLst>
      <p:ext uri="{BB962C8B-B14F-4D97-AF65-F5344CB8AC3E}">
        <p14:creationId xmlns:p14="http://schemas.microsoft.com/office/powerpoint/2010/main" val="303142586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6142" y="4589464"/>
            <a:ext cx="993779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825207A-E4AA-4E0D-80A2-F461B4EDD8AB}" type="slidenum">
              <a:rPr lang="en-US" altLang="en-US"/>
              <a:pPr/>
              <a:t>‹#›</a:t>
            </a:fld>
            <a:endParaRPr lang="en-US" altLang="en-US"/>
          </a:p>
        </p:txBody>
      </p:sp>
    </p:spTree>
    <p:extLst>
      <p:ext uri="{BB962C8B-B14F-4D97-AF65-F5344CB8AC3E}">
        <p14:creationId xmlns:p14="http://schemas.microsoft.com/office/powerpoint/2010/main" val="16414174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60605" y="1981200"/>
            <a:ext cx="355264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7105279" y="1981200"/>
            <a:ext cx="355264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EF7AC07-3EF9-4E9E-A824-1A0FB2E32767}" type="slidenum">
              <a:rPr lang="en-US" altLang="en-US"/>
              <a:pPr/>
              <a:t>‹#›</a:t>
            </a:fld>
            <a:endParaRPr lang="en-US" altLang="en-US"/>
          </a:p>
        </p:txBody>
      </p:sp>
    </p:spTree>
    <p:extLst>
      <p:ext uri="{BB962C8B-B14F-4D97-AF65-F5344CB8AC3E}">
        <p14:creationId xmlns:p14="http://schemas.microsoft.com/office/powerpoint/2010/main" val="259999600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6142" y="1489075"/>
            <a:ext cx="487287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86142" y="2193926"/>
            <a:ext cx="487287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5849053" y="1489075"/>
            <a:ext cx="4874879"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49053" y="2193926"/>
            <a:ext cx="4874879"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892A1CA-E6D0-414F-AFD8-1D96EF851FDF}" type="slidenum">
              <a:rPr lang="en-US" altLang="en-US"/>
              <a:pPr/>
              <a:t>‹#›</a:t>
            </a:fld>
            <a:endParaRPr lang="en-US" altLang="en-US"/>
          </a:p>
        </p:txBody>
      </p:sp>
    </p:spTree>
    <p:extLst>
      <p:ext uri="{BB962C8B-B14F-4D97-AF65-F5344CB8AC3E}">
        <p14:creationId xmlns:p14="http://schemas.microsoft.com/office/powerpoint/2010/main" val="167376607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F8C01F0-3554-4AE2-BFEB-7B73FAB64E9B}" type="slidenum">
              <a:rPr lang="en-US" altLang="en-US"/>
              <a:pPr/>
              <a:t>‹#›</a:t>
            </a:fld>
            <a:endParaRPr lang="en-US" altLang="en-US"/>
          </a:p>
        </p:txBody>
      </p:sp>
    </p:spTree>
    <p:extLst>
      <p:ext uri="{BB962C8B-B14F-4D97-AF65-F5344CB8AC3E}">
        <p14:creationId xmlns:p14="http://schemas.microsoft.com/office/powerpoint/2010/main" val="244717482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883" y="987426"/>
            <a:ext cx="58330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794144" y="2101850"/>
            <a:ext cx="3716669"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BD28AB6-486F-41AB-A509-8FCAABEA738B}" type="slidenum">
              <a:rPr lang="en-US" altLang="en-US"/>
              <a:pPr/>
              <a:t>‹#›</a:t>
            </a:fld>
            <a:endParaRPr lang="en-US" altLang="en-US"/>
          </a:p>
        </p:txBody>
      </p:sp>
    </p:spTree>
    <p:extLst>
      <p:ext uri="{BB962C8B-B14F-4D97-AF65-F5344CB8AC3E}">
        <p14:creationId xmlns:p14="http://schemas.microsoft.com/office/powerpoint/2010/main" val="132639070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76104" y="1535113"/>
            <a:ext cx="5090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6104" y="2174875"/>
            <a:ext cx="5090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853055" y="1535113"/>
            <a:ext cx="5092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53055" y="2174875"/>
            <a:ext cx="5092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E5381B71-FABB-4322-82BA-8B37052F338E}" type="datetimeFigureOut">
              <a:rPr lang="en-US"/>
              <a:pPr>
                <a:defRPr/>
              </a:pPr>
              <a:t>31/05/2021</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8B3D037E-9271-4120-95EC-39E65D6298ED}" type="slidenum">
              <a:rPr lang="en-US" altLang="en-US"/>
              <a:pPr/>
              <a:t>‹#›</a:t>
            </a:fld>
            <a:endParaRPr lang="en-US" altLang="en-US"/>
          </a:p>
        </p:txBody>
      </p:sp>
    </p:spTree>
    <p:extLst>
      <p:ext uri="{BB962C8B-B14F-4D97-AF65-F5344CB8AC3E}">
        <p14:creationId xmlns:p14="http://schemas.microsoft.com/office/powerpoint/2010/main" val="1638892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cs typeface="Times New Roman" panose="02020603050405020304" pitchFamily="18" charset="0"/>
              </a:defRPr>
            </a:lvl1pPr>
          </a:lstStyle>
          <a:p>
            <a:fld id="{CF91BB36-DD05-4849-9B8D-75367E459651}" type="slidenum">
              <a:rPr lang="en-US" altLang="en-US"/>
              <a:pPr/>
              <a:t>‹#›</a:t>
            </a:fld>
            <a:endParaRPr lang="en-US" altLang="en-US"/>
          </a:p>
        </p:txBody>
      </p:sp>
    </p:spTree>
    <p:extLst>
      <p:ext uri="{BB962C8B-B14F-4D97-AF65-F5344CB8AC3E}">
        <p14:creationId xmlns:p14="http://schemas.microsoft.com/office/powerpoint/2010/main" val="190550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671513" y="609600"/>
            <a:ext cx="6721475"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851A6425-00D9-4E74-853B-2B91A9B83652}" type="slidenum">
              <a:rPr lang="en-US" altLang="en-US"/>
              <a:pPr/>
              <a:t>‹#›</a:t>
            </a:fld>
            <a:endParaRPr lang="en-US" altLang="en-US"/>
          </a:p>
        </p:txBody>
      </p:sp>
    </p:spTree>
    <p:extLst>
      <p:ext uri="{BB962C8B-B14F-4D97-AF65-F5344CB8AC3E}">
        <p14:creationId xmlns:p14="http://schemas.microsoft.com/office/powerpoint/2010/main" val="211489597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cs typeface="Times New Roman" panose="02020603050405020304" pitchFamily="18" charset="0"/>
              </a:defRPr>
            </a:lvl1pPr>
          </a:lstStyle>
          <a:p>
            <a:fld id="{7416C1CF-5875-40EC-B1F2-84438FFFA483}" type="slidenum">
              <a:rPr lang="en-US" altLang="en-US"/>
              <a:pPr/>
              <a:t>‹#›</a:t>
            </a:fld>
            <a:endParaRPr lang="en-US" altLang="en-US"/>
          </a:p>
        </p:txBody>
      </p:sp>
    </p:spTree>
    <p:extLst>
      <p:ext uri="{BB962C8B-B14F-4D97-AF65-F5344CB8AC3E}">
        <p14:creationId xmlns:p14="http://schemas.microsoft.com/office/powerpoint/2010/main" val="4172888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8138" y="0"/>
            <a:ext cx="8929608" cy="1143000"/>
          </a:xfrm>
          <a:prstGeom prst="rect">
            <a:avLst/>
          </a:prstGeom>
        </p:spPr>
        <p:txBody>
          <a:bodyPr anchor="b"/>
          <a:lstStyle>
            <a:lvl1pPr>
              <a:defRPr sz="3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60173" y="2133600"/>
            <a:ext cx="8065453" cy="2667000"/>
          </a:xfrm>
          <a:prstGeom prst="rect">
            <a:avLst/>
          </a:prstGeo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1969BF2-064B-4CF6-BA5B-7679524BA206}" type="slidenum">
              <a:rPr lang="en-US" altLang="en-US"/>
              <a:pPr/>
              <a:t>‹#›</a:t>
            </a:fld>
            <a:endParaRPr lang="en-US" altLang="en-US"/>
          </a:p>
        </p:txBody>
      </p:sp>
    </p:spTree>
    <p:extLst>
      <p:ext uri="{BB962C8B-B14F-4D97-AF65-F5344CB8AC3E}">
        <p14:creationId xmlns:p14="http://schemas.microsoft.com/office/powerpoint/2010/main" val="17831176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671513" y="609600"/>
            <a:ext cx="6721475"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BDF3853B-5767-49AA-8BD0-3E3D87B8AB92}" type="slidenum">
              <a:rPr lang="en-US" altLang="en-US"/>
              <a:pPr/>
              <a:t>‹#›</a:t>
            </a:fld>
            <a:endParaRPr lang="en-US" altLang="en-US"/>
          </a:p>
        </p:txBody>
      </p:sp>
    </p:spTree>
    <p:extLst>
      <p:ext uri="{BB962C8B-B14F-4D97-AF65-F5344CB8AC3E}">
        <p14:creationId xmlns:p14="http://schemas.microsoft.com/office/powerpoint/2010/main" val="170012437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6142" y="4589464"/>
            <a:ext cx="993779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101CFE-35D7-4427-A552-4C47090DDA1C}" type="slidenum">
              <a:rPr lang="en-US" altLang="en-US"/>
              <a:pPr/>
              <a:t>‹#›</a:t>
            </a:fld>
            <a:endParaRPr lang="en-US" altLang="en-US"/>
          </a:p>
        </p:txBody>
      </p:sp>
    </p:spTree>
    <p:extLst>
      <p:ext uri="{BB962C8B-B14F-4D97-AF65-F5344CB8AC3E}">
        <p14:creationId xmlns:p14="http://schemas.microsoft.com/office/powerpoint/2010/main" val="426389680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60605" y="1981200"/>
            <a:ext cx="355264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7105279" y="1981200"/>
            <a:ext cx="355264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A5E7099-7006-45DA-83BD-202040FF2548}" type="slidenum">
              <a:rPr lang="en-US" altLang="en-US"/>
              <a:pPr/>
              <a:t>‹#›</a:t>
            </a:fld>
            <a:endParaRPr lang="en-US" altLang="en-US"/>
          </a:p>
        </p:txBody>
      </p:sp>
    </p:spTree>
    <p:extLst>
      <p:ext uri="{BB962C8B-B14F-4D97-AF65-F5344CB8AC3E}">
        <p14:creationId xmlns:p14="http://schemas.microsoft.com/office/powerpoint/2010/main" val="15864067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6142" y="1489075"/>
            <a:ext cx="487287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86142" y="2193926"/>
            <a:ext cx="487287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5849053" y="1489075"/>
            <a:ext cx="4874879"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49053" y="2193926"/>
            <a:ext cx="4874879"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3120DD2-9427-4947-9DA6-ACBF99D4FFDC}" type="slidenum">
              <a:rPr lang="en-US" altLang="en-US"/>
              <a:pPr/>
              <a:t>‹#›</a:t>
            </a:fld>
            <a:endParaRPr lang="en-US" altLang="en-US"/>
          </a:p>
        </p:txBody>
      </p:sp>
    </p:spTree>
    <p:extLst>
      <p:ext uri="{BB962C8B-B14F-4D97-AF65-F5344CB8AC3E}">
        <p14:creationId xmlns:p14="http://schemas.microsoft.com/office/powerpoint/2010/main" val="342996164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0A7AE2A-DA04-4ADF-B7BD-2762BFCF29F4}" type="slidenum">
              <a:rPr lang="en-US" altLang="en-US"/>
              <a:pPr/>
              <a:t>‹#›</a:t>
            </a:fld>
            <a:endParaRPr lang="en-US" altLang="en-US"/>
          </a:p>
        </p:txBody>
      </p:sp>
    </p:spTree>
    <p:extLst>
      <p:ext uri="{BB962C8B-B14F-4D97-AF65-F5344CB8AC3E}">
        <p14:creationId xmlns:p14="http://schemas.microsoft.com/office/powerpoint/2010/main" val="11867349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9DCD0A6-7BBE-4E33-9636-2736BFB4BCB5}" type="slidenum">
              <a:rPr lang="en-US" altLang="en-US"/>
              <a:pPr/>
              <a:t>‹#›</a:t>
            </a:fld>
            <a:endParaRPr lang="en-US" altLang="en-US"/>
          </a:p>
        </p:txBody>
      </p:sp>
    </p:spTree>
    <p:extLst>
      <p:ext uri="{BB962C8B-B14F-4D97-AF65-F5344CB8AC3E}">
        <p14:creationId xmlns:p14="http://schemas.microsoft.com/office/powerpoint/2010/main" val="28311473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883" y="987426"/>
            <a:ext cx="58330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794144" y="2101850"/>
            <a:ext cx="3716669"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6D95E2-1FEE-407A-BF00-92BE3CD79397}" type="slidenum">
              <a:rPr lang="en-US" altLang="en-US"/>
              <a:pPr/>
              <a:t>‹#›</a:t>
            </a:fld>
            <a:endParaRPr lang="en-US" altLang="en-US"/>
          </a:p>
        </p:txBody>
      </p:sp>
    </p:spTree>
    <p:extLst>
      <p:ext uri="{BB962C8B-B14F-4D97-AF65-F5344CB8AC3E}">
        <p14:creationId xmlns:p14="http://schemas.microsoft.com/office/powerpoint/2010/main" val="146557212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4144" y="457200"/>
            <a:ext cx="3716669" cy="1600200"/>
          </a:xfrm>
          <a:prstGeom prst="rect">
            <a:avLst/>
          </a:prstGeo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4898883" y="987426"/>
            <a:ext cx="58330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794144" y="2101850"/>
            <a:ext cx="3716669"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4DA3293-B94A-40A0-9ADE-064F279DD47F}" type="slidenum">
              <a:rPr lang="en-US" altLang="en-US"/>
              <a:pPr/>
              <a:t>‹#›</a:t>
            </a:fld>
            <a:endParaRPr lang="en-US" altLang="en-US"/>
          </a:p>
        </p:txBody>
      </p:sp>
    </p:spTree>
    <p:extLst>
      <p:ext uri="{BB962C8B-B14F-4D97-AF65-F5344CB8AC3E}">
        <p14:creationId xmlns:p14="http://schemas.microsoft.com/office/powerpoint/2010/main" val="11778470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6142" y="4589464"/>
            <a:ext cx="993779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360249-AC70-4DC8-B259-E0E4C82FF953}" type="slidenum">
              <a:rPr lang="en-US" altLang="en-US"/>
              <a:pPr/>
              <a:t>‹#›</a:t>
            </a:fld>
            <a:endParaRPr lang="en-US" altLang="en-US"/>
          </a:p>
        </p:txBody>
      </p:sp>
    </p:spTree>
    <p:extLst>
      <p:ext uri="{BB962C8B-B14F-4D97-AF65-F5344CB8AC3E}">
        <p14:creationId xmlns:p14="http://schemas.microsoft.com/office/powerpoint/2010/main" val="206627276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44674" y="609600"/>
            <a:ext cx="6913245" cy="990600"/>
          </a:xfrm>
          <a:prstGeom prst="rect">
            <a:avLst/>
          </a:prstGeom>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a:xfrm>
            <a:off x="3360605" y="1981200"/>
            <a:ext cx="7297314"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D6B895-9787-4C52-8DF1-D9B194898E58}" type="slidenum">
              <a:rPr lang="en-US" altLang="en-US"/>
              <a:pPr/>
              <a:t>‹#›</a:t>
            </a:fld>
            <a:endParaRPr lang="en-US" altLang="en-US"/>
          </a:p>
        </p:txBody>
      </p:sp>
    </p:spTree>
    <p:extLst>
      <p:ext uri="{BB962C8B-B14F-4D97-AF65-F5344CB8AC3E}">
        <p14:creationId xmlns:p14="http://schemas.microsoft.com/office/powerpoint/2010/main" val="315188847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591" y="609600"/>
            <a:ext cx="1824329" cy="5486400"/>
          </a:xfrm>
          <a:prstGeom prst="rect">
            <a:avLst/>
          </a:prstGeo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3360605" y="609600"/>
            <a:ext cx="5280951"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4AEFA29-7CC3-4DD2-B926-A4AE7696817F}" type="slidenum">
              <a:rPr lang="en-US" altLang="en-US"/>
              <a:pPr/>
              <a:t>‹#›</a:t>
            </a:fld>
            <a:endParaRPr lang="en-US" altLang="en-US"/>
          </a:p>
        </p:txBody>
      </p:sp>
    </p:spTree>
    <p:extLst>
      <p:ext uri="{BB962C8B-B14F-4D97-AF65-F5344CB8AC3E}">
        <p14:creationId xmlns:p14="http://schemas.microsoft.com/office/powerpoint/2010/main" val="113856313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104" y="704850"/>
            <a:ext cx="10369868"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76104" y="1935164"/>
            <a:ext cx="10369868" cy="4389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C2FFD2-DB12-4FD2-B72C-F618C580B973}" type="slidenum">
              <a:rPr lang="en-US" altLang="en-US"/>
              <a:pPr/>
              <a:t>‹#›</a:t>
            </a:fld>
            <a:endParaRPr lang="en-US" altLang="en-US"/>
          </a:p>
        </p:txBody>
      </p:sp>
    </p:spTree>
    <p:extLst>
      <p:ext uri="{BB962C8B-B14F-4D97-AF65-F5344CB8AC3E}">
        <p14:creationId xmlns:p14="http://schemas.microsoft.com/office/powerpoint/2010/main" val="2433568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671513" y="609600"/>
            <a:ext cx="6721475"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D8A0B50-F37A-4155-A48C-1D0E7D0CF9E5}" type="slidenum">
              <a:rPr lang="en-US" altLang="en-US"/>
              <a:pPr/>
              <a:t>‹#›</a:t>
            </a:fld>
            <a:endParaRPr lang="en-US" altLang="en-US"/>
          </a:p>
        </p:txBody>
      </p:sp>
    </p:spTree>
    <p:extLst>
      <p:ext uri="{BB962C8B-B14F-4D97-AF65-F5344CB8AC3E}">
        <p14:creationId xmlns:p14="http://schemas.microsoft.com/office/powerpoint/2010/main" val="262049086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6142" y="4589464"/>
            <a:ext cx="993779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092528-0306-4ECB-8D41-462551EF2613}" type="slidenum">
              <a:rPr lang="en-US" altLang="en-US"/>
              <a:pPr/>
              <a:t>‹#›</a:t>
            </a:fld>
            <a:endParaRPr lang="en-US" altLang="en-US"/>
          </a:p>
        </p:txBody>
      </p:sp>
    </p:spTree>
    <p:extLst>
      <p:ext uri="{BB962C8B-B14F-4D97-AF65-F5344CB8AC3E}">
        <p14:creationId xmlns:p14="http://schemas.microsoft.com/office/powerpoint/2010/main" val="45307461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60605" y="1981200"/>
            <a:ext cx="355264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7105279" y="1981200"/>
            <a:ext cx="355264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F8718AF-2877-42C1-87AD-31F02D5AF327}" type="slidenum">
              <a:rPr lang="en-US" altLang="en-US"/>
              <a:pPr/>
              <a:t>‹#›</a:t>
            </a:fld>
            <a:endParaRPr lang="en-US" altLang="en-US"/>
          </a:p>
        </p:txBody>
      </p:sp>
    </p:spTree>
    <p:extLst>
      <p:ext uri="{BB962C8B-B14F-4D97-AF65-F5344CB8AC3E}">
        <p14:creationId xmlns:p14="http://schemas.microsoft.com/office/powerpoint/2010/main" val="254429116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6142" y="1489075"/>
            <a:ext cx="487287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86142" y="2193926"/>
            <a:ext cx="487287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5849053" y="1489075"/>
            <a:ext cx="4874879"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49053" y="2193926"/>
            <a:ext cx="4874879"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16B85AF-AC95-49FA-9A01-5C1298981339}" type="slidenum">
              <a:rPr lang="en-US" altLang="en-US"/>
              <a:pPr/>
              <a:t>‹#›</a:t>
            </a:fld>
            <a:endParaRPr lang="en-US" altLang="en-US"/>
          </a:p>
        </p:txBody>
      </p:sp>
    </p:spTree>
    <p:extLst>
      <p:ext uri="{BB962C8B-B14F-4D97-AF65-F5344CB8AC3E}">
        <p14:creationId xmlns:p14="http://schemas.microsoft.com/office/powerpoint/2010/main" val="211071575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AB6D54E-713B-475A-ABBC-DAE5A41513D9}" type="slidenum">
              <a:rPr lang="en-US" altLang="en-US"/>
              <a:pPr/>
              <a:t>‹#›</a:t>
            </a:fld>
            <a:endParaRPr lang="en-US" altLang="en-US"/>
          </a:p>
        </p:txBody>
      </p:sp>
    </p:spTree>
    <p:extLst>
      <p:ext uri="{BB962C8B-B14F-4D97-AF65-F5344CB8AC3E}">
        <p14:creationId xmlns:p14="http://schemas.microsoft.com/office/powerpoint/2010/main" val="345365904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883" y="987426"/>
            <a:ext cx="58330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794144" y="2101850"/>
            <a:ext cx="3716669"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0C7A0E4-E580-4726-BDFE-15E4C21D92C3}" type="slidenum">
              <a:rPr lang="en-US" altLang="en-US"/>
              <a:pPr/>
              <a:t>‹#›</a:t>
            </a:fld>
            <a:endParaRPr lang="en-US" altLang="en-US"/>
          </a:p>
        </p:txBody>
      </p:sp>
    </p:spTree>
    <p:extLst>
      <p:ext uri="{BB962C8B-B14F-4D97-AF65-F5344CB8AC3E}">
        <p14:creationId xmlns:p14="http://schemas.microsoft.com/office/powerpoint/2010/main" val="394308447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76104" y="1535113"/>
            <a:ext cx="5090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6104" y="2174875"/>
            <a:ext cx="5090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853055" y="1535113"/>
            <a:ext cx="5092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53055" y="2174875"/>
            <a:ext cx="5092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DF8EA24A-9D42-4DEE-AA6D-FBE70528F485}" type="datetimeFigureOut">
              <a:rPr lang="en-US"/>
              <a:pPr>
                <a:defRPr/>
              </a:pPr>
              <a:t>31/05/2021</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DA08F8B8-D5C4-4F33-8AD7-89D2B6B5B256}" type="slidenum">
              <a:rPr lang="en-US" altLang="en-US"/>
              <a:pPr/>
              <a:t>‹#›</a:t>
            </a:fld>
            <a:endParaRPr lang="en-US" altLang="en-US"/>
          </a:p>
        </p:txBody>
      </p:sp>
    </p:spTree>
    <p:extLst>
      <p:ext uri="{BB962C8B-B14F-4D97-AF65-F5344CB8AC3E}">
        <p14:creationId xmlns:p14="http://schemas.microsoft.com/office/powerpoint/2010/main" val="174995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60605" y="1981200"/>
            <a:ext cx="355264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7105279" y="1981200"/>
            <a:ext cx="355264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A9B955D-97BE-4D08-90F3-AFAE6AD0AEF7}" type="slidenum">
              <a:rPr lang="en-US" altLang="en-US"/>
              <a:pPr/>
              <a:t>‹#›</a:t>
            </a:fld>
            <a:endParaRPr lang="en-US" altLang="en-US"/>
          </a:p>
        </p:txBody>
      </p:sp>
    </p:spTree>
    <p:extLst>
      <p:ext uri="{BB962C8B-B14F-4D97-AF65-F5344CB8AC3E}">
        <p14:creationId xmlns:p14="http://schemas.microsoft.com/office/powerpoint/2010/main" val="136812388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8138" y="0"/>
            <a:ext cx="8929608" cy="1143000"/>
          </a:xfrm>
          <a:prstGeom prst="rect">
            <a:avLst/>
          </a:prstGeom>
        </p:spPr>
        <p:txBody>
          <a:bodyPr anchor="b"/>
          <a:lstStyle>
            <a:lvl1pPr>
              <a:defRPr sz="3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60173" y="2133600"/>
            <a:ext cx="8065453" cy="2667000"/>
          </a:xfrm>
          <a:prstGeom prst="rect">
            <a:avLst/>
          </a:prstGeo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6FDFBC5-FBB1-4418-99E1-2DD539DAED6E}" type="slidenum">
              <a:rPr lang="en-US" altLang="en-US"/>
              <a:pPr/>
              <a:t>‹#›</a:t>
            </a:fld>
            <a:endParaRPr lang="en-US" altLang="en-US"/>
          </a:p>
        </p:txBody>
      </p:sp>
    </p:spTree>
    <p:extLst>
      <p:ext uri="{BB962C8B-B14F-4D97-AF65-F5344CB8AC3E}">
        <p14:creationId xmlns:p14="http://schemas.microsoft.com/office/powerpoint/2010/main" val="178716173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671513" y="609600"/>
            <a:ext cx="6721475"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41B6843-7C12-4CEA-852F-09ABB05CE3E9}" type="slidenum">
              <a:rPr lang="en-US" altLang="en-US"/>
              <a:pPr/>
              <a:t>‹#›</a:t>
            </a:fld>
            <a:endParaRPr lang="en-US" altLang="en-US"/>
          </a:p>
        </p:txBody>
      </p:sp>
    </p:spTree>
    <p:extLst>
      <p:ext uri="{BB962C8B-B14F-4D97-AF65-F5344CB8AC3E}">
        <p14:creationId xmlns:p14="http://schemas.microsoft.com/office/powerpoint/2010/main" val="424771397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6142" y="4589464"/>
            <a:ext cx="993779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92EC1D-136F-42B4-B856-F3C48BDF56B0}" type="slidenum">
              <a:rPr lang="en-US" altLang="en-US"/>
              <a:pPr/>
              <a:t>‹#›</a:t>
            </a:fld>
            <a:endParaRPr lang="en-US" altLang="en-US"/>
          </a:p>
        </p:txBody>
      </p:sp>
    </p:spTree>
    <p:extLst>
      <p:ext uri="{BB962C8B-B14F-4D97-AF65-F5344CB8AC3E}">
        <p14:creationId xmlns:p14="http://schemas.microsoft.com/office/powerpoint/2010/main" val="181211731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60605" y="1981200"/>
            <a:ext cx="355264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7105279" y="1981200"/>
            <a:ext cx="355264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EA37F0-8307-4AA2-B382-11980A88D62B}" type="slidenum">
              <a:rPr lang="en-US" altLang="en-US"/>
              <a:pPr/>
              <a:t>‹#›</a:t>
            </a:fld>
            <a:endParaRPr lang="en-US" altLang="en-US"/>
          </a:p>
        </p:txBody>
      </p:sp>
    </p:spTree>
    <p:extLst>
      <p:ext uri="{BB962C8B-B14F-4D97-AF65-F5344CB8AC3E}">
        <p14:creationId xmlns:p14="http://schemas.microsoft.com/office/powerpoint/2010/main" val="148862232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6142" y="1489075"/>
            <a:ext cx="487287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86142" y="2193926"/>
            <a:ext cx="487287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5849053" y="1489075"/>
            <a:ext cx="4874879"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49053" y="2193926"/>
            <a:ext cx="4874879"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BA50EC6-C4CD-4445-A696-BAF7C86779C6}" type="slidenum">
              <a:rPr lang="en-US" altLang="en-US"/>
              <a:pPr/>
              <a:t>‹#›</a:t>
            </a:fld>
            <a:endParaRPr lang="en-US" altLang="en-US"/>
          </a:p>
        </p:txBody>
      </p:sp>
    </p:spTree>
    <p:extLst>
      <p:ext uri="{BB962C8B-B14F-4D97-AF65-F5344CB8AC3E}">
        <p14:creationId xmlns:p14="http://schemas.microsoft.com/office/powerpoint/2010/main" val="205343714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A6E23C0-94BF-4895-B85A-3487CABC1E95}" type="slidenum">
              <a:rPr lang="en-US" altLang="en-US"/>
              <a:pPr/>
              <a:t>‹#›</a:t>
            </a:fld>
            <a:endParaRPr lang="en-US" altLang="en-US"/>
          </a:p>
        </p:txBody>
      </p:sp>
    </p:spTree>
    <p:extLst>
      <p:ext uri="{BB962C8B-B14F-4D97-AF65-F5344CB8AC3E}">
        <p14:creationId xmlns:p14="http://schemas.microsoft.com/office/powerpoint/2010/main" val="86495494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7D40950-5CCB-4EAC-807F-E725A6A4A3CB}" type="slidenum">
              <a:rPr lang="en-US" altLang="en-US"/>
              <a:pPr/>
              <a:t>‹#›</a:t>
            </a:fld>
            <a:endParaRPr lang="en-US" altLang="en-US"/>
          </a:p>
        </p:txBody>
      </p:sp>
    </p:spTree>
    <p:extLst>
      <p:ext uri="{BB962C8B-B14F-4D97-AF65-F5344CB8AC3E}">
        <p14:creationId xmlns:p14="http://schemas.microsoft.com/office/powerpoint/2010/main" val="259215683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883" y="987426"/>
            <a:ext cx="58330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794144" y="2101850"/>
            <a:ext cx="3716669"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612B581-6D9B-439F-B4E3-4C2015FB3360}" type="slidenum">
              <a:rPr lang="en-US" altLang="en-US"/>
              <a:pPr/>
              <a:t>‹#›</a:t>
            </a:fld>
            <a:endParaRPr lang="en-US" altLang="en-US"/>
          </a:p>
        </p:txBody>
      </p:sp>
    </p:spTree>
    <p:extLst>
      <p:ext uri="{BB962C8B-B14F-4D97-AF65-F5344CB8AC3E}">
        <p14:creationId xmlns:p14="http://schemas.microsoft.com/office/powerpoint/2010/main" val="397899039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4144" y="457200"/>
            <a:ext cx="3716669" cy="1600200"/>
          </a:xfrm>
          <a:prstGeom prst="rect">
            <a:avLst/>
          </a:prstGeo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4898883" y="987426"/>
            <a:ext cx="58330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794144" y="2101850"/>
            <a:ext cx="3716669"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D89EAC5-6A12-4257-AC59-AE2978CAB3FB}" type="slidenum">
              <a:rPr lang="en-US" altLang="en-US"/>
              <a:pPr/>
              <a:t>‹#›</a:t>
            </a:fld>
            <a:endParaRPr lang="en-US" altLang="en-US"/>
          </a:p>
        </p:txBody>
      </p:sp>
    </p:spTree>
    <p:extLst>
      <p:ext uri="{BB962C8B-B14F-4D97-AF65-F5344CB8AC3E}">
        <p14:creationId xmlns:p14="http://schemas.microsoft.com/office/powerpoint/2010/main" val="295594558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44674" y="609600"/>
            <a:ext cx="6913245" cy="990600"/>
          </a:xfrm>
          <a:prstGeom prst="rect">
            <a:avLst/>
          </a:prstGeom>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a:xfrm>
            <a:off x="3360605" y="1981200"/>
            <a:ext cx="7297314"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CAB3514-C476-4FA6-AF72-BBC0C20FD395}" type="slidenum">
              <a:rPr lang="en-US" altLang="en-US"/>
              <a:pPr/>
              <a:t>‹#›</a:t>
            </a:fld>
            <a:endParaRPr lang="en-US" altLang="en-US"/>
          </a:p>
        </p:txBody>
      </p:sp>
    </p:spTree>
    <p:extLst>
      <p:ext uri="{BB962C8B-B14F-4D97-AF65-F5344CB8AC3E}">
        <p14:creationId xmlns:p14="http://schemas.microsoft.com/office/powerpoint/2010/main" val="10138736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6142" y="1489075"/>
            <a:ext cx="487287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86142" y="2193926"/>
            <a:ext cx="487287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5849053" y="1489075"/>
            <a:ext cx="4874879"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49053" y="2193926"/>
            <a:ext cx="4874879"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1A726A2-89BE-444F-95B8-E69F4E7DC539}" type="slidenum">
              <a:rPr lang="en-US" altLang="en-US"/>
              <a:pPr/>
              <a:t>‹#›</a:t>
            </a:fld>
            <a:endParaRPr lang="en-US" altLang="en-US"/>
          </a:p>
        </p:txBody>
      </p:sp>
    </p:spTree>
    <p:extLst>
      <p:ext uri="{BB962C8B-B14F-4D97-AF65-F5344CB8AC3E}">
        <p14:creationId xmlns:p14="http://schemas.microsoft.com/office/powerpoint/2010/main" val="294274686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591" y="609600"/>
            <a:ext cx="1824329" cy="5486400"/>
          </a:xfrm>
          <a:prstGeom prst="rect">
            <a:avLst/>
          </a:prstGeo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3360605" y="609600"/>
            <a:ext cx="5280951"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CBFBC1-4143-42F9-9C1C-8994EB4689F3}" type="slidenum">
              <a:rPr lang="en-US" altLang="en-US"/>
              <a:pPr/>
              <a:t>‹#›</a:t>
            </a:fld>
            <a:endParaRPr lang="en-US" altLang="en-US"/>
          </a:p>
        </p:txBody>
      </p:sp>
    </p:spTree>
    <p:extLst>
      <p:ext uri="{BB962C8B-B14F-4D97-AF65-F5344CB8AC3E}">
        <p14:creationId xmlns:p14="http://schemas.microsoft.com/office/powerpoint/2010/main" val="166039444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104" y="704850"/>
            <a:ext cx="10369868"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76104" y="1935164"/>
            <a:ext cx="10369868" cy="4389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1DD2A0-430E-4986-90E4-84524BD24167}" type="slidenum">
              <a:rPr lang="en-US" altLang="en-US"/>
              <a:pPr/>
              <a:t>‹#›</a:t>
            </a:fld>
            <a:endParaRPr lang="en-US" altLang="en-US"/>
          </a:p>
        </p:txBody>
      </p:sp>
    </p:spTree>
    <p:extLst>
      <p:ext uri="{BB962C8B-B14F-4D97-AF65-F5344CB8AC3E}">
        <p14:creationId xmlns:p14="http://schemas.microsoft.com/office/powerpoint/2010/main" val="3745928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671513" y="609600"/>
            <a:ext cx="6721475" cy="461963"/>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2400" b="1" u="sng" smtClean="0">
                <a:solidFill>
                  <a:srgbClr val="FF0000"/>
                </a:solidFill>
              </a:rPr>
              <a:t>BT&amp;TH số 3: Thao tác trên bảng</a:t>
            </a:r>
            <a:endParaRPr lang="vi-VN" altLang="en-US" sz="2400" b="1" u="sng" smtClean="0">
              <a:solidFill>
                <a:srgbClr val="FF0000"/>
              </a:solidFill>
            </a:endParaRP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268B84DE-3F84-4639-ACA0-8FBFC5F793AD}" type="slidenum">
              <a:rPr lang="en-US" altLang="en-US"/>
              <a:pPr/>
              <a:t>‹#›</a:t>
            </a:fld>
            <a:endParaRPr lang="en-US" altLang="en-US"/>
          </a:p>
        </p:txBody>
      </p:sp>
    </p:spTree>
    <p:extLst>
      <p:ext uri="{BB962C8B-B14F-4D97-AF65-F5344CB8AC3E}">
        <p14:creationId xmlns:p14="http://schemas.microsoft.com/office/powerpoint/2010/main" val="331297329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6142" y="4589464"/>
            <a:ext cx="993779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58EACD9-DB25-450B-87B8-56D116CD1717}" type="slidenum">
              <a:rPr lang="en-US" altLang="en-US"/>
              <a:pPr/>
              <a:t>‹#›</a:t>
            </a:fld>
            <a:endParaRPr lang="en-US" altLang="en-US"/>
          </a:p>
        </p:txBody>
      </p:sp>
    </p:spTree>
    <p:extLst>
      <p:ext uri="{BB962C8B-B14F-4D97-AF65-F5344CB8AC3E}">
        <p14:creationId xmlns:p14="http://schemas.microsoft.com/office/powerpoint/2010/main" val="412371433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60605" y="1981200"/>
            <a:ext cx="355264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7105279" y="1981200"/>
            <a:ext cx="355264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91BA206-A6CD-4E86-BA4D-8639FB10AC0F}" type="slidenum">
              <a:rPr lang="en-US" altLang="en-US"/>
              <a:pPr/>
              <a:t>‹#›</a:t>
            </a:fld>
            <a:endParaRPr lang="en-US" altLang="en-US"/>
          </a:p>
        </p:txBody>
      </p:sp>
    </p:spTree>
    <p:extLst>
      <p:ext uri="{BB962C8B-B14F-4D97-AF65-F5344CB8AC3E}">
        <p14:creationId xmlns:p14="http://schemas.microsoft.com/office/powerpoint/2010/main" val="34865912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6142" y="1489075"/>
            <a:ext cx="487287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86142" y="2193926"/>
            <a:ext cx="487287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5849053" y="1489075"/>
            <a:ext cx="4874879"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49053" y="2193926"/>
            <a:ext cx="4874879"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04650D6-CDC5-4A85-A82D-4231998FCDB6}" type="slidenum">
              <a:rPr lang="en-US" altLang="en-US"/>
              <a:pPr/>
              <a:t>‹#›</a:t>
            </a:fld>
            <a:endParaRPr lang="en-US" altLang="en-US"/>
          </a:p>
        </p:txBody>
      </p:sp>
    </p:spTree>
    <p:extLst>
      <p:ext uri="{BB962C8B-B14F-4D97-AF65-F5344CB8AC3E}">
        <p14:creationId xmlns:p14="http://schemas.microsoft.com/office/powerpoint/2010/main" val="314622280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0BBAD20-D304-4DE8-9FD2-7965440C40B0}" type="slidenum">
              <a:rPr lang="en-US" altLang="en-US"/>
              <a:pPr/>
              <a:t>‹#›</a:t>
            </a:fld>
            <a:endParaRPr lang="en-US" altLang="en-US"/>
          </a:p>
        </p:txBody>
      </p:sp>
    </p:spTree>
    <p:extLst>
      <p:ext uri="{BB962C8B-B14F-4D97-AF65-F5344CB8AC3E}">
        <p14:creationId xmlns:p14="http://schemas.microsoft.com/office/powerpoint/2010/main" val="180503090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883" y="987426"/>
            <a:ext cx="58330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794144" y="2101850"/>
            <a:ext cx="3716669"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B0FAB41-9216-4EDC-895D-99CA4291346C}" type="slidenum">
              <a:rPr lang="en-US" altLang="en-US"/>
              <a:pPr/>
              <a:t>‹#›</a:t>
            </a:fld>
            <a:endParaRPr lang="en-US" altLang="en-US"/>
          </a:p>
        </p:txBody>
      </p:sp>
    </p:spTree>
    <p:extLst>
      <p:ext uri="{BB962C8B-B14F-4D97-AF65-F5344CB8AC3E}">
        <p14:creationId xmlns:p14="http://schemas.microsoft.com/office/powerpoint/2010/main" val="165073368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76104" y="1535113"/>
            <a:ext cx="5090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6104" y="2174875"/>
            <a:ext cx="5090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853055" y="1535113"/>
            <a:ext cx="5092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53055" y="2174875"/>
            <a:ext cx="5092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CE1B1014-0FCD-4B13-895C-8673974AB62B}" type="datetimeFigureOut">
              <a:rPr lang="en-US"/>
              <a:pPr>
                <a:defRPr/>
              </a:pPr>
              <a:t>31/05/2021</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515CEB51-F17F-4983-921B-8D3E2A0FA7B9}" type="slidenum">
              <a:rPr lang="en-US" altLang="en-US"/>
              <a:pPr/>
              <a:t>‹#›</a:t>
            </a:fld>
            <a:endParaRPr lang="en-US" altLang="en-US"/>
          </a:p>
        </p:txBody>
      </p:sp>
    </p:spTree>
    <p:extLst>
      <p:ext uri="{BB962C8B-B14F-4D97-AF65-F5344CB8AC3E}">
        <p14:creationId xmlns:p14="http://schemas.microsoft.com/office/powerpoint/2010/main" val="311154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13B26EA-52CF-4CE8-B76C-81142CC76AAA}" type="slidenum">
              <a:rPr lang="en-US" altLang="en-US"/>
              <a:pPr/>
              <a:t>‹#›</a:t>
            </a:fld>
            <a:endParaRPr lang="en-US" altLang="en-US"/>
          </a:p>
        </p:txBody>
      </p:sp>
    </p:spTree>
    <p:extLst>
      <p:ext uri="{BB962C8B-B14F-4D97-AF65-F5344CB8AC3E}">
        <p14:creationId xmlns:p14="http://schemas.microsoft.com/office/powerpoint/2010/main" val="31269446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38F591C-EE8E-4CD5-B2E4-F7E22D496EAE}" type="slidenum">
              <a:rPr lang="en-US" altLang="en-US"/>
              <a:pPr/>
              <a:t>‹#›</a:t>
            </a:fld>
            <a:endParaRPr lang="en-US" altLang="en-US"/>
          </a:p>
        </p:txBody>
      </p:sp>
    </p:spTree>
    <p:extLst>
      <p:ext uri="{BB962C8B-B14F-4D97-AF65-F5344CB8AC3E}">
        <p14:creationId xmlns:p14="http://schemas.microsoft.com/office/powerpoint/2010/main" val="218982191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883" y="987426"/>
            <a:ext cx="58330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794144" y="2101850"/>
            <a:ext cx="3716669"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246739-A2F2-4B36-886B-95339CEEB192}" type="slidenum">
              <a:rPr lang="en-US" altLang="en-US"/>
              <a:pPr/>
              <a:t>‹#›</a:t>
            </a:fld>
            <a:endParaRPr lang="en-US" altLang="en-US"/>
          </a:p>
        </p:txBody>
      </p:sp>
    </p:spTree>
    <p:extLst>
      <p:ext uri="{BB962C8B-B14F-4D97-AF65-F5344CB8AC3E}">
        <p14:creationId xmlns:p14="http://schemas.microsoft.com/office/powerpoint/2010/main" val="19740709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4144" y="457200"/>
            <a:ext cx="3716669" cy="1600200"/>
          </a:xfrm>
          <a:prstGeom prst="rect">
            <a:avLst/>
          </a:prstGeo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4898883" y="987426"/>
            <a:ext cx="58330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794144" y="2101850"/>
            <a:ext cx="3716669"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EB8CA69-A071-4A2D-B75B-D4D2DB302F98}" type="slidenum">
              <a:rPr lang="en-US" altLang="en-US"/>
              <a:pPr/>
              <a:t>‹#›</a:t>
            </a:fld>
            <a:endParaRPr lang="en-US" altLang="en-US"/>
          </a:p>
        </p:txBody>
      </p:sp>
    </p:spTree>
    <p:extLst>
      <p:ext uri="{BB962C8B-B14F-4D97-AF65-F5344CB8AC3E}">
        <p14:creationId xmlns:p14="http://schemas.microsoft.com/office/powerpoint/2010/main" val="397224887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jpe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jpe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863600" y="6400800"/>
            <a:ext cx="24003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937000" y="6400800"/>
            <a:ext cx="36480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i="0" u="none">
                <a:solidFill>
                  <a:srgbClr val="000000"/>
                </a:solidFill>
                <a:latin typeface="+mn-lt"/>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8258175" y="6400800"/>
            <a:ext cx="24003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fld id="{6521905D-2A8E-4AED-8EE1-046BB7868F66}" type="slidenum">
              <a:rPr lang="en-US" altLang="en-US"/>
              <a:pPr/>
              <a:t>‹#›</a:t>
            </a:fld>
            <a:endParaRPr lang="en-US" altLang="en-US"/>
          </a:p>
        </p:txBody>
      </p:sp>
      <p:sp>
        <p:nvSpPr>
          <p:cNvPr id="2" name="Action Button: Home 1">
            <a:hlinkClick r:id="" action="ppaction://hlinkshowjump?jump=firstslide" highlightClick="1"/>
          </p:cNvPr>
          <p:cNvSpPr/>
          <p:nvPr userDrawn="1"/>
        </p:nvSpPr>
        <p:spPr>
          <a:xfrm>
            <a:off x="10082213" y="5715000"/>
            <a:ext cx="576262"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FFFFFF"/>
              </a:solidFill>
            </a:endParaRPr>
          </a:p>
        </p:txBody>
      </p:sp>
      <p:sp>
        <p:nvSpPr>
          <p:cNvPr id="3" name="Title Placeholder 2"/>
          <p:cNvSpPr>
            <a:spLocks noGrp="1"/>
          </p:cNvSpPr>
          <p:nvPr>
            <p:ph type="title"/>
          </p:nvPr>
        </p:nvSpPr>
        <p:spPr bwMode="auto">
          <a:xfrm>
            <a:off x="792163" y="365125"/>
            <a:ext cx="99377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131" r:id="rId1"/>
    <p:sldLayoutId id="2147484132"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133" r:id="rId12"/>
    <p:sldLayoutId id="2147484096" r:id="rId13"/>
    <p:sldLayoutId id="2147484097" r:id="rId14"/>
    <p:sldLayoutId id="2147484098" r:id="rId15"/>
    <p:sldLayoutId id="2147484099" r:id="rId16"/>
    <p:sldLayoutId id="2147484100" r:id="rId17"/>
    <p:sldLayoutId id="2147484134" r:id="rId18"/>
    <p:sldLayoutId id="2147484135" r:id="rId19"/>
    <p:sldLayoutId id="2147484136" r:id="rId20"/>
  </p:sldLayoutIdLst>
  <p:transition/>
  <p:timing>
    <p:tnLst>
      <p:par>
        <p:cTn id="1" dur="indefinite" restart="never" nodeType="tmRoot"/>
      </p:par>
    </p:tnLst>
  </p:timing>
  <p:txStyles>
    <p:titleStyle>
      <a:lvl1pPr algn="ctr" rtl="0" eaLnBrk="0" fontAlgn="base" hangingPunct="0">
        <a:spcBef>
          <a:spcPct val="0"/>
        </a:spcBef>
        <a:spcAft>
          <a:spcPct val="0"/>
        </a:spcAft>
        <a:defRPr sz="4400" b="1" kern="1200">
          <a:solidFill>
            <a:srgbClr val="FF0000"/>
          </a:solidFill>
          <a:latin typeface="+mj-lt"/>
          <a:ea typeface="+mj-ea"/>
          <a:cs typeface="+mj-cs"/>
        </a:defRPr>
      </a:lvl1pPr>
      <a:lvl2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863600" y="6400800"/>
            <a:ext cx="24003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937000" y="6400800"/>
            <a:ext cx="36480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i="0" u="none">
                <a:solidFill>
                  <a:srgbClr val="000000"/>
                </a:solidFill>
                <a:latin typeface="+mn-lt"/>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8258175" y="6400800"/>
            <a:ext cx="24003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fld id="{2360E6A2-EA05-4441-8667-49208C1A0389}" type="slidenum">
              <a:rPr lang="en-US" altLang="en-US"/>
              <a:pPr/>
              <a:t>‹#›</a:t>
            </a:fld>
            <a:endParaRPr lang="en-US" altLang="en-US"/>
          </a:p>
        </p:txBody>
      </p:sp>
      <p:sp>
        <p:nvSpPr>
          <p:cNvPr id="2" name="Action Button: Home 1">
            <a:hlinkClick r:id="" action="ppaction://hlinkshowjump?jump=firstslide" highlightClick="1"/>
          </p:cNvPr>
          <p:cNvSpPr/>
          <p:nvPr userDrawn="1"/>
        </p:nvSpPr>
        <p:spPr>
          <a:xfrm>
            <a:off x="10082213" y="5715000"/>
            <a:ext cx="576262"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FFFFFF"/>
              </a:solidFill>
            </a:endParaRPr>
          </a:p>
        </p:txBody>
      </p:sp>
      <p:sp>
        <p:nvSpPr>
          <p:cNvPr id="2054" name="Title Placeholder 2"/>
          <p:cNvSpPr>
            <a:spLocks noGrp="1"/>
          </p:cNvSpPr>
          <p:nvPr>
            <p:ph type="title"/>
          </p:nvPr>
        </p:nvSpPr>
        <p:spPr bwMode="auto">
          <a:xfrm>
            <a:off x="792163" y="365125"/>
            <a:ext cx="99377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137" r:id="rId1"/>
    <p:sldLayoutId id="2147484138"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39" r:id="rId13"/>
    <p:sldLayoutId id="2147484111" r:id="rId14"/>
    <p:sldLayoutId id="2147484112" r:id="rId15"/>
    <p:sldLayoutId id="2147484113" r:id="rId16"/>
    <p:sldLayoutId id="2147484114" r:id="rId17"/>
    <p:sldLayoutId id="2147484115" r:id="rId18"/>
    <p:sldLayoutId id="2147484140" r:id="rId19"/>
  </p:sldLayoutIdLst>
  <p:transition/>
  <p:timing>
    <p:tnLst>
      <p:par>
        <p:cTn id="1" dur="indefinite" restart="never" nodeType="tmRoot"/>
      </p:par>
    </p:tnLst>
  </p:timing>
  <p:txStyles>
    <p:titleStyle>
      <a:lvl1pPr algn="ctr" rtl="0" eaLnBrk="0" fontAlgn="base" hangingPunct="0">
        <a:spcBef>
          <a:spcPct val="0"/>
        </a:spcBef>
        <a:spcAft>
          <a:spcPct val="0"/>
        </a:spcAft>
        <a:defRPr sz="4400" b="1" kern="1200">
          <a:solidFill>
            <a:srgbClr val="FF0000"/>
          </a:solidFill>
          <a:latin typeface="+mj-lt"/>
          <a:ea typeface="+mj-ea"/>
          <a:cs typeface="+mj-cs"/>
        </a:defRPr>
      </a:lvl1pPr>
      <a:lvl2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863600" y="6400800"/>
            <a:ext cx="24003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937000" y="6400800"/>
            <a:ext cx="36480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i="0" u="none">
                <a:solidFill>
                  <a:srgbClr val="000000"/>
                </a:solidFill>
                <a:latin typeface="+mn-lt"/>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8258175" y="6400800"/>
            <a:ext cx="24003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fld id="{9BEF9E3B-0127-4C42-AA60-437BA6CF7CEE}" type="slidenum">
              <a:rPr lang="en-US" altLang="en-US"/>
              <a:pPr/>
              <a:t>‹#›</a:t>
            </a:fld>
            <a:endParaRPr lang="en-US" altLang="en-US"/>
          </a:p>
        </p:txBody>
      </p:sp>
      <p:sp>
        <p:nvSpPr>
          <p:cNvPr id="2" name="Action Button: Home 1">
            <a:hlinkClick r:id="" action="ppaction://hlinkshowjump?jump=firstslide" highlightClick="1"/>
          </p:cNvPr>
          <p:cNvSpPr/>
          <p:nvPr userDrawn="1"/>
        </p:nvSpPr>
        <p:spPr>
          <a:xfrm>
            <a:off x="10082213" y="5715000"/>
            <a:ext cx="576262"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FFFFFF"/>
              </a:solidFill>
            </a:endParaRPr>
          </a:p>
        </p:txBody>
      </p:sp>
      <p:sp>
        <p:nvSpPr>
          <p:cNvPr id="3078" name="Title Placeholder 2"/>
          <p:cNvSpPr>
            <a:spLocks noGrp="1"/>
          </p:cNvSpPr>
          <p:nvPr>
            <p:ph type="title"/>
          </p:nvPr>
        </p:nvSpPr>
        <p:spPr bwMode="auto">
          <a:xfrm>
            <a:off x="792163" y="365125"/>
            <a:ext cx="99377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 id="2147484143" r:id="rId13"/>
    <p:sldLayoutId id="2147484126" r:id="rId14"/>
    <p:sldLayoutId id="2147484127" r:id="rId15"/>
    <p:sldLayoutId id="2147484128" r:id="rId16"/>
    <p:sldLayoutId id="2147484129" r:id="rId17"/>
    <p:sldLayoutId id="2147484130" r:id="rId18"/>
    <p:sldLayoutId id="2147484144" r:id="rId19"/>
  </p:sldLayoutIdLst>
  <p:transition/>
  <p:timing>
    <p:tnLst>
      <p:par>
        <p:cTn id="1" dur="indefinite" restart="never" nodeType="tmRoot"/>
      </p:par>
    </p:tnLst>
  </p:timing>
  <p:txStyles>
    <p:titleStyle>
      <a:lvl1pPr algn="ctr" rtl="0" eaLnBrk="0" fontAlgn="base" hangingPunct="0">
        <a:spcBef>
          <a:spcPct val="0"/>
        </a:spcBef>
        <a:spcAft>
          <a:spcPct val="0"/>
        </a:spcAft>
        <a:defRPr sz="4400" b="1" kern="1200">
          <a:solidFill>
            <a:srgbClr val="FF0000"/>
          </a:solidFill>
          <a:latin typeface="+mj-lt"/>
          <a:ea typeface="+mj-ea"/>
          <a:cs typeface="+mj-cs"/>
        </a:defRPr>
      </a:lvl1pPr>
      <a:lvl2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b="1">
          <a:solidFill>
            <a:srgbClr val="FF0000"/>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b="1">
          <a:solidFill>
            <a:srgbClr val="FF0000"/>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055688" y="990600"/>
            <a:ext cx="96980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500" b="1"/>
              <a:t>Câu 1: Em hãy cho biết máy tính để bàn có mấy bộ phận cơ bản ?</a:t>
            </a:r>
          </a:p>
        </p:txBody>
      </p:sp>
      <p:sp>
        <p:nvSpPr>
          <p:cNvPr id="5" name="TextBox 4"/>
          <p:cNvSpPr txBox="1"/>
          <p:nvPr/>
        </p:nvSpPr>
        <p:spPr>
          <a:xfrm>
            <a:off x="2971615" y="92457"/>
            <a:ext cx="4896882" cy="4770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r>
              <a:rPr lang="en-US" altLang="en-US" sz="2500" b="1" smtClean="0">
                <a:solidFill>
                  <a:srgbClr val="FF0000"/>
                </a:solidFill>
                <a:effectLst>
                  <a:outerShdw blurRad="38100" dist="38100" dir="2700000" algn="tl">
                    <a:srgbClr val="C0C0C0"/>
                  </a:outerShdw>
                </a:effectLst>
              </a:rPr>
              <a:t>KIỂM TRA BÀI CŨ</a:t>
            </a:r>
          </a:p>
        </p:txBody>
      </p:sp>
      <p:sp>
        <p:nvSpPr>
          <p:cNvPr id="6" name="TextBox 5"/>
          <p:cNvSpPr txBox="1">
            <a:spLocks noChangeArrowheads="1"/>
          </p:cNvSpPr>
          <p:nvPr/>
        </p:nvSpPr>
        <p:spPr bwMode="auto">
          <a:xfrm>
            <a:off x="1824038" y="2209800"/>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3200"/>
              <a:t>a. 3		b. 4		c. 5		d. 6</a:t>
            </a:r>
          </a:p>
        </p:txBody>
      </p:sp>
      <p:sp>
        <p:nvSpPr>
          <p:cNvPr id="7" name="Oval 6"/>
          <p:cNvSpPr/>
          <p:nvPr/>
        </p:nvSpPr>
        <p:spPr>
          <a:xfrm>
            <a:off x="4032250" y="2057400"/>
            <a:ext cx="15367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8663" y="3352800"/>
            <a:ext cx="46005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2037553" y="712771"/>
            <a:ext cx="6550807" cy="51911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a:spAutoFit/>
          </a:bodyPr>
          <a:lstStyle/>
          <a:p>
            <a:pPr eaLnBrk="1" hangingPunct="1">
              <a:spcBef>
                <a:spcPct val="50000"/>
              </a:spcBef>
              <a:defRPr/>
            </a:pPr>
            <a:r>
              <a:rPr lang="en-US" altLang="en-US" sz="2800" b="1">
                <a:solidFill>
                  <a:srgbClr val="FF0000"/>
                </a:solidFill>
              </a:rPr>
              <a:t>B. HOẠT ĐỘNG THỰC HÀNH</a:t>
            </a:r>
          </a:p>
        </p:txBody>
      </p:sp>
      <p:grpSp>
        <p:nvGrpSpPr>
          <p:cNvPr id="2" name="Group 7"/>
          <p:cNvGrpSpPr>
            <a:grpSpLocks/>
          </p:cNvGrpSpPr>
          <p:nvPr/>
        </p:nvGrpSpPr>
        <p:grpSpPr bwMode="auto">
          <a:xfrm>
            <a:off x="461963" y="1600200"/>
            <a:ext cx="10082212" cy="498475"/>
            <a:chOff x="759" y="1296"/>
            <a:chExt cx="5040" cy="314"/>
          </a:xfrm>
        </p:grpSpPr>
        <p:sp>
          <p:nvSpPr>
            <p:cNvPr id="27689" name="Text Box 5"/>
            <p:cNvSpPr txBox="1">
              <a:spLocks noChangeArrowheads="1"/>
            </p:cNvSpPr>
            <p:nvPr/>
          </p:nvSpPr>
          <p:spPr bwMode="auto">
            <a:xfrm>
              <a:off x="759" y="1322"/>
              <a:ext cx="50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1. Đúng ghi Đ, sai ghi S vào         . So sánh kết quả với bạn</a:t>
              </a:r>
            </a:p>
          </p:txBody>
        </p:sp>
        <p:sp>
          <p:nvSpPr>
            <p:cNvPr id="27690" name="AutoShape 6"/>
            <p:cNvSpPr>
              <a:spLocks noChangeArrowheads="1"/>
            </p:cNvSpPr>
            <p:nvPr/>
          </p:nvSpPr>
          <p:spPr bwMode="auto">
            <a:xfrm>
              <a:off x="3069" y="1296"/>
              <a:ext cx="336" cy="24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4" name="Text Box 8"/>
          <p:cNvSpPr txBox="1">
            <a:spLocks noChangeArrowheads="1"/>
          </p:cNvSpPr>
          <p:nvPr/>
        </p:nvSpPr>
        <p:spPr bwMode="auto">
          <a:xfrm>
            <a:off x="458788" y="2193925"/>
            <a:ext cx="5761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CC00"/>
                </a:solidFill>
              </a:rPr>
              <a:t>a) Khi ngồi học với máy tính</a:t>
            </a:r>
          </a:p>
        </p:txBody>
      </p:sp>
      <p:grpSp>
        <p:nvGrpSpPr>
          <p:cNvPr id="3" name="Group 19"/>
          <p:cNvGrpSpPr>
            <a:grpSpLocks/>
          </p:cNvGrpSpPr>
          <p:nvPr/>
        </p:nvGrpSpPr>
        <p:grpSpPr bwMode="auto">
          <a:xfrm>
            <a:off x="552450" y="2787650"/>
            <a:ext cx="5761038" cy="533400"/>
            <a:chOff x="0" y="1104"/>
            <a:chExt cx="2976" cy="336"/>
          </a:xfrm>
        </p:grpSpPr>
        <p:sp>
          <p:nvSpPr>
            <p:cNvPr id="27687" name="Text Box 9"/>
            <p:cNvSpPr txBox="1">
              <a:spLocks noChangeArrowheads="1"/>
            </p:cNvSpPr>
            <p:nvPr/>
          </p:nvSpPr>
          <p:spPr bwMode="auto">
            <a:xfrm>
              <a:off x="0" y="1152"/>
              <a:ext cx="28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Mắt hướng ngang tầm màn hình</a:t>
              </a:r>
            </a:p>
          </p:txBody>
        </p:sp>
        <p:sp>
          <p:nvSpPr>
            <p:cNvPr id="27688" name="AutoShape 14"/>
            <p:cNvSpPr>
              <a:spLocks noChangeArrowheads="1"/>
            </p:cNvSpPr>
            <p:nvPr/>
          </p:nvSpPr>
          <p:spPr bwMode="auto">
            <a:xfrm>
              <a:off x="2688" y="1104"/>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4" name="Group 21"/>
          <p:cNvGrpSpPr>
            <a:grpSpLocks/>
          </p:cNvGrpSpPr>
          <p:nvPr/>
        </p:nvGrpSpPr>
        <p:grpSpPr bwMode="auto">
          <a:xfrm>
            <a:off x="6432550" y="2787650"/>
            <a:ext cx="4489450" cy="457200"/>
            <a:chOff x="3120" y="1152"/>
            <a:chExt cx="2304" cy="288"/>
          </a:xfrm>
        </p:grpSpPr>
        <p:sp>
          <p:nvSpPr>
            <p:cNvPr id="27685" name="Text Box 13"/>
            <p:cNvSpPr txBox="1">
              <a:spLocks noChangeArrowheads="1"/>
            </p:cNvSpPr>
            <p:nvPr/>
          </p:nvSpPr>
          <p:spPr bwMode="auto">
            <a:xfrm>
              <a:off x="3120" y="1152"/>
              <a:ext cx="20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Ngồi tùy ý</a:t>
              </a:r>
            </a:p>
          </p:txBody>
        </p:sp>
        <p:sp>
          <p:nvSpPr>
            <p:cNvPr id="27686" name="AutoShape 16"/>
            <p:cNvSpPr>
              <a:spLocks noChangeArrowheads="1"/>
            </p:cNvSpPr>
            <p:nvPr/>
          </p:nvSpPr>
          <p:spPr bwMode="auto">
            <a:xfrm>
              <a:off x="5136" y="1152"/>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5" name="Group 20"/>
          <p:cNvGrpSpPr>
            <a:grpSpLocks/>
          </p:cNvGrpSpPr>
          <p:nvPr/>
        </p:nvGrpSpPr>
        <p:grpSpPr bwMode="auto">
          <a:xfrm>
            <a:off x="552450" y="3438525"/>
            <a:ext cx="5784850" cy="533400"/>
            <a:chOff x="0" y="1536"/>
            <a:chExt cx="2976" cy="336"/>
          </a:xfrm>
        </p:grpSpPr>
        <p:sp>
          <p:nvSpPr>
            <p:cNvPr id="27683" name="Text Box 11"/>
            <p:cNvSpPr txBox="1">
              <a:spLocks noChangeArrowheads="1"/>
            </p:cNvSpPr>
            <p:nvPr/>
          </p:nvSpPr>
          <p:spPr bwMode="auto">
            <a:xfrm>
              <a:off x="0" y="1584"/>
              <a:ext cx="28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Mắt hướng không quá 35cm</a:t>
              </a:r>
            </a:p>
          </p:txBody>
        </p:sp>
        <p:sp>
          <p:nvSpPr>
            <p:cNvPr id="27684" name="AutoShape 17"/>
            <p:cNvSpPr>
              <a:spLocks noChangeArrowheads="1"/>
            </p:cNvSpPr>
            <p:nvPr/>
          </p:nvSpPr>
          <p:spPr bwMode="auto">
            <a:xfrm>
              <a:off x="2688" y="1536"/>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6" name="Group 22"/>
          <p:cNvGrpSpPr>
            <a:grpSpLocks/>
          </p:cNvGrpSpPr>
          <p:nvPr/>
        </p:nvGrpSpPr>
        <p:grpSpPr bwMode="auto">
          <a:xfrm>
            <a:off x="6408738" y="3452813"/>
            <a:ext cx="4513262" cy="457200"/>
            <a:chOff x="3168" y="1536"/>
            <a:chExt cx="2304" cy="288"/>
          </a:xfrm>
        </p:grpSpPr>
        <p:sp>
          <p:nvSpPr>
            <p:cNvPr id="27681" name="Text Box 12"/>
            <p:cNvSpPr txBox="1">
              <a:spLocks noChangeArrowheads="1"/>
            </p:cNvSpPr>
            <p:nvPr/>
          </p:nvSpPr>
          <p:spPr bwMode="auto">
            <a:xfrm>
              <a:off x="3168" y="1536"/>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Lưng thẳng, vai thả lỏng</a:t>
              </a:r>
            </a:p>
          </p:txBody>
        </p:sp>
        <p:sp>
          <p:nvSpPr>
            <p:cNvPr id="27682" name="AutoShape 18"/>
            <p:cNvSpPr>
              <a:spLocks noChangeArrowheads="1"/>
            </p:cNvSpPr>
            <p:nvPr/>
          </p:nvSpPr>
          <p:spPr bwMode="auto">
            <a:xfrm>
              <a:off x="5184" y="1536"/>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39" name="Text Box 23"/>
          <p:cNvSpPr txBox="1">
            <a:spLocks noChangeArrowheads="1"/>
          </p:cNvSpPr>
          <p:nvPr/>
        </p:nvSpPr>
        <p:spPr bwMode="auto">
          <a:xfrm>
            <a:off x="704850" y="4105275"/>
            <a:ext cx="988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CC00"/>
                </a:solidFill>
              </a:rPr>
              <a:t>b) Ngồi đúng tư thế khi làm việc  với máy tính, giúp em</a:t>
            </a:r>
          </a:p>
        </p:txBody>
      </p:sp>
      <p:grpSp>
        <p:nvGrpSpPr>
          <p:cNvPr id="7" name="Group 24"/>
          <p:cNvGrpSpPr>
            <a:grpSpLocks/>
          </p:cNvGrpSpPr>
          <p:nvPr/>
        </p:nvGrpSpPr>
        <p:grpSpPr bwMode="auto">
          <a:xfrm>
            <a:off x="1484313" y="4703763"/>
            <a:ext cx="4321175" cy="533400"/>
            <a:chOff x="0" y="1104"/>
            <a:chExt cx="2976" cy="336"/>
          </a:xfrm>
        </p:grpSpPr>
        <p:sp>
          <p:nvSpPr>
            <p:cNvPr id="27679" name="Text Box 25"/>
            <p:cNvSpPr txBox="1">
              <a:spLocks noChangeArrowheads="1"/>
            </p:cNvSpPr>
            <p:nvPr/>
          </p:nvSpPr>
          <p:spPr bwMode="auto">
            <a:xfrm>
              <a:off x="0" y="1152"/>
              <a:ext cx="28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Học tập hiệu quả</a:t>
              </a:r>
            </a:p>
          </p:txBody>
        </p:sp>
        <p:sp>
          <p:nvSpPr>
            <p:cNvPr id="27680" name="AutoShape 26"/>
            <p:cNvSpPr>
              <a:spLocks noChangeArrowheads="1"/>
            </p:cNvSpPr>
            <p:nvPr/>
          </p:nvSpPr>
          <p:spPr bwMode="auto">
            <a:xfrm>
              <a:off x="2688" y="1104"/>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8" name="Group 27"/>
          <p:cNvGrpSpPr>
            <a:grpSpLocks/>
          </p:cNvGrpSpPr>
          <p:nvPr/>
        </p:nvGrpSpPr>
        <p:grpSpPr bwMode="auto">
          <a:xfrm>
            <a:off x="6432550" y="4724400"/>
            <a:ext cx="4033838" cy="457200"/>
            <a:chOff x="3120" y="1152"/>
            <a:chExt cx="2304" cy="288"/>
          </a:xfrm>
        </p:grpSpPr>
        <p:sp>
          <p:nvSpPr>
            <p:cNvPr id="27677" name="Text Box 28"/>
            <p:cNvSpPr txBox="1">
              <a:spLocks noChangeArrowheads="1"/>
            </p:cNvSpPr>
            <p:nvPr/>
          </p:nvSpPr>
          <p:spPr bwMode="auto">
            <a:xfrm>
              <a:off x="3120" y="1152"/>
              <a:ext cx="20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Không bị cận thị</a:t>
              </a:r>
            </a:p>
          </p:txBody>
        </p:sp>
        <p:sp>
          <p:nvSpPr>
            <p:cNvPr id="27678" name="AutoShape 29"/>
            <p:cNvSpPr>
              <a:spLocks noChangeArrowheads="1"/>
            </p:cNvSpPr>
            <p:nvPr/>
          </p:nvSpPr>
          <p:spPr bwMode="auto">
            <a:xfrm>
              <a:off x="5136" y="1152"/>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9" name="Group 30"/>
          <p:cNvGrpSpPr>
            <a:grpSpLocks/>
          </p:cNvGrpSpPr>
          <p:nvPr/>
        </p:nvGrpSpPr>
        <p:grpSpPr bwMode="auto">
          <a:xfrm>
            <a:off x="1392238" y="5237163"/>
            <a:ext cx="4413250" cy="533400"/>
            <a:chOff x="0" y="1536"/>
            <a:chExt cx="2976" cy="336"/>
          </a:xfrm>
        </p:grpSpPr>
        <p:sp>
          <p:nvSpPr>
            <p:cNvPr id="27675" name="Text Box 31"/>
            <p:cNvSpPr txBox="1">
              <a:spLocks noChangeArrowheads="1"/>
            </p:cNvSpPr>
            <p:nvPr/>
          </p:nvSpPr>
          <p:spPr bwMode="auto">
            <a:xfrm>
              <a:off x="0" y="1584"/>
              <a:ext cx="28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Không bị vẹo cột sống</a:t>
              </a:r>
            </a:p>
          </p:txBody>
        </p:sp>
        <p:sp>
          <p:nvSpPr>
            <p:cNvPr id="27676" name="AutoShape 32"/>
            <p:cNvSpPr>
              <a:spLocks noChangeArrowheads="1"/>
            </p:cNvSpPr>
            <p:nvPr/>
          </p:nvSpPr>
          <p:spPr bwMode="auto">
            <a:xfrm>
              <a:off x="2688" y="1536"/>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grpSp>
        <p:nvGrpSpPr>
          <p:cNvPr id="10" name="Group 33"/>
          <p:cNvGrpSpPr>
            <a:grpSpLocks/>
          </p:cNvGrpSpPr>
          <p:nvPr/>
        </p:nvGrpSpPr>
        <p:grpSpPr bwMode="auto">
          <a:xfrm>
            <a:off x="6432550" y="5334000"/>
            <a:ext cx="4033838" cy="457200"/>
            <a:chOff x="3168" y="1536"/>
            <a:chExt cx="2304" cy="288"/>
          </a:xfrm>
        </p:grpSpPr>
        <p:sp>
          <p:nvSpPr>
            <p:cNvPr id="27673" name="Text Box 34"/>
            <p:cNvSpPr txBox="1">
              <a:spLocks noChangeArrowheads="1"/>
            </p:cNvSpPr>
            <p:nvPr/>
          </p:nvSpPr>
          <p:spPr bwMode="auto">
            <a:xfrm>
              <a:off x="3168" y="1536"/>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Không bị đau tai</a:t>
              </a:r>
            </a:p>
          </p:txBody>
        </p:sp>
        <p:sp>
          <p:nvSpPr>
            <p:cNvPr id="27674" name="AutoShape 35"/>
            <p:cNvSpPr>
              <a:spLocks noChangeArrowheads="1"/>
            </p:cNvSpPr>
            <p:nvPr/>
          </p:nvSpPr>
          <p:spPr bwMode="auto">
            <a:xfrm>
              <a:off x="5184" y="1536"/>
              <a:ext cx="288" cy="2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55" name="Text Box 39"/>
          <p:cNvSpPr txBox="1">
            <a:spLocks noChangeArrowheads="1"/>
          </p:cNvSpPr>
          <p:nvPr/>
        </p:nvSpPr>
        <p:spPr bwMode="auto">
          <a:xfrm>
            <a:off x="5776913" y="3422650"/>
            <a:ext cx="76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Đ</a:t>
            </a:r>
          </a:p>
        </p:txBody>
      </p:sp>
      <p:sp>
        <p:nvSpPr>
          <p:cNvPr id="9256" name="Text Box 40"/>
          <p:cNvSpPr txBox="1">
            <a:spLocks noChangeArrowheads="1"/>
          </p:cNvSpPr>
          <p:nvPr/>
        </p:nvSpPr>
        <p:spPr bwMode="auto">
          <a:xfrm>
            <a:off x="5754688" y="2736850"/>
            <a:ext cx="76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S</a:t>
            </a:r>
          </a:p>
        </p:txBody>
      </p:sp>
      <p:sp>
        <p:nvSpPr>
          <p:cNvPr id="9257" name="Text Box 41"/>
          <p:cNvSpPr txBox="1">
            <a:spLocks noChangeArrowheads="1"/>
          </p:cNvSpPr>
          <p:nvPr/>
        </p:nvSpPr>
        <p:spPr bwMode="auto">
          <a:xfrm>
            <a:off x="10369550" y="3419475"/>
            <a:ext cx="76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Đ</a:t>
            </a:r>
          </a:p>
        </p:txBody>
      </p:sp>
      <p:sp>
        <p:nvSpPr>
          <p:cNvPr id="9258" name="Text Box 42"/>
          <p:cNvSpPr txBox="1">
            <a:spLocks noChangeArrowheads="1"/>
          </p:cNvSpPr>
          <p:nvPr/>
        </p:nvSpPr>
        <p:spPr bwMode="auto">
          <a:xfrm>
            <a:off x="10382250" y="2724150"/>
            <a:ext cx="76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S</a:t>
            </a:r>
          </a:p>
        </p:txBody>
      </p:sp>
      <p:sp>
        <p:nvSpPr>
          <p:cNvPr id="9259" name="Text Box 43"/>
          <p:cNvSpPr txBox="1">
            <a:spLocks noChangeArrowheads="1"/>
          </p:cNvSpPr>
          <p:nvPr/>
        </p:nvSpPr>
        <p:spPr bwMode="auto">
          <a:xfrm>
            <a:off x="5313363" y="5241925"/>
            <a:ext cx="76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Đ</a:t>
            </a:r>
          </a:p>
        </p:txBody>
      </p:sp>
      <p:sp>
        <p:nvSpPr>
          <p:cNvPr id="9260" name="Text Box 44"/>
          <p:cNvSpPr txBox="1">
            <a:spLocks noChangeArrowheads="1"/>
          </p:cNvSpPr>
          <p:nvPr/>
        </p:nvSpPr>
        <p:spPr bwMode="auto">
          <a:xfrm>
            <a:off x="5376863" y="4572000"/>
            <a:ext cx="9604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S</a:t>
            </a:r>
          </a:p>
        </p:txBody>
      </p:sp>
      <p:sp>
        <p:nvSpPr>
          <p:cNvPr id="9261" name="Text Box 45"/>
          <p:cNvSpPr txBox="1">
            <a:spLocks noChangeArrowheads="1"/>
          </p:cNvSpPr>
          <p:nvPr/>
        </p:nvSpPr>
        <p:spPr bwMode="auto">
          <a:xfrm>
            <a:off x="9904413" y="4657725"/>
            <a:ext cx="7667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Đ</a:t>
            </a:r>
          </a:p>
        </p:txBody>
      </p:sp>
      <p:sp>
        <p:nvSpPr>
          <p:cNvPr id="9262" name="Text Box 46"/>
          <p:cNvSpPr txBox="1">
            <a:spLocks noChangeArrowheads="1"/>
          </p:cNvSpPr>
          <p:nvPr/>
        </p:nvSpPr>
        <p:spPr bwMode="auto">
          <a:xfrm>
            <a:off x="10012363" y="5273675"/>
            <a:ext cx="76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0000"/>
                </a:solidFill>
              </a:rPr>
              <a:t>S</a:t>
            </a:r>
          </a:p>
        </p:txBody>
      </p:sp>
      <p:sp>
        <p:nvSpPr>
          <p:cNvPr id="27672" name="Rectangle 3"/>
          <p:cNvSpPr txBox="1">
            <a:spLocks noChangeArrowheads="1"/>
          </p:cNvSpPr>
          <p:nvPr/>
        </p:nvSpPr>
        <p:spPr bwMode="auto">
          <a:xfrm>
            <a:off x="0" y="31750"/>
            <a:ext cx="79136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b="1">
                <a:solidFill>
                  <a:srgbClr val="16165D"/>
                </a:solidFill>
                <a:cs typeface="Arial" panose="020B0604020202020204" pitchFamily="34" charset="0"/>
              </a:rPr>
              <a:t>Bài 2: Bắt đầu làm việc với máy tính</a:t>
            </a:r>
            <a:endParaRPr lang="en-US" altLang="en-US" sz="1600" b="1">
              <a:solidFill>
                <a:srgbClr val="16165D"/>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ircle(in)">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9224"/>
                                        </p:tgtEl>
                                        <p:attrNameLst>
                                          <p:attrName>style.visibility</p:attrName>
                                        </p:attrNameLst>
                                      </p:cBhvr>
                                      <p:to>
                                        <p:strVal val="visible"/>
                                      </p:to>
                                    </p:set>
                                    <p:anim calcmode="lin" valueType="num">
                                      <p:cBhvr>
                                        <p:cTn id="17" dur="1000" fill="hold"/>
                                        <p:tgtEl>
                                          <p:spTgt spid="9224"/>
                                        </p:tgtEl>
                                        <p:attrNameLst>
                                          <p:attrName>ppt_w</p:attrName>
                                        </p:attrNameLst>
                                      </p:cBhvr>
                                      <p:tavLst>
                                        <p:tav tm="0">
                                          <p:val>
                                            <p:strVal val="#ppt_w*0.70"/>
                                          </p:val>
                                        </p:tav>
                                        <p:tav tm="100000">
                                          <p:val>
                                            <p:strVal val="#ppt_w"/>
                                          </p:val>
                                        </p:tav>
                                      </p:tavLst>
                                    </p:anim>
                                    <p:anim calcmode="lin" valueType="num">
                                      <p:cBhvr>
                                        <p:cTn id="18" dur="1000" fill="hold"/>
                                        <p:tgtEl>
                                          <p:spTgt spid="9224"/>
                                        </p:tgtEl>
                                        <p:attrNameLst>
                                          <p:attrName>ppt_h</p:attrName>
                                        </p:attrNameLst>
                                      </p:cBhvr>
                                      <p:tavLst>
                                        <p:tav tm="0">
                                          <p:val>
                                            <p:strVal val="#ppt_h"/>
                                          </p:val>
                                        </p:tav>
                                        <p:tav tm="100000">
                                          <p:val>
                                            <p:strVal val="#ppt_h"/>
                                          </p:val>
                                        </p:tav>
                                      </p:tavLst>
                                    </p:anim>
                                    <p:animEffect transition="in" filter="fade">
                                      <p:cBhvr>
                                        <p:cTn id="19" dur="1000"/>
                                        <p:tgtEl>
                                          <p:spTgt spid="92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plus(in)">
                                      <p:cBhvr>
                                        <p:cTn id="24" dur="1000"/>
                                        <p:tgtEl>
                                          <p:spTgt spid="3"/>
                                        </p:tgtEl>
                                      </p:cBhvr>
                                    </p:animEffect>
                                  </p:childTnLst>
                                </p:cTn>
                              </p:par>
                              <p:par>
                                <p:cTn id="25" presetID="1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plus(in)">
                                      <p:cBhvr>
                                        <p:cTn id="27" dur="1000"/>
                                        <p:tgtEl>
                                          <p:spTgt spid="5"/>
                                        </p:tgtEl>
                                      </p:cBhvr>
                                    </p:animEffect>
                                  </p:childTnLst>
                                </p:cTn>
                              </p:par>
                              <p:par>
                                <p:cTn id="28" presetID="13" presetClass="entr" presetSubtype="16"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plus(in)">
                                      <p:cBhvr>
                                        <p:cTn id="30" dur="1000"/>
                                        <p:tgtEl>
                                          <p:spTgt spid="4"/>
                                        </p:tgtEl>
                                      </p:cBhvr>
                                    </p:animEffect>
                                  </p:childTnLst>
                                </p:cTn>
                              </p:par>
                              <p:par>
                                <p:cTn id="31" presetID="1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plus(in)">
                                      <p:cBhvr>
                                        <p:cTn id="33" dur="10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9239"/>
                                        </p:tgtEl>
                                        <p:attrNameLst>
                                          <p:attrName>style.visibility</p:attrName>
                                        </p:attrNameLst>
                                      </p:cBhvr>
                                      <p:to>
                                        <p:strVal val="visible"/>
                                      </p:to>
                                    </p:set>
                                    <p:animEffect transition="in" filter="randombar(horizontal)">
                                      <p:cBhvr>
                                        <p:cTn id="38" dur="500"/>
                                        <p:tgtEl>
                                          <p:spTgt spid="923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42"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outHorizontal)">
                                      <p:cBhvr>
                                        <p:cTn id="43" dur="500"/>
                                        <p:tgtEl>
                                          <p:spTgt spid="7"/>
                                        </p:tgtEl>
                                      </p:cBhvr>
                                    </p:animEffect>
                                  </p:childTnLst>
                                </p:cTn>
                              </p:par>
                              <p:par>
                                <p:cTn id="44" presetID="16" presetClass="entr" presetSubtype="42"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outHorizontal)">
                                      <p:cBhvr>
                                        <p:cTn id="46" dur="500"/>
                                        <p:tgtEl>
                                          <p:spTgt spid="8"/>
                                        </p:tgtEl>
                                      </p:cBhvr>
                                    </p:animEffect>
                                  </p:childTnLst>
                                </p:cTn>
                              </p:par>
                              <p:par>
                                <p:cTn id="47" presetID="16" presetClass="entr" presetSubtype="42"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outHorizontal)">
                                      <p:cBhvr>
                                        <p:cTn id="49" dur="500"/>
                                        <p:tgtEl>
                                          <p:spTgt spid="10"/>
                                        </p:tgtEl>
                                      </p:cBhvr>
                                    </p:animEffect>
                                  </p:childTnLst>
                                </p:cTn>
                              </p:par>
                              <p:par>
                                <p:cTn id="50" presetID="16" presetClass="entr" presetSubtype="42"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outHorizontal)">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3"/>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9256"/>
                                        </p:tgtEl>
                                        <p:attrNameLst>
                                          <p:attrName>style.visibility</p:attrName>
                                        </p:attrNameLst>
                                      </p:cBhvr>
                                      <p:to>
                                        <p:strVal val="visible"/>
                                      </p:to>
                                    </p:set>
                                    <p:anim calcmode="lin" valueType="num">
                                      <p:cBhvr>
                                        <p:cTn id="58" dur="1000" fill="hold"/>
                                        <p:tgtEl>
                                          <p:spTgt spid="9256"/>
                                        </p:tgtEl>
                                        <p:attrNameLst>
                                          <p:attrName>ppt_w</p:attrName>
                                        </p:attrNameLst>
                                      </p:cBhvr>
                                      <p:tavLst>
                                        <p:tav tm="0">
                                          <p:val>
                                            <p:strVal val="#ppt_w*0.70"/>
                                          </p:val>
                                        </p:tav>
                                        <p:tav tm="100000">
                                          <p:val>
                                            <p:strVal val="#ppt_w"/>
                                          </p:val>
                                        </p:tav>
                                      </p:tavLst>
                                    </p:anim>
                                    <p:anim calcmode="lin" valueType="num">
                                      <p:cBhvr>
                                        <p:cTn id="59" dur="1000" fill="hold"/>
                                        <p:tgtEl>
                                          <p:spTgt spid="9256"/>
                                        </p:tgtEl>
                                        <p:attrNameLst>
                                          <p:attrName>ppt_h</p:attrName>
                                        </p:attrNameLst>
                                      </p:cBhvr>
                                      <p:tavLst>
                                        <p:tav tm="0">
                                          <p:val>
                                            <p:strVal val="#ppt_h"/>
                                          </p:val>
                                        </p:tav>
                                        <p:tav tm="100000">
                                          <p:val>
                                            <p:strVal val="#ppt_h"/>
                                          </p:val>
                                        </p:tav>
                                      </p:tavLst>
                                    </p:anim>
                                    <p:animEffect transition="in" filter="fade">
                                      <p:cBhvr>
                                        <p:cTn id="60" dur="1000"/>
                                        <p:tgtEl>
                                          <p:spTgt spid="9256"/>
                                        </p:tgtEl>
                                      </p:cBhvr>
                                    </p:animEffect>
                                  </p:childTnLst>
                                </p:cTn>
                              </p:par>
                            </p:childTnLst>
                          </p:cTn>
                        </p:par>
                      </p:childTnLst>
                    </p:cTn>
                  </p:par>
                </p:childTnLst>
              </p:cTn>
              <p:nextCondLst>
                <p:cond evt="onClick" delay="0">
                  <p:tgtEl>
                    <p:spTgt spid="3"/>
                  </p:tgtEl>
                </p:cond>
              </p:nextCondLst>
            </p:seq>
            <p:seq concurrent="1" nextAc="seek">
              <p:cTn id="61" restart="whenNotActive" fill="hold" evtFilter="cancelBubble" nodeType="interactiveSeq">
                <p:stCondLst>
                  <p:cond evt="onClick" delay="0">
                    <p:tgtEl>
                      <p:spTgt spid="5"/>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0" presetClass="entr" presetSubtype="0" fill="hold" grpId="0" nodeType="clickEffect">
                                  <p:stCondLst>
                                    <p:cond delay="0"/>
                                  </p:stCondLst>
                                  <p:childTnLst>
                                    <p:set>
                                      <p:cBhvr>
                                        <p:cTn id="65" dur="1" fill="hold">
                                          <p:stCondLst>
                                            <p:cond delay="0"/>
                                          </p:stCondLst>
                                        </p:cTn>
                                        <p:tgtEl>
                                          <p:spTgt spid="9255"/>
                                        </p:tgtEl>
                                        <p:attrNameLst>
                                          <p:attrName>style.visibility</p:attrName>
                                        </p:attrNameLst>
                                      </p:cBhvr>
                                      <p:to>
                                        <p:strVal val="visible"/>
                                      </p:to>
                                    </p:set>
                                    <p:animEffect transition="in" filter="wedge">
                                      <p:cBhvr>
                                        <p:cTn id="66" dur="500"/>
                                        <p:tgtEl>
                                          <p:spTgt spid="9255"/>
                                        </p:tgtEl>
                                      </p:cBhvr>
                                    </p:animEffect>
                                  </p:childTnLst>
                                </p:cTn>
                              </p:par>
                            </p:childTnLst>
                          </p:cTn>
                        </p:par>
                      </p:childTnLst>
                    </p:cTn>
                  </p:par>
                </p:childTnLst>
              </p:cTn>
              <p:nextCondLst>
                <p:cond evt="onClick" delay="0">
                  <p:tgtEl>
                    <p:spTgt spid="5"/>
                  </p:tgtEl>
                </p:cond>
              </p:nextCondLst>
            </p:seq>
            <p:seq concurrent="1" nextAc="seek">
              <p:cTn id="67" restart="whenNotActive" fill="hold" evtFilter="cancelBubble" nodeType="interactiveSeq">
                <p:stCondLst>
                  <p:cond evt="onClick" delay="0">
                    <p:tgtEl>
                      <p:spTgt spid="4"/>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9258">
                                            <p:txEl>
                                              <p:pRg st="0" end="0"/>
                                            </p:txEl>
                                          </p:spTgt>
                                        </p:tgtEl>
                                        <p:attrNameLst>
                                          <p:attrName>style.visibility</p:attrName>
                                        </p:attrNameLst>
                                      </p:cBhvr>
                                      <p:to>
                                        <p:strVal val="visible"/>
                                      </p:to>
                                    </p:set>
                                    <p:animEffect transition="in" filter="fade">
                                      <p:cBhvr>
                                        <p:cTn id="72" dur="2000"/>
                                        <p:tgtEl>
                                          <p:spTgt spid="9258">
                                            <p:txEl>
                                              <p:pRg st="0" end="0"/>
                                            </p:txEl>
                                          </p:spTgt>
                                        </p:tgtEl>
                                      </p:cBhvr>
                                    </p:animEffect>
                                  </p:childTnLst>
                                </p:cTn>
                              </p:par>
                            </p:childTnLst>
                          </p:cTn>
                        </p:par>
                      </p:childTnLst>
                    </p:cTn>
                  </p:par>
                </p:childTnLst>
              </p:cTn>
              <p:nextCondLst>
                <p:cond evt="onClick" delay="0">
                  <p:tgtEl>
                    <p:spTgt spid="4"/>
                  </p:tgtEl>
                </p:cond>
              </p:nextCondLst>
            </p:seq>
            <p:seq concurrent="1" nextAc="seek">
              <p:cTn id="73" restart="whenNotActive" fill="hold" evtFilter="cancelBubble" nodeType="interactiveSeq">
                <p:stCondLst>
                  <p:cond evt="onClick" delay="0">
                    <p:tgtEl>
                      <p:spTgt spid="6"/>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1" presetClass="entr" presetSubtype="0" fill="hold" grpId="0" nodeType="clickEffect">
                                  <p:stCondLst>
                                    <p:cond delay="0"/>
                                  </p:stCondLst>
                                  <p:iterate type="lt">
                                    <p:tmPct val="5000"/>
                                  </p:iterate>
                                  <p:childTnLst>
                                    <p:set>
                                      <p:cBhvr>
                                        <p:cTn id="77" dur="1" fill="hold">
                                          <p:stCondLst>
                                            <p:cond delay="0"/>
                                          </p:stCondLst>
                                        </p:cTn>
                                        <p:tgtEl>
                                          <p:spTgt spid="9257"/>
                                        </p:tgtEl>
                                        <p:attrNameLst>
                                          <p:attrName>style.visibility</p:attrName>
                                        </p:attrNameLst>
                                      </p:cBhvr>
                                      <p:to>
                                        <p:strVal val="visible"/>
                                      </p:to>
                                    </p:set>
                                    <p:anim calcmode="lin" valueType="num">
                                      <p:cBhvr>
                                        <p:cTn id="78" dur="1000" fill="hold"/>
                                        <p:tgtEl>
                                          <p:spTgt spid="9257"/>
                                        </p:tgtEl>
                                        <p:attrNameLst>
                                          <p:attrName>ppt_w</p:attrName>
                                        </p:attrNameLst>
                                      </p:cBhvr>
                                      <p:tavLst>
                                        <p:tav tm="0">
                                          <p:val>
                                            <p:fltVal val="0"/>
                                          </p:val>
                                        </p:tav>
                                        <p:tav tm="100000">
                                          <p:val>
                                            <p:strVal val="#ppt_w"/>
                                          </p:val>
                                        </p:tav>
                                      </p:tavLst>
                                    </p:anim>
                                    <p:anim calcmode="lin" valueType="num">
                                      <p:cBhvr>
                                        <p:cTn id="79" dur="1000" fill="hold"/>
                                        <p:tgtEl>
                                          <p:spTgt spid="9257"/>
                                        </p:tgtEl>
                                        <p:attrNameLst>
                                          <p:attrName>ppt_h</p:attrName>
                                        </p:attrNameLst>
                                      </p:cBhvr>
                                      <p:tavLst>
                                        <p:tav tm="0">
                                          <p:val>
                                            <p:fltVal val="0"/>
                                          </p:val>
                                        </p:tav>
                                        <p:tav tm="100000">
                                          <p:val>
                                            <p:strVal val="#ppt_h"/>
                                          </p:val>
                                        </p:tav>
                                      </p:tavLst>
                                    </p:anim>
                                    <p:anim calcmode="lin" valueType="num">
                                      <p:cBhvr>
                                        <p:cTn id="80" dur="1000" fill="hold"/>
                                        <p:tgtEl>
                                          <p:spTgt spid="9257"/>
                                        </p:tgtEl>
                                        <p:attrNameLst>
                                          <p:attrName>style.rotation</p:attrName>
                                        </p:attrNameLst>
                                      </p:cBhvr>
                                      <p:tavLst>
                                        <p:tav tm="0">
                                          <p:val>
                                            <p:fltVal val="90"/>
                                          </p:val>
                                        </p:tav>
                                        <p:tav tm="100000">
                                          <p:val>
                                            <p:fltVal val="0"/>
                                          </p:val>
                                        </p:tav>
                                      </p:tavLst>
                                    </p:anim>
                                    <p:animEffect transition="in" filter="fade">
                                      <p:cBhvr>
                                        <p:cTn id="81" dur="1000"/>
                                        <p:tgtEl>
                                          <p:spTgt spid="9257"/>
                                        </p:tgtEl>
                                      </p:cBhvr>
                                    </p:animEffec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7"/>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23" presetClass="entr" presetSubtype="16" fill="hold" nodeType="clickEffect">
                                  <p:stCondLst>
                                    <p:cond delay="0"/>
                                  </p:stCondLst>
                                  <p:childTnLst>
                                    <p:set>
                                      <p:cBhvr>
                                        <p:cTn id="86" dur="1" fill="hold">
                                          <p:stCondLst>
                                            <p:cond delay="0"/>
                                          </p:stCondLst>
                                        </p:cTn>
                                        <p:tgtEl>
                                          <p:spTgt spid="9260">
                                            <p:txEl>
                                              <p:pRg st="0" end="0"/>
                                            </p:txEl>
                                          </p:spTgt>
                                        </p:tgtEl>
                                        <p:attrNameLst>
                                          <p:attrName>style.visibility</p:attrName>
                                        </p:attrNameLst>
                                      </p:cBhvr>
                                      <p:to>
                                        <p:strVal val="visible"/>
                                      </p:to>
                                    </p:set>
                                    <p:anim calcmode="lin" valueType="num">
                                      <p:cBhvr>
                                        <p:cTn id="87" dur="500" fill="hold"/>
                                        <p:tgtEl>
                                          <p:spTgt spid="9260">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926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7"/>
                  </p:tgtEl>
                </p:cond>
              </p:nextCondLst>
            </p:seq>
            <p:seq concurrent="1" nextAc="seek">
              <p:cTn id="89" restart="whenNotActive" fill="hold" evtFilter="cancelBubble" nodeType="interactiveSeq">
                <p:stCondLst>
                  <p:cond evt="onClick" delay="0">
                    <p:tgtEl>
                      <p:spTgt spid="9"/>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47" presetClass="entr" presetSubtype="0" fill="hold" nodeType="clickEffect">
                                  <p:stCondLst>
                                    <p:cond delay="0"/>
                                  </p:stCondLst>
                                  <p:childTnLst>
                                    <p:set>
                                      <p:cBhvr>
                                        <p:cTn id="93" dur="1" fill="hold">
                                          <p:stCondLst>
                                            <p:cond delay="0"/>
                                          </p:stCondLst>
                                        </p:cTn>
                                        <p:tgtEl>
                                          <p:spTgt spid="9259">
                                            <p:txEl>
                                              <p:pRg st="0" end="0"/>
                                            </p:txEl>
                                          </p:spTgt>
                                        </p:tgtEl>
                                        <p:attrNameLst>
                                          <p:attrName>style.visibility</p:attrName>
                                        </p:attrNameLst>
                                      </p:cBhvr>
                                      <p:to>
                                        <p:strVal val="visible"/>
                                      </p:to>
                                    </p:set>
                                    <p:animEffect transition="in" filter="fade">
                                      <p:cBhvr>
                                        <p:cTn id="94" dur="1000"/>
                                        <p:tgtEl>
                                          <p:spTgt spid="9259">
                                            <p:txEl>
                                              <p:pRg st="0" end="0"/>
                                            </p:txEl>
                                          </p:spTgt>
                                        </p:tgtEl>
                                      </p:cBhvr>
                                    </p:animEffect>
                                    <p:anim calcmode="lin" valueType="num">
                                      <p:cBhvr>
                                        <p:cTn id="95" dur="1000" fill="hold"/>
                                        <p:tgtEl>
                                          <p:spTgt spid="925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9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seq concurrent="1" nextAc="seek">
              <p:cTn id="97" restart="whenNotActive" fill="hold" evtFilter="cancelBubble" nodeType="interactiveSeq">
                <p:stCondLst>
                  <p:cond evt="onClick" delay="0">
                    <p:tgtEl>
                      <p:spTgt spid="8"/>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9261">
                                            <p:txEl>
                                              <p:pRg st="0" end="0"/>
                                            </p:txEl>
                                          </p:spTgt>
                                        </p:tgtEl>
                                        <p:attrNameLst>
                                          <p:attrName>style.visibility</p:attrName>
                                        </p:attrNameLst>
                                      </p:cBhvr>
                                      <p:to>
                                        <p:strVal val="visible"/>
                                      </p:to>
                                    </p:set>
                                    <p:animEffect transition="in" filter="fade">
                                      <p:cBhvr>
                                        <p:cTn id="102" dur="2000"/>
                                        <p:tgtEl>
                                          <p:spTgt spid="9261">
                                            <p:txEl>
                                              <p:pRg st="0" end="0"/>
                                            </p:txEl>
                                          </p:spTgt>
                                        </p:tgtEl>
                                      </p:cBhvr>
                                    </p:animEffect>
                                  </p:childTnLst>
                                </p:cTn>
                              </p:par>
                            </p:childTnLst>
                          </p:cTn>
                        </p:par>
                      </p:childTnLst>
                    </p:cTn>
                  </p:par>
                </p:childTnLst>
              </p:cTn>
              <p:nextCondLst>
                <p:cond evt="onClick" delay="0">
                  <p:tgtEl>
                    <p:spTgt spid="8"/>
                  </p:tgtEl>
                </p:cond>
              </p:nextCondLst>
            </p:seq>
            <p:seq concurrent="1" nextAc="seek">
              <p:cTn id="103" restart="whenNotActive" fill="hold" evtFilter="cancelBubble" nodeType="interactiveSeq">
                <p:stCondLst>
                  <p:cond evt="onClick" delay="0">
                    <p:tgtEl>
                      <p:spTgt spid="10"/>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20" presetClass="entr" presetSubtype="0" fill="hold" nodeType="clickEffect">
                                  <p:stCondLst>
                                    <p:cond delay="0"/>
                                  </p:stCondLst>
                                  <p:childTnLst>
                                    <p:set>
                                      <p:cBhvr>
                                        <p:cTn id="107" dur="1" fill="hold">
                                          <p:stCondLst>
                                            <p:cond delay="0"/>
                                          </p:stCondLst>
                                        </p:cTn>
                                        <p:tgtEl>
                                          <p:spTgt spid="9262">
                                            <p:txEl>
                                              <p:pRg st="0" end="0"/>
                                            </p:txEl>
                                          </p:spTgt>
                                        </p:tgtEl>
                                        <p:attrNameLst>
                                          <p:attrName>style.visibility</p:attrName>
                                        </p:attrNameLst>
                                      </p:cBhvr>
                                      <p:to>
                                        <p:strVal val="visible"/>
                                      </p:to>
                                    </p:set>
                                    <p:animEffect transition="in" filter="wedge">
                                      <p:cBhvr>
                                        <p:cTn id="108" dur="1000"/>
                                        <p:tgtEl>
                                          <p:spTgt spid="9262">
                                            <p:txEl>
                                              <p:pRg st="0" end="0"/>
                                            </p:txEl>
                                          </p:spTgt>
                                        </p:tgtEl>
                                      </p:cBhvr>
                                    </p:animEffect>
                                  </p:childTnLst>
                                </p:cTn>
                              </p:par>
                            </p:childTnLst>
                          </p:cTn>
                        </p:par>
                      </p:childTnLst>
                    </p:cTn>
                  </p:par>
                </p:childTnLst>
              </p:cTn>
              <p:nextCondLst>
                <p:cond evt="onClick" delay="0">
                  <p:tgtEl>
                    <p:spTgt spid="10"/>
                  </p:tgtEl>
                </p:cond>
              </p:nextCondLst>
            </p:seq>
          </p:childTnLst>
        </p:cTn>
      </p:par>
    </p:tnLst>
    <p:bldLst>
      <p:bldP spid="9224" grpId="0"/>
      <p:bldP spid="9239" grpId="0"/>
      <p:bldP spid="9255" grpId="0"/>
      <p:bldP spid="9256" grpId="0"/>
      <p:bldP spid="92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1152525" y="823913"/>
            <a:ext cx="8737600" cy="523875"/>
          </a:xfrm>
          <a:prstGeom prst="rect">
            <a:avLst/>
          </a:prstGeom>
          <a:noFill/>
          <a:ln>
            <a:noFill/>
          </a:ln>
          <a:effectLst/>
          <a:extLst/>
        </p:spPr>
        <p:txBody>
          <a:bodyPr>
            <a:spAutoFit/>
          </a:bodyPr>
          <a:lstStyle/>
          <a:p>
            <a:pPr eaLnBrk="1" hangingPunct="1">
              <a:spcBef>
                <a:spcPct val="50000"/>
              </a:spcBef>
              <a:defRPr/>
            </a:pPr>
            <a:r>
              <a:rPr lang="en-US" altLang="en-US" sz="2800" b="1">
                <a:solidFill>
                  <a:schemeClr val="accent6">
                    <a:lumMod val="50000"/>
                  </a:schemeClr>
                </a:solidFill>
              </a:rPr>
              <a:t>2. Trao đổi với bạn và điền vào chỗ chấm (…) cho đúng</a:t>
            </a:r>
          </a:p>
        </p:txBody>
      </p:sp>
      <p:sp>
        <p:nvSpPr>
          <p:cNvPr id="11269" name="Text Box 5"/>
          <p:cNvSpPr txBox="1">
            <a:spLocks noChangeArrowheads="1"/>
          </p:cNvSpPr>
          <p:nvPr/>
        </p:nvSpPr>
        <p:spPr bwMode="auto">
          <a:xfrm>
            <a:off x="671513" y="2133600"/>
            <a:ext cx="10274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50000"/>
              </a:spcBef>
            </a:pPr>
            <a:r>
              <a:rPr lang="en-US" altLang="en-US" sz="2800">
                <a:solidFill>
                  <a:srgbClr val="0000CC"/>
                </a:solidFill>
              </a:rPr>
              <a:t>Để bắt đầu sử dụng máy tính, em khởi động máy tính bằng hai thao tác sau:</a:t>
            </a:r>
          </a:p>
        </p:txBody>
      </p:sp>
      <p:sp>
        <p:nvSpPr>
          <p:cNvPr id="11270" name="Text Box 6"/>
          <p:cNvSpPr txBox="1">
            <a:spLocks noChangeArrowheads="1"/>
          </p:cNvSpPr>
          <p:nvPr/>
        </p:nvSpPr>
        <p:spPr bwMode="auto">
          <a:xfrm>
            <a:off x="1179513" y="3797300"/>
            <a:ext cx="96980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50000"/>
              </a:spcBef>
            </a:pPr>
            <a:r>
              <a:rPr lang="en-US" altLang="en-US" sz="2800">
                <a:solidFill>
                  <a:srgbClr val="0000CC"/>
                </a:solidFill>
              </a:rPr>
              <a:t>- Bật công tắc …..………………………………</a:t>
            </a:r>
          </a:p>
        </p:txBody>
      </p:sp>
      <p:sp>
        <p:nvSpPr>
          <p:cNvPr id="11271" name="Text Box 7"/>
          <p:cNvSpPr txBox="1">
            <a:spLocks noChangeArrowheads="1"/>
          </p:cNvSpPr>
          <p:nvPr/>
        </p:nvSpPr>
        <p:spPr bwMode="auto">
          <a:xfrm>
            <a:off x="1152525" y="4756150"/>
            <a:ext cx="96980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50000"/>
              </a:spcBef>
            </a:pPr>
            <a:r>
              <a:rPr lang="en-US" altLang="en-US" sz="2800">
                <a:solidFill>
                  <a:srgbClr val="0000CC"/>
                </a:solidFill>
              </a:rPr>
              <a:t>- Bật tiếp công tắc ………………………………</a:t>
            </a:r>
          </a:p>
        </p:txBody>
      </p:sp>
      <p:sp>
        <p:nvSpPr>
          <p:cNvPr id="11273" name="Text Box 9"/>
          <p:cNvSpPr txBox="1">
            <a:spLocks noChangeArrowheads="1"/>
          </p:cNvSpPr>
          <p:nvPr/>
        </p:nvSpPr>
        <p:spPr bwMode="auto">
          <a:xfrm>
            <a:off x="4897438" y="3844925"/>
            <a:ext cx="5761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a:solidFill>
                  <a:srgbClr val="FF0000"/>
                </a:solidFill>
              </a:rPr>
              <a:t>Trên thân máy</a:t>
            </a:r>
          </a:p>
        </p:txBody>
      </p:sp>
      <p:sp>
        <p:nvSpPr>
          <p:cNvPr id="11274" name="Text Box 10"/>
          <p:cNvSpPr txBox="1">
            <a:spLocks noChangeArrowheads="1"/>
          </p:cNvSpPr>
          <p:nvPr/>
        </p:nvSpPr>
        <p:spPr bwMode="auto">
          <a:xfrm>
            <a:off x="5137150" y="4867275"/>
            <a:ext cx="5280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a:solidFill>
                  <a:srgbClr val="FF0000"/>
                </a:solidFill>
              </a:rPr>
              <a:t>Trên màn hình</a:t>
            </a:r>
          </a:p>
        </p:txBody>
      </p:sp>
      <p:sp>
        <p:nvSpPr>
          <p:cNvPr id="28680" name="Rectangle 3"/>
          <p:cNvSpPr txBox="1">
            <a:spLocks noChangeArrowheads="1"/>
          </p:cNvSpPr>
          <p:nvPr/>
        </p:nvSpPr>
        <p:spPr bwMode="auto">
          <a:xfrm>
            <a:off x="192088" y="15875"/>
            <a:ext cx="79136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b="1">
                <a:solidFill>
                  <a:srgbClr val="16165D"/>
                </a:solidFill>
                <a:cs typeface="Arial" panose="020B0604020202020204" pitchFamily="34" charset="0"/>
              </a:rPr>
              <a:t>Bài 2: Bắt đầu làm việc với máy tính</a:t>
            </a:r>
            <a:endParaRPr lang="en-US" altLang="en-US" sz="1600" b="1">
              <a:solidFill>
                <a:srgbClr val="16165D"/>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plus(in)">
                                      <p:cBhvr>
                                        <p:cTn id="12" dur="500"/>
                                        <p:tgtEl>
                                          <p:spTgt spid="11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randombar(horizontal)">
                                      <p:cBhvr>
                                        <p:cTn id="17" dur="500"/>
                                        <p:tgtEl>
                                          <p:spTgt spid="1127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271"/>
                                        </p:tgtEl>
                                        <p:attrNameLst>
                                          <p:attrName>style.visibility</p:attrName>
                                        </p:attrNameLst>
                                      </p:cBhvr>
                                      <p:to>
                                        <p:strVal val="visible"/>
                                      </p:to>
                                    </p:set>
                                    <p:animEffect transition="in" filter="randombar(horizontal)">
                                      <p:cBhvr>
                                        <p:cTn id="20"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1270"/>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31" presetClass="entr" presetSubtype="0" fill="hold" grpId="0" nodeType="clickEffect">
                                  <p:stCondLst>
                                    <p:cond delay="0"/>
                                  </p:stCondLst>
                                  <p:iterate type="lt">
                                    <p:tmPct val="5000"/>
                                  </p:iterate>
                                  <p:childTnLst>
                                    <p:set>
                                      <p:cBhvr>
                                        <p:cTn id="25" dur="1" fill="hold">
                                          <p:stCondLst>
                                            <p:cond delay="0"/>
                                          </p:stCondLst>
                                        </p:cTn>
                                        <p:tgtEl>
                                          <p:spTgt spid="11273"/>
                                        </p:tgtEl>
                                        <p:attrNameLst>
                                          <p:attrName>style.visibility</p:attrName>
                                        </p:attrNameLst>
                                      </p:cBhvr>
                                      <p:to>
                                        <p:strVal val="visible"/>
                                      </p:to>
                                    </p:set>
                                    <p:anim calcmode="lin" valueType="num">
                                      <p:cBhvr>
                                        <p:cTn id="26" dur="1000" fill="hold"/>
                                        <p:tgtEl>
                                          <p:spTgt spid="11273"/>
                                        </p:tgtEl>
                                        <p:attrNameLst>
                                          <p:attrName>ppt_w</p:attrName>
                                        </p:attrNameLst>
                                      </p:cBhvr>
                                      <p:tavLst>
                                        <p:tav tm="0">
                                          <p:val>
                                            <p:fltVal val="0"/>
                                          </p:val>
                                        </p:tav>
                                        <p:tav tm="100000">
                                          <p:val>
                                            <p:strVal val="#ppt_w"/>
                                          </p:val>
                                        </p:tav>
                                      </p:tavLst>
                                    </p:anim>
                                    <p:anim calcmode="lin" valueType="num">
                                      <p:cBhvr>
                                        <p:cTn id="27" dur="1000" fill="hold"/>
                                        <p:tgtEl>
                                          <p:spTgt spid="11273"/>
                                        </p:tgtEl>
                                        <p:attrNameLst>
                                          <p:attrName>ppt_h</p:attrName>
                                        </p:attrNameLst>
                                      </p:cBhvr>
                                      <p:tavLst>
                                        <p:tav tm="0">
                                          <p:val>
                                            <p:fltVal val="0"/>
                                          </p:val>
                                        </p:tav>
                                        <p:tav tm="100000">
                                          <p:val>
                                            <p:strVal val="#ppt_h"/>
                                          </p:val>
                                        </p:tav>
                                      </p:tavLst>
                                    </p:anim>
                                    <p:anim calcmode="lin" valueType="num">
                                      <p:cBhvr>
                                        <p:cTn id="28" dur="1000" fill="hold"/>
                                        <p:tgtEl>
                                          <p:spTgt spid="11273"/>
                                        </p:tgtEl>
                                        <p:attrNameLst>
                                          <p:attrName>style.rotation</p:attrName>
                                        </p:attrNameLst>
                                      </p:cBhvr>
                                      <p:tavLst>
                                        <p:tav tm="0">
                                          <p:val>
                                            <p:fltVal val="90"/>
                                          </p:val>
                                        </p:tav>
                                        <p:tav tm="100000">
                                          <p:val>
                                            <p:fltVal val="0"/>
                                          </p:val>
                                        </p:tav>
                                      </p:tavLst>
                                    </p:anim>
                                    <p:animEffect transition="in" filter="fade">
                                      <p:cBhvr>
                                        <p:cTn id="29" dur="1000"/>
                                        <p:tgtEl>
                                          <p:spTgt spid="11273"/>
                                        </p:tgtEl>
                                      </p:cBhvr>
                                    </p:animEffect>
                                  </p:childTnLst>
                                </p:cTn>
                              </p:par>
                            </p:childTnLst>
                          </p:cTn>
                        </p:par>
                      </p:childTnLst>
                    </p:cTn>
                  </p:par>
                </p:childTnLst>
              </p:cTn>
              <p:nextCondLst>
                <p:cond evt="onClick" delay="0">
                  <p:tgtEl>
                    <p:spTgt spid="11270"/>
                  </p:tgtEl>
                </p:cond>
              </p:nextCondLst>
            </p:seq>
            <p:seq concurrent="1" nextAc="seek">
              <p:cTn id="30" restart="whenNotActive" fill="hold" evtFilter="cancelBubble" nodeType="interactiveSeq">
                <p:stCondLst>
                  <p:cond evt="onClick" delay="0">
                    <p:tgtEl>
                      <p:spTgt spid="11271"/>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11274">
                                            <p:txEl>
                                              <p:pRg st="0" end="0"/>
                                            </p:txEl>
                                          </p:spTgt>
                                        </p:tgtEl>
                                        <p:attrNameLst>
                                          <p:attrName>style.visibility</p:attrName>
                                        </p:attrNameLst>
                                      </p:cBhvr>
                                      <p:to>
                                        <p:strVal val="visible"/>
                                      </p:to>
                                    </p:set>
                                    <p:animEffect transition="in" filter="fade">
                                      <p:cBhvr>
                                        <p:cTn id="35" dur="1000"/>
                                        <p:tgtEl>
                                          <p:spTgt spid="11274">
                                            <p:txEl>
                                              <p:pRg st="0" end="0"/>
                                            </p:txEl>
                                          </p:spTgt>
                                        </p:tgtEl>
                                      </p:cBhvr>
                                    </p:animEffect>
                                    <p:anim calcmode="lin" valueType="num">
                                      <p:cBhvr>
                                        <p:cTn id="36" dur="1000" fill="hold"/>
                                        <p:tgtEl>
                                          <p:spTgt spid="11274">
                                            <p:txEl>
                                              <p:pRg st="0" end="0"/>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1274">
                                            <p:txEl>
                                              <p:pRg st="0" end="0"/>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27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11271"/>
                  </p:tgtEl>
                </p:cond>
              </p:nextCondLst>
            </p:seq>
          </p:childTnLst>
        </p:cTn>
      </p:par>
    </p:tnLst>
    <p:bldLst>
      <p:bldP spid="11268" grpId="0"/>
      <p:bldP spid="11269" grpId="0"/>
      <p:bldP spid="11270" grpId="0"/>
      <p:bldP spid="11271" grpId="0"/>
      <p:bldP spid="112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Text Box 11"/>
          <p:cNvSpPr txBox="1">
            <a:spLocks noChangeArrowheads="1"/>
          </p:cNvSpPr>
          <p:nvPr/>
        </p:nvSpPr>
        <p:spPr bwMode="auto">
          <a:xfrm>
            <a:off x="1920346" y="851484"/>
            <a:ext cx="6433159" cy="519113"/>
          </a:xfrm>
          <a:prstGeom prst="rect">
            <a:avLst/>
          </a:prstGeom>
          <a:ln>
            <a:noFill/>
          </a:ln>
          <a:effectLst>
            <a:glow rad="101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spcBef>
                <a:spcPct val="50000"/>
              </a:spcBef>
              <a:defRPr/>
            </a:pPr>
            <a:r>
              <a:rPr lang="en-US" altLang="en-US" sz="2800" b="1">
                <a:solidFill>
                  <a:srgbClr val="FF0000"/>
                </a:solidFill>
              </a:rPr>
              <a:t>C. HOẠT ĐỘNG ỨNG DỤNG</a:t>
            </a:r>
          </a:p>
        </p:txBody>
      </p:sp>
      <p:sp>
        <p:nvSpPr>
          <p:cNvPr id="13" name="TextBox 12"/>
          <p:cNvSpPr txBox="1">
            <a:spLocks noChangeArrowheads="1"/>
          </p:cNvSpPr>
          <p:nvPr/>
        </p:nvSpPr>
        <p:spPr bwMode="auto">
          <a:xfrm>
            <a:off x="863600" y="1987550"/>
            <a:ext cx="98901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pPr>
            <a:r>
              <a:rPr lang="en-US" altLang="en-US" sz="2800">
                <a:solidFill>
                  <a:srgbClr val="0B5395"/>
                </a:solidFill>
              </a:rPr>
              <a:t>- Kiểm tra tư thế ngồi của bạn kế bên, nếu bạn ngồi sai hãy chỉnh tư thế giúp bạn.</a:t>
            </a:r>
          </a:p>
        </p:txBody>
      </p:sp>
      <p:sp>
        <p:nvSpPr>
          <p:cNvPr id="14" name="TextBox 13"/>
          <p:cNvSpPr txBox="1">
            <a:spLocks noChangeArrowheads="1"/>
          </p:cNvSpPr>
          <p:nvPr/>
        </p:nvSpPr>
        <p:spPr bwMode="auto">
          <a:xfrm>
            <a:off x="863600" y="3505200"/>
            <a:ext cx="9890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pPr>
            <a:r>
              <a:rPr lang="en-US" altLang="en-US" sz="2800">
                <a:solidFill>
                  <a:srgbClr val="0B5395"/>
                </a:solidFill>
              </a:rPr>
              <a:t>- Em hãy di chuyển chuột lên các biểu tượng trên màn hình nền, quan sát và nhận xét sự thay đổi của các biểu tượng đó so với ban đầu.</a:t>
            </a:r>
          </a:p>
        </p:txBody>
      </p:sp>
      <p:sp>
        <p:nvSpPr>
          <p:cNvPr id="29703" name="Rectangle 3"/>
          <p:cNvSpPr txBox="1">
            <a:spLocks noChangeArrowheads="1"/>
          </p:cNvSpPr>
          <p:nvPr/>
        </p:nvSpPr>
        <p:spPr bwMode="auto">
          <a:xfrm>
            <a:off x="0" y="3175"/>
            <a:ext cx="79136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b="1">
                <a:solidFill>
                  <a:srgbClr val="16165D"/>
                </a:solidFill>
                <a:cs typeface="Arial" panose="020B0604020202020204" pitchFamily="34" charset="0"/>
              </a:rPr>
              <a:t>Bài 2: Bắt đầu làm việc với máy tính</a:t>
            </a:r>
            <a:endParaRPr lang="en-US" altLang="en-US" sz="1600" b="1">
              <a:solidFill>
                <a:srgbClr val="16165D"/>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fade">
                                      <p:cBhvr>
                                        <p:cTn id="7" dur="1000"/>
                                        <p:tgtEl>
                                          <p:spTgt spid="11275"/>
                                        </p:tgtEl>
                                      </p:cBhvr>
                                    </p:animEffect>
                                    <p:anim calcmode="lin" valueType="num">
                                      <p:cBhvr>
                                        <p:cTn id="8" dur="1000" fill="hold"/>
                                        <p:tgtEl>
                                          <p:spTgt spid="11275"/>
                                        </p:tgtEl>
                                        <p:attrNameLst>
                                          <p:attrName>ppt_x</p:attrName>
                                        </p:attrNameLst>
                                      </p:cBhvr>
                                      <p:tavLst>
                                        <p:tav tm="0">
                                          <p:val>
                                            <p:strVal val="#ppt_x"/>
                                          </p:val>
                                        </p:tav>
                                        <p:tav tm="100000">
                                          <p:val>
                                            <p:strVal val="#ppt_x"/>
                                          </p:val>
                                        </p:tav>
                                      </p:tavLst>
                                    </p:anim>
                                    <p:anim calcmode="lin" valueType="num">
                                      <p:cBhvr>
                                        <p:cTn id="9" dur="900" decel="100000" fill="hold"/>
                                        <p:tgtEl>
                                          <p:spTgt spid="1127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7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loud"/>
          <p:cNvSpPr>
            <a:spLocks noChangeAspect="1" noEditPoints="1" noChangeArrowheads="1"/>
          </p:cNvSpPr>
          <p:nvPr/>
        </p:nvSpPr>
        <p:spPr bwMode="auto">
          <a:xfrm rot="620481">
            <a:off x="-77788" y="1638300"/>
            <a:ext cx="12076113" cy="5275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FF00"/>
            </a:solidFill>
            <a:miter lim="800000"/>
            <a:headEnd/>
            <a:tailEnd/>
          </a:ln>
          <a:effectLst>
            <a:outerShdw dist="107763" dir="2700000" algn="ctr" rotWithShape="0">
              <a:srgbClr val="808080"/>
            </a:outerShdw>
          </a:effectLst>
        </p:spPr>
        <p:txBody>
          <a:bodyPr/>
          <a:lstStyle/>
          <a:p>
            <a:endParaRPr lang="en-US"/>
          </a:p>
        </p:txBody>
      </p:sp>
      <p:sp>
        <p:nvSpPr>
          <p:cNvPr id="3077" name="Text Box 5"/>
          <p:cNvSpPr txBox="1">
            <a:spLocks noChangeArrowheads="1"/>
          </p:cNvSpPr>
          <p:nvPr/>
        </p:nvSpPr>
        <p:spPr bwMode="auto">
          <a:xfrm>
            <a:off x="3592146" y="769752"/>
            <a:ext cx="4857375" cy="584775"/>
          </a:xfrm>
          <a:prstGeom prst="rect">
            <a:avLst/>
          </a:prstGeom>
          <a:ln>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spcBef>
                <a:spcPct val="50000"/>
              </a:spcBef>
              <a:defRPr/>
            </a:pPr>
            <a:r>
              <a:rPr lang="en-US" altLang="en-US" sz="3200" b="1">
                <a:solidFill>
                  <a:srgbClr val="FF0000"/>
                </a:solidFill>
              </a:rPr>
              <a:t>EM CẦN GHI NHỚ</a:t>
            </a:r>
          </a:p>
        </p:txBody>
      </p:sp>
      <p:sp>
        <p:nvSpPr>
          <p:cNvPr id="30726" name="Rectangle 3"/>
          <p:cNvSpPr txBox="1">
            <a:spLocks noChangeArrowheads="1"/>
          </p:cNvSpPr>
          <p:nvPr/>
        </p:nvSpPr>
        <p:spPr bwMode="auto">
          <a:xfrm>
            <a:off x="0" y="3175"/>
            <a:ext cx="79136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b="1">
                <a:solidFill>
                  <a:srgbClr val="16165D"/>
                </a:solidFill>
                <a:cs typeface="Arial" panose="020B0604020202020204" pitchFamily="34" charset="0"/>
              </a:rPr>
              <a:t>Bài 2: Bắt đầu làm việc với máy tính</a:t>
            </a:r>
            <a:endParaRPr lang="en-US" altLang="en-US" sz="1600" b="1">
              <a:solidFill>
                <a:srgbClr val="16165D"/>
              </a:solidFill>
              <a:latin typeface="Arial" panose="020B0604020202020204" pitchFamily="34" charset="0"/>
              <a:cs typeface="Arial" panose="020B0604020202020204" pitchFamily="34" charset="0"/>
            </a:endParaRPr>
          </a:p>
        </p:txBody>
      </p:sp>
      <p:sp>
        <p:nvSpPr>
          <p:cNvPr id="2" name="TextBox 1"/>
          <p:cNvSpPr txBox="1">
            <a:spLocks noChangeArrowheads="1"/>
          </p:cNvSpPr>
          <p:nvPr/>
        </p:nvSpPr>
        <p:spPr bwMode="auto">
          <a:xfrm>
            <a:off x="768350" y="2276475"/>
            <a:ext cx="10466388"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lvl="1" algn="just" eaLnBrk="1" hangingPunct="1">
              <a:lnSpc>
                <a:spcPct val="130000"/>
              </a:lnSpc>
            </a:pPr>
            <a:r>
              <a:rPr lang="en-US" altLang="en-US" sz="2800">
                <a:solidFill>
                  <a:srgbClr val="FF0000"/>
                </a:solidFill>
              </a:rPr>
              <a:t>    - Ngồi đúng tư thế trước máy tính sẽ giúp em</a:t>
            </a:r>
          </a:p>
          <a:p>
            <a:pPr lvl="1" algn="just" eaLnBrk="1" hangingPunct="1">
              <a:lnSpc>
                <a:spcPct val="130000"/>
              </a:lnSpc>
            </a:pPr>
            <a:r>
              <a:rPr lang="en-US" altLang="en-US" sz="2800">
                <a:solidFill>
                  <a:srgbClr val="FF0000"/>
                </a:solidFill>
              </a:rPr>
              <a:t>học tập hiệu quả và giữ gìn sức khỏe</a:t>
            </a:r>
          </a:p>
          <a:p>
            <a:pPr lvl="1" algn="just" eaLnBrk="1" hangingPunct="1">
              <a:lnSpc>
                <a:spcPct val="130000"/>
              </a:lnSpc>
            </a:pPr>
            <a:r>
              <a:rPr lang="en-US" altLang="en-US" sz="2800">
                <a:solidFill>
                  <a:srgbClr val="FF0000"/>
                </a:solidFill>
              </a:rPr>
              <a:t>- Có hai thao tác khởi động máy tính: bật công tắc trên thân máy, bật công tắc trên màn hình</a:t>
            </a:r>
          </a:p>
          <a:p>
            <a:pPr lvl="1" algn="just" eaLnBrk="1" hangingPunct="1">
              <a:lnSpc>
                <a:spcPct val="130000"/>
              </a:lnSpc>
            </a:pPr>
            <a:r>
              <a:rPr lang="en-US" altLang="en-US" sz="2800">
                <a:solidFill>
                  <a:srgbClr val="FF0000"/>
                </a:solidFill>
              </a:rPr>
              <a:t>- Sau khi khởi động, trên màn hình máy tính sẽ có các biểu tượng</a:t>
            </a:r>
          </a:p>
          <a:p>
            <a:pPr lvl="1" algn="just" eaLnBrk="1" hangingPunct="1">
              <a:lnSpc>
                <a:spcPct val="130000"/>
              </a:lnSpc>
            </a:pPr>
            <a:r>
              <a:rPr lang="en-US" altLang="en-US" sz="2800">
                <a:solidFill>
                  <a:srgbClr val="FF0000"/>
                </a:solidFill>
              </a:rPr>
              <a:t>      - Nhớ tắt máy khi không sử dụng</a:t>
            </a:r>
          </a:p>
          <a:p>
            <a:pPr eaLnBrk="1" hangingPunct="1"/>
            <a:endParaRPr lang="en-US"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3076"/>
                                        </p:tgtEl>
                                        <p:attrNameLst>
                                          <p:attrName>style.visibility</p:attrName>
                                        </p:attrNameLst>
                                      </p:cBhvr>
                                      <p:to>
                                        <p:strVal val="visible"/>
                                      </p:to>
                                    </p:set>
                                    <p:anim calcmode="lin" valueType="num">
                                      <p:cBhvr>
                                        <p:cTn id="13" dur="1000" fill="hold"/>
                                        <p:tgtEl>
                                          <p:spTgt spid="3076"/>
                                        </p:tgtEl>
                                        <p:attrNameLst>
                                          <p:attrName>ppt_w</p:attrName>
                                        </p:attrNameLst>
                                      </p:cBhvr>
                                      <p:tavLst>
                                        <p:tav tm="0">
                                          <p:val>
                                            <p:fltVal val="0"/>
                                          </p:val>
                                        </p:tav>
                                        <p:tav tm="100000">
                                          <p:val>
                                            <p:strVal val="#ppt_w"/>
                                          </p:val>
                                        </p:tav>
                                      </p:tavLst>
                                    </p:anim>
                                    <p:anim calcmode="lin" valueType="num">
                                      <p:cBhvr>
                                        <p:cTn id="14" dur="1000" fill="hold"/>
                                        <p:tgtEl>
                                          <p:spTgt spid="3076"/>
                                        </p:tgtEl>
                                        <p:attrNameLst>
                                          <p:attrName>ppt_h</p:attrName>
                                        </p:attrNameLst>
                                      </p:cBhvr>
                                      <p:tavLst>
                                        <p:tav tm="0">
                                          <p:val>
                                            <p:fltVal val="0"/>
                                          </p:val>
                                        </p:tav>
                                        <p:tav tm="100000">
                                          <p:val>
                                            <p:strVal val="#ppt_h"/>
                                          </p:val>
                                        </p:tav>
                                      </p:tavLst>
                                    </p:anim>
                                    <p:anim calcmode="lin" valueType="num">
                                      <p:cBhvr>
                                        <p:cTn id="15" dur="1000" fill="hold"/>
                                        <p:tgtEl>
                                          <p:spTgt spid="3076"/>
                                        </p:tgtEl>
                                        <p:attrNameLst>
                                          <p:attrName>style.rotation</p:attrName>
                                        </p:attrNameLst>
                                      </p:cBhvr>
                                      <p:tavLst>
                                        <p:tav tm="0">
                                          <p:val>
                                            <p:fltVal val="90"/>
                                          </p:val>
                                        </p:tav>
                                        <p:tav tm="100000">
                                          <p:val>
                                            <p:fltVal val="0"/>
                                          </p:val>
                                        </p:tav>
                                      </p:tavLst>
                                    </p:anim>
                                    <p:animEffect transition="in" filter="fade">
                                      <p:cBhvr>
                                        <p:cTn id="16" dur="1000"/>
                                        <p:tgtEl>
                                          <p:spTgt spid="30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1000"/>
                                        <p:tgtEl>
                                          <p:spTgt spid="2">
                                            <p:txEl>
                                              <p:pRg st="2" end="2"/>
                                            </p:txEl>
                                          </p:spTgt>
                                        </p:tgtEl>
                                      </p:cBhvr>
                                    </p:animEffect>
                                    <p:anim calcmode="lin" valueType="num">
                                      <p:cBhvr>
                                        <p:cTn id="3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1000"/>
                                        <p:tgtEl>
                                          <p:spTgt spid="2">
                                            <p:txEl>
                                              <p:pRg st="3" end="3"/>
                                            </p:txEl>
                                          </p:spTgt>
                                        </p:tgtEl>
                                      </p:cBhvr>
                                    </p:animEffect>
                                    <p:anim calcmode="lin" valueType="num">
                                      <p:cBhvr>
                                        <p:cTn id="4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1000"/>
                                        <p:tgtEl>
                                          <p:spTgt spid="2">
                                            <p:txEl>
                                              <p:pRg st="4" end="4"/>
                                            </p:txEl>
                                          </p:spTgt>
                                        </p:tgtEl>
                                      </p:cBhvr>
                                    </p:animEffect>
                                    <p:anim calcmode="lin" valueType="num">
                                      <p:cBhvr>
                                        <p:cTn id="4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27413" y="50217"/>
            <a:ext cx="4896882" cy="4770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r>
              <a:rPr lang="en-US" altLang="en-US" sz="2500" b="1" smtClean="0">
                <a:solidFill>
                  <a:srgbClr val="FF0000"/>
                </a:solidFill>
                <a:effectLst>
                  <a:outerShdw blurRad="38100" dist="38100" dir="2700000" algn="tl">
                    <a:srgbClr val="C0C0C0"/>
                  </a:outerShdw>
                </a:effectLst>
              </a:rPr>
              <a:t>KIỂM TRA BÀI CŨ</a:t>
            </a:r>
          </a:p>
        </p:txBody>
      </p:sp>
      <p:sp>
        <p:nvSpPr>
          <p:cNvPr id="8" name="TextBox 7"/>
          <p:cNvSpPr txBox="1">
            <a:spLocks noChangeArrowheads="1"/>
          </p:cNvSpPr>
          <p:nvPr/>
        </p:nvSpPr>
        <p:spPr bwMode="auto">
          <a:xfrm>
            <a:off x="658813" y="1047750"/>
            <a:ext cx="10272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b="1"/>
              <a:t>Câu 2: Hãy chọn câu trả lời đúng trong các câu bên dưới:</a:t>
            </a:r>
          </a:p>
        </p:txBody>
      </p:sp>
      <p:sp>
        <p:nvSpPr>
          <p:cNvPr id="9" name="TextBox 8"/>
          <p:cNvSpPr txBox="1">
            <a:spLocks noChangeArrowheads="1"/>
          </p:cNvSpPr>
          <p:nvPr/>
        </p:nvSpPr>
        <p:spPr bwMode="auto">
          <a:xfrm>
            <a:off x="585788" y="1633538"/>
            <a:ext cx="9985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t>a. Máy tính giúp em liên lạc với bạn bè, gửi thư, trồng cây.</a:t>
            </a:r>
          </a:p>
        </p:txBody>
      </p:sp>
      <p:sp>
        <p:nvSpPr>
          <p:cNvPr id="10" name="TextBox 9"/>
          <p:cNvSpPr txBox="1">
            <a:spLocks noChangeArrowheads="1"/>
          </p:cNvSpPr>
          <p:nvPr/>
        </p:nvSpPr>
        <p:spPr bwMode="auto">
          <a:xfrm>
            <a:off x="585788" y="2166938"/>
            <a:ext cx="10274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t>b. Máy tính giúp em gửi thư, xem phim, chăm sóc cây cảnh.</a:t>
            </a:r>
          </a:p>
        </p:txBody>
      </p:sp>
      <p:sp>
        <p:nvSpPr>
          <p:cNvPr id="11" name="TextBox 10"/>
          <p:cNvSpPr txBox="1">
            <a:spLocks noChangeArrowheads="1"/>
          </p:cNvSpPr>
          <p:nvPr/>
        </p:nvSpPr>
        <p:spPr bwMode="auto">
          <a:xfrm>
            <a:off x="585788" y="2700338"/>
            <a:ext cx="10274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t>c. Máy tính giúp em học tập, giải trí, liên lạc với bạn bè.</a:t>
            </a:r>
          </a:p>
        </p:txBody>
      </p:sp>
      <p:sp>
        <p:nvSpPr>
          <p:cNvPr id="12" name="TextBox 11"/>
          <p:cNvSpPr txBox="1">
            <a:spLocks noChangeArrowheads="1"/>
          </p:cNvSpPr>
          <p:nvPr/>
        </p:nvSpPr>
        <p:spPr bwMode="auto">
          <a:xfrm>
            <a:off x="585788" y="3244850"/>
            <a:ext cx="10561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t>d. Máy tính giúp em xem phim, nghe nhạc, chăm sóc thú cưng</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9175" y="4143375"/>
            <a:ext cx="42735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175" y="4176713"/>
            <a:ext cx="40195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4011613"/>
            <a:ext cx="484505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98863" y="4154488"/>
            <a:ext cx="423386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011613"/>
            <a:ext cx="4762500"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Right)">
                                      <p:cBhvr>
                                        <p:cTn id="10" dur="500"/>
                                        <p:tgtEl>
                                          <p:spTgt spid="9"/>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500"/>
                                        <p:tgtEl>
                                          <p:spTgt spid="10"/>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500"/>
                                        <p:tgtEl>
                                          <p:spTgt spid="11"/>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Right)">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xit" presetSubtype="32" fill="hold" nodeType="clickEffect">
                                  <p:stCondLst>
                                    <p:cond delay="0"/>
                                  </p:stCondLst>
                                  <p:childTnLst>
                                    <p:animEffect transition="out" filter="circle(out)">
                                      <p:cBhvr>
                                        <p:cTn id="28" dur="2000"/>
                                        <p:tgtEl>
                                          <p:spTgt spid="14"/>
                                        </p:tgtEl>
                                      </p:cBhvr>
                                    </p:animEffect>
                                    <p:set>
                                      <p:cBhvr>
                                        <p:cTn id="29" dur="1" fill="hold">
                                          <p:stCondLst>
                                            <p:cond delay="1999"/>
                                          </p:stCondLst>
                                        </p:cTn>
                                        <p:tgtEl>
                                          <p:spTgt spid="14"/>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xit" presetSubtype="32" fill="hold" nodeType="clickEffect">
                                  <p:stCondLst>
                                    <p:cond delay="0"/>
                                  </p:stCondLst>
                                  <p:childTnLst>
                                    <p:animEffect transition="out" filter="circle(out)">
                                      <p:cBhvr>
                                        <p:cTn id="38" dur="2000"/>
                                        <p:tgtEl>
                                          <p:spTgt spid="13"/>
                                        </p:tgtEl>
                                      </p:cBhvr>
                                    </p:animEffect>
                                    <p:set>
                                      <p:cBhvr>
                                        <p:cTn id="39" dur="1" fill="hold">
                                          <p:stCondLst>
                                            <p:cond delay="1999"/>
                                          </p:stCondLst>
                                        </p:cTn>
                                        <p:tgtEl>
                                          <p:spTgt spid="13"/>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2000"/>
                                        <p:tgtEl>
                                          <p:spTgt spid="1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xit" presetSubtype="32" fill="hold" nodeType="clickEffect">
                                  <p:stCondLst>
                                    <p:cond delay="0"/>
                                  </p:stCondLst>
                                  <p:childTnLst>
                                    <p:animEffect transition="out" filter="circle(out)">
                                      <p:cBhvr>
                                        <p:cTn id="48" dur="2000"/>
                                        <p:tgtEl>
                                          <p:spTgt spid="17"/>
                                        </p:tgtEl>
                                      </p:cBhvr>
                                    </p:animEffect>
                                    <p:set>
                                      <p:cBhvr>
                                        <p:cTn id="49" dur="1" fill="hold">
                                          <p:stCondLst>
                                            <p:cond delay="1999"/>
                                          </p:stCondLst>
                                        </p:cTn>
                                        <p:tgtEl>
                                          <p:spTgt spid="17"/>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6" presetClass="entr" presetSubtype="16"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ircle(in)">
                                      <p:cBhvr>
                                        <p:cTn id="54" dur="2000"/>
                                        <p:tgtEl>
                                          <p:spTgt spid="1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6" presetClass="exit" presetSubtype="32" fill="hold" nodeType="clickEffect">
                                  <p:stCondLst>
                                    <p:cond delay="0"/>
                                  </p:stCondLst>
                                  <p:childTnLst>
                                    <p:animEffect transition="out" filter="circle(out)">
                                      <p:cBhvr>
                                        <p:cTn id="58" dur="2000"/>
                                        <p:tgtEl>
                                          <p:spTgt spid="16"/>
                                        </p:tgtEl>
                                      </p:cBhvr>
                                    </p:animEffect>
                                    <p:set>
                                      <p:cBhvr>
                                        <p:cTn id="59" dur="1" fill="hold">
                                          <p:stCondLst>
                                            <p:cond delay="1999"/>
                                          </p:stCondLst>
                                        </p:cTn>
                                        <p:tgtEl>
                                          <p:spTgt spid="16"/>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6" presetClass="entr" presetSubtype="16"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circle(in)">
                                      <p:cBhvr>
                                        <p:cTn id="64" dur="2000"/>
                                        <p:tgtEl>
                                          <p:spTgt spid="1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6" presetClass="exit" presetSubtype="32" fill="hold" nodeType="clickEffect">
                                  <p:stCondLst>
                                    <p:cond delay="0"/>
                                  </p:stCondLst>
                                  <p:childTnLst>
                                    <p:animEffect transition="out" filter="circle(out)">
                                      <p:cBhvr>
                                        <p:cTn id="68" dur="2000"/>
                                        <p:tgtEl>
                                          <p:spTgt spid="15"/>
                                        </p:tgtEl>
                                      </p:cBhvr>
                                    </p:animEffect>
                                    <p:set>
                                      <p:cBhvr>
                                        <p:cTn id="69" dur="1" fill="hold">
                                          <p:stCondLst>
                                            <p:cond delay="1999"/>
                                          </p:stCondLst>
                                        </p:cTn>
                                        <p:tgtEl>
                                          <p:spTgt spid="15"/>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mph" presetSubtype="2" fill="hold" nodeType="clickEffect">
                                  <p:stCondLst>
                                    <p:cond delay="0"/>
                                  </p:stCondLst>
                                  <p:childTnLst>
                                    <p:animClr clrSpc="rgb" dir="cw">
                                      <p:cBhvr>
                                        <p:cTn id="73" dur="2000" fill="hold"/>
                                        <p:tgtEl>
                                          <p:spTgt spid="11"/>
                                        </p:tgtEl>
                                        <p:attrNameLst>
                                          <p:attrName>fillcolor</p:attrName>
                                        </p:attrNameLst>
                                      </p:cBhvr>
                                      <p:to>
                                        <a:srgbClr val="F9692F"/>
                                      </p:to>
                                    </p:animClr>
                                    <p:set>
                                      <p:cBhvr>
                                        <p:cTn id="74" dur="2000" fill="hold"/>
                                        <p:tgtEl>
                                          <p:spTgt spid="11"/>
                                        </p:tgtEl>
                                        <p:attrNameLst>
                                          <p:attrName>fill.type</p:attrName>
                                        </p:attrNameLst>
                                      </p:cBhvr>
                                      <p:to>
                                        <p:strVal val="solid"/>
                                      </p:to>
                                    </p:set>
                                    <p:set>
                                      <p:cBhvr>
                                        <p:cTn id="75"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p:nvPr/>
        </p:nvSpPr>
        <p:spPr>
          <a:xfrm>
            <a:off x="1152525" y="4191000"/>
            <a:ext cx="1919288" cy="1890713"/>
          </a:xfrm>
          <a:prstGeom prst="cube">
            <a:avLst>
              <a:gd name="adj" fmla="val 2491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err="1">
                <a:solidFill>
                  <a:srgbClr val="000000"/>
                </a:solidFill>
              </a:rPr>
              <a:t>Đưa</a:t>
            </a:r>
            <a:r>
              <a:rPr lang="en-US" sz="2000" b="1" dirty="0">
                <a:solidFill>
                  <a:srgbClr val="000000"/>
                </a:solidFill>
              </a:rPr>
              <a:t> </a:t>
            </a:r>
            <a:r>
              <a:rPr lang="en-US" sz="2000" b="1" dirty="0" err="1">
                <a:solidFill>
                  <a:srgbClr val="000000"/>
                </a:solidFill>
              </a:rPr>
              <a:t>tín</a:t>
            </a:r>
            <a:r>
              <a:rPr lang="en-US" sz="2000" b="1" dirty="0">
                <a:solidFill>
                  <a:srgbClr val="000000"/>
                </a:solidFill>
              </a:rPr>
              <a:t> </a:t>
            </a:r>
            <a:r>
              <a:rPr lang="en-US" sz="2000" b="1" dirty="0" err="1">
                <a:solidFill>
                  <a:srgbClr val="000000"/>
                </a:solidFill>
              </a:rPr>
              <a:t>hiệu</a:t>
            </a:r>
            <a:r>
              <a:rPr lang="en-US" sz="2000" b="1" dirty="0">
                <a:solidFill>
                  <a:srgbClr val="000000"/>
                </a:solidFill>
              </a:rPr>
              <a:t> </a:t>
            </a:r>
            <a:r>
              <a:rPr lang="en-US" sz="2000" b="1" i="1" dirty="0" err="1">
                <a:solidFill>
                  <a:srgbClr val="000000"/>
                </a:solidFill>
              </a:rPr>
              <a:t>vào</a:t>
            </a:r>
            <a:endParaRPr lang="en-US" sz="2000" b="1" i="1" dirty="0">
              <a:solidFill>
                <a:srgbClr val="000000"/>
              </a:solidFill>
            </a:endParaRPr>
          </a:p>
        </p:txBody>
      </p:sp>
      <p:sp>
        <p:nvSpPr>
          <p:cNvPr id="6" name="Cube 5"/>
          <p:cNvSpPr/>
          <p:nvPr/>
        </p:nvSpPr>
        <p:spPr>
          <a:xfrm>
            <a:off x="4410075" y="4214813"/>
            <a:ext cx="1920875" cy="1890712"/>
          </a:xfrm>
          <a:prstGeom prst="cube">
            <a:avLst>
              <a:gd name="adj" fmla="val 2491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err="1">
                <a:solidFill>
                  <a:srgbClr val="000000"/>
                </a:solidFill>
              </a:rPr>
              <a:t>Xử</a:t>
            </a:r>
            <a:r>
              <a:rPr lang="en-US" sz="2000" b="1" dirty="0">
                <a:solidFill>
                  <a:srgbClr val="000000"/>
                </a:solidFill>
              </a:rPr>
              <a:t> </a:t>
            </a:r>
            <a:r>
              <a:rPr lang="en-US" sz="2000" b="1" dirty="0" err="1">
                <a:solidFill>
                  <a:srgbClr val="000000"/>
                </a:solidFill>
              </a:rPr>
              <a:t>lí</a:t>
            </a:r>
            <a:r>
              <a:rPr lang="en-US" sz="2000" b="1" dirty="0">
                <a:solidFill>
                  <a:srgbClr val="000000"/>
                </a:solidFill>
              </a:rPr>
              <a:t> </a:t>
            </a:r>
            <a:r>
              <a:rPr lang="en-US" sz="2000" b="1" dirty="0" err="1">
                <a:solidFill>
                  <a:srgbClr val="000000"/>
                </a:solidFill>
              </a:rPr>
              <a:t>tín</a:t>
            </a:r>
            <a:r>
              <a:rPr lang="en-US" sz="2000" b="1" dirty="0">
                <a:solidFill>
                  <a:srgbClr val="000000"/>
                </a:solidFill>
              </a:rPr>
              <a:t> </a:t>
            </a:r>
            <a:r>
              <a:rPr lang="en-US" sz="2000" b="1" dirty="0" err="1">
                <a:solidFill>
                  <a:srgbClr val="000000"/>
                </a:solidFill>
              </a:rPr>
              <a:t>hiệu</a:t>
            </a:r>
            <a:endParaRPr lang="en-US" sz="2000" b="1" i="1" dirty="0">
              <a:solidFill>
                <a:srgbClr val="000000"/>
              </a:solidFill>
            </a:endParaRPr>
          </a:p>
        </p:txBody>
      </p:sp>
      <p:sp>
        <p:nvSpPr>
          <p:cNvPr id="7" name="Cube 6"/>
          <p:cNvSpPr/>
          <p:nvPr/>
        </p:nvSpPr>
        <p:spPr>
          <a:xfrm>
            <a:off x="7585075" y="4191000"/>
            <a:ext cx="1920875" cy="1890713"/>
          </a:xfrm>
          <a:prstGeom prst="cube">
            <a:avLst>
              <a:gd name="adj" fmla="val 2491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err="1">
                <a:solidFill>
                  <a:srgbClr val="000000"/>
                </a:solidFill>
              </a:rPr>
              <a:t>Đưa</a:t>
            </a:r>
            <a:r>
              <a:rPr lang="en-US" sz="2000" b="1" dirty="0">
                <a:solidFill>
                  <a:srgbClr val="000000"/>
                </a:solidFill>
              </a:rPr>
              <a:t> </a:t>
            </a:r>
            <a:r>
              <a:rPr lang="en-US" sz="2000" b="1" dirty="0" err="1">
                <a:solidFill>
                  <a:srgbClr val="000000"/>
                </a:solidFill>
              </a:rPr>
              <a:t>tín</a:t>
            </a:r>
            <a:r>
              <a:rPr lang="en-US" sz="2000" b="1" dirty="0">
                <a:solidFill>
                  <a:srgbClr val="000000"/>
                </a:solidFill>
              </a:rPr>
              <a:t> </a:t>
            </a:r>
            <a:r>
              <a:rPr lang="en-US" sz="2000" b="1" dirty="0" err="1">
                <a:solidFill>
                  <a:srgbClr val="000000"/>
                </a:solidFill>
              </a:rPr>
              <a:t>hiệu</a:t>
            </a:r>
            <a:r>
              <a:rPr lang="en-US" sz="2000" b="1" dirty="0">
                <a:solidFill>
                  <a:srgbClr val="000000"/>
                </a:solidFill>
              </a:rPr>
              <a:t> </a:t>
            </a:r>
            <a:r>
              <a:rPr lang="en-US" sz="2000" b="1" dirty="0" err="1">
                <a:solidFill>
                  <a:srgbClr val="000000"/>
                </a:solidFill>
              </a:rPr>
              <a:t>ra</a:t>
            </a:r>
            <a:endParaRPr lang="en-US" sz="2000" b="1" i="1" dirty="0">
              <a:solidFill>
                <a:srgbClr val="000000"/>
              </a:solidFill>
            </a:endParaRPr>
          </a:p>
        </p:txBody>
      </p:sp>
      <p:sp>
        <p:nvSpPr>
          <p:cNvPr id="8" name="Rounded Rectangle 7"/>
          <p:cNvSpPr/>
          <p:nvPr/>
        </p:nvSpPr>
        <p:spPr>
          <a:xfrm>
            <a:off x="671513" y="2590800"/>
            <a:ext cx="2305050" cy="681038"/>
          </a:xfrm>
          <a:prstGeom prst="roundRect">
            <a:avLst/>
          </a:prstGeom>
          <a:solidFill>
            <a:srgbClr val="FF00FF"/>
          </a:soli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000000"/>
                </a:solidFill>
              </a:rPr>
              <a:t>1. </a:t>
            </a:r>
            <a:r>
              <a:rPr lang="en-US" sz="2000" b="1" dirty="0" err="1">
                <a:solidFill>
                  <a:srgbClr val="000000"/>
                </a:solidFill>
              </a:rPr>
              <a:t>Màn</a:t>
            </a:r>
            <a:r>
              <a:rPr lang="en-US" sz="2000" b="1" dirty="0">
                <a:solidFill>
                  <a:srgbClr val="000000"/>
                </a:solidFill>
              </a:rPr>
              <a:t> </a:t>
            </a:r>
            <a:r>
              <a:rPr lang="en-US" sz="2000" b="1" dirty="0" err="1">
                <a:solidFill>
                  <a:srgbClr val="000000"/>
                </a:solidFill>
              </a:rPr>
              <a:t>hình</a:t>
            </a:r>
            <a:endParaRPr lang="en-US" sz="2000" b="1" dirty="0">
              <a:solidFill>
                <a:srgbClr val="000000"/>
              </a:solidFill>
            </a:endParaRPr>
          </a:p>
        </p:txBody>
      </p:sp>
      <p:sp>
        <p:nvSpPr>
          <p:cNvPr id="12" name="Oval 11"/>
          <p:cNvSpPr/>
          <p:nvPr/>
        </p:nvSpPr>
        <p:spPr>
          <a:xfrm>
            <a:off x="768350" y="2695575"/>
            <a:ext cx="192088" cy="2063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3" name="Rounded Rectangle 12"/>
          <p:cNvSpPr/>
          <p:nvPr/>
        </p:nvSpPr>
        <p:spPr>
          <a:xfrm>
            <a:off x="3386138" y="2597150"/>
            <a:ext cx="2497137" cy="700088"/>
          </a:xfrm>
          <a:prstGeom prst="roundRect">
            <a:avLst/>
          </a:prstGeom>
          <a:solidFill>
            <a:srgbClr val="FF66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000000"/>
                </a:solidFill>
              </a:rPr>
              <a:t>2. </a:t>
            </a:r>
            <a:r>
              <a:rPr lang="en-US" sz="2000" b="1" dirty="0" err="1">
                <a:solidFill>
                  <a:srgbClr val="000000"/>
                </a:solidFill>
              </a:rPr>
              <a:t>Thân</a:t>
            </a:r>
            <a:r>
              <a:rPr lang="en-US" sz="2000" b="1" dirty="0">
                <a:solidFill>
                  <a:srgbClr val="000000"/>
                </a:solidFill>
              </a:rPr>
              <a:t> </a:t>
            </a:r>
            <a:r>
              <a:rPr lang="en-US" sz="2000" b="1" dirty="0" err="1">
                <a:solidFill>
                  <a:srgbClr val="000000"/>
                </a:solidFill>
              </a:rPr>
              <a:t>máy</a:t>
            </a:r>
            <a:endParaRPr lang="en-US" sz="2000" b="1" dirty="0">
              <a:solidFill>
                <a:srgbClr val="000000"/>
              </a:solidFill>
            </a:endParaRPr>
          </a:p>
        </p:txBody>
      </p:sp>
      <p:sp>
        <p:nvSpPr>
          <p:cNvPr id="15" name="Oval 14"/>
          <p:cNvSpPr/>
          <p:nvPr/>
        </p:nvSpPr>
        <p:spPr>
          <a:xfrm>
            <a:off x="3435350" y="2660650"/>
            <a:ext cx="192088" cy="2047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9" name="Rounded Rectangle 18"/>
          <p:cNvSpPr/>
          <p:nvPr/>
        </p:nvSpPr>
        <p:spPr>
          <a:xfrm>
            <a:off x="6384925" y="2590800"/>
            <a:ext cx="2400300" cy="6810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000000"/>
                </a:solidFill>
              </a:rPr>
              <a:t>3. </a:t>
            </a:r>
            <a:r>
              <a:rPr lang="en-US" sz="2000" b="1" dirty="0" err="1">
                <a:solidFill>
                  <a:srgbClr val="000000"/>
                </a:solidFill>
              </a:rPr>
              <a:t>Bàn</a:t>
            </a:r>
            <a:r>
              <a:rPr lang="en-US" sz="2000" b="1" dirty="0">
                <a:solidFill>
                  <a:srgbClr val="000000"/>
                </a:solidFill>
              </a:rPr>
              <a:t> </a:t>
            </a:r>
            <a:r>
              <a:rPr lang="en-US" sz="2000" b="1" dirty="0" err="1">
                <a:solidFill>
                  <a:srgbClr val="000000"/>
                </a:solidFill>
              </a:rPr>
              <a:t>phím</a:t>
            </a:r>
            <a:endParaRPr lang="en-US" sz="2000" b="1" dirty="0">
              <a:solidFill>
                <a:srgbClr val="000000"/>
              </a:solidFill>
            </a:endParaRPr>
          </a:p>
        </p:txBody>
      </p:sp>
      <p:sp>
        <p:nvSpPr>
          <p:cNvPr id="20" name="Oval 19"/>
          <p:cNvSpPr/>
          <p:nvPr/>
        </p:nvSpPr>
        <p:spPr>
          <a:xfrm>
            <a:off x="6445250" y="2613025"/>
            <a:ext cx="192088" cy="2047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1" name="Rounded Rectangle 20"/>
          <p:cNvSpPr/>
          <p:nvPr/>
        </p:nvSpPr>
        <p:spPr>
          <a:xfrm>
            <a:off x="9024938" y="2606675"/>
            <a:ext cx="2017712" cy="665163"/>
          </a:xfrm>
          <a:prstGeom prst="round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000000"/>
                </a:solidFill>
              </a:rPr>
              <a:t>4. </a:t>
            </a:r>
            <a:r>
              <a:rPr lang="en-US" sz="2000" b="1" dirty="0" err="1">
                <a:solidFill>
                  <a:srgbClr val="000000"/>
                </a:solidFill>
              </a:rPr>
              <a:t>Chuột</a:t>
            </a:r>
            <a:endParaRPr lang="en-US" sz="2000" b="1" dirty="0">
              <a:solidFill>
                <a:srgbClr val="000000"/>
              </a:solidFill>
            </a:endParaRPr>
          </a:p>
        </p:txBody>
      </p:sp>
      <p:sp>
        <p:nvSpPr>
          <p:cNvPr id="22" name="Oval 21"/>
          <p:cNvSpPr/>
          <p:nvPr/>
        </p:nvSpPr>
        <p:spPr>
          <a:xfrm>
            <a:off x="9120188" y="2638425"/>
            <a:ext cx="192087" cy="2063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cxnSp>
        <p:nvCxnSpPr>
          <p:cNvPr id="28" name="Straight Arrow Connector 27"/>
          <p:cNvCxnSpPr/>
          <p:nvPr/>
        </p:nvCxnSpPr>
        <p:spPr>
          <a:xfrm>
            <a:off x="4635500" y="3297238"/>
            <a:ext cx="357188" cy="89376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112963" y="3297238"/>
            <a:ext cx="5568950" cy="119856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2"/>
          </p:cNvCxnSpPr>
          <p:nvPr/>
        </p:nvCxnSpPr>
        <p:spPr>
          <a:xfrm flipH="1">
            <a:off x="2112963" y="3271838"/>
            <a:ext cx="5472112" cy="9429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976563" y="3297238"/>
            <a:ext cx="6529387" cy="91757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27413" y="50217"/>
            <a:ext cx="4896882" cy="4770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r>
              <a:rPr lang="en-US" altLang="en-US" sz="2500" b="1" smtClean="0">
                <a:solidFill>
                  <a:srgbClr val="FF0000"/>
                </a:solidFill>
                <a:effectLst>
                  <a:outerShdw blurRad="38100" dist="38100" dir="2700000" algn="tl">
                    <a:srgbClr val="C0C0C0"/>
                  </a:outerShdw>
                </a:effectLst>
              </a:rPr>
              <a:t>KIỂM TRA BÀI CŨ</a:t>
            </a:r>
          </a:p>
        </p:txBody>
      </p:sp>
      <p:sp>
        <p:nvSpPr>
          <p:cNvPr id="25" name="TextBox 24"/>
          <p:cNvSpPr txBox="1">
            <a:spLocks noChangeArrowheads="1"/>
          </p:cNvSpPr>
          <p:nvPr/>
        </p:nvSpPr>
        <p:spPr bwMode="auto">
          <a:xfrm>
            <a:off x="658813" y="1047750"/>
            <a:ext cx="10272712" cy="1016000"/>
          </a:xfrm>
          <a:prstGeom prst="rect">
            <a:avLst/>
          </a:prstGeom>
          <a:noFill/>
          <a:ln>
            <a:noFill/>
          </a:ln>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defRPr/>
            </a:pPr>
            <a:r>
              <a:rPr lang="en-US" altLang="en-US" sz="2400" b="1" smtClean="0"/>
              <a:t>Câu 3: Nối nội dung </a:t>
            </a:r>
            <a:r>
              <a:rPr lang="en-US" altLang="en-US" sz="2400" b="1" smtClean="0">
                <a:solidFill>
                  <a:schemeClr val="accent6">
                    <a:lumMod val="50000"/>
                  </a:schemeClr>
                </a:solidFill>
              </a:rPr>
              <a:t>các</a:t>
            </a:r>
            <a:r>
              <a:rPr lang="en-US" altLang="en-US" sz="2400" b="1" smtClean="0"/>
              <a:t> thẻ 1,2,3,4 vào 3 chiếc hộp để </a:t>
            </a:r>
          </a:p>
          <a:p>
            <a:pPr eaLnBrk="1" hangingPunct="1">
              <a:defRPr/>
            </a:pPr>
            <a:r>
              <a:rPr lang="en-US" altLang="en-US" sz="2400" b="1" smtClean="0"/>
              <a:t>được câu đúng: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ircle(in)">
                                      <p:cBhvr>
                                        <p:cTn id="48" dur="2000"/>
                                        <p:tgtEl>
                                          <p:spTgt spid="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heel(1)">
                                      <p:cBhvr>
                                        <p:cTn id="53" dur="2000"/>
                                        <p:tgtEl>
                                          <p:spTgt spid="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ppt_x"/>
                                          </p:val>
                                        </p:tav>
                                        <p:tav tm="100000">
                                          <p:val>
                                            <p:strVal val="#ppt_x"/>
                                          </p:val>
                                        </p:tav>
                                      </p:tavLst>
                                    </p:anim>
                                    <p:anim calcmode="lin" valueType="num">
                                      <p:cBhvr additive="base">
                                        <p:cTn id="5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ppt_x"/>
                                          </p:val>
                                        </p:tav>
                                        <p:tav tm="100000">
                                          <p:val>
                                            <p:strVal val="#ppt_x"/>
                                          </p:val>
                                        </p:tav>
                                      </p:tavLst>
                                    </p:anim>
                                    <p:anim calcmode="lin" valueType="num">
                                      <p:cBhvr additive="base">
                                        <p:cTn id="6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6" presetClass="entr" presetSubtype="21"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6" presetClass="entr" presetSubtype="16"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circle(in)">
                                      <p:cBhvr>
                                        <p:cTn id="7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5" grpId="0"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txBox="1">
            <a:spLocks/>
          </p:cNvSpPr>
          <p:nvPr/>
        </p:nvSpPr>
        <p:spPr bwMode="auto">
          <a:xfrm>
            <a:off x="2881313" y="703263"/>
            <a:ext cx="643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endParaRPr lang="en-US" altLang="en-US" sz="4000" i="1">
              <a:solidFill>
                <a:srgbClr val="16165D"/>
              </a:solidFill>
              <a:cs typeface="Arial" panose="020B0604020202020204" pitchFamily="34" charset="0"/>
            </a:endParaRPr>
          </a:p>
          <a:p>
            <a:pPr algn="ctr"/>
            <a:endParaRPr lang="en-US" altLang="en-US" sz="4000" i="1">
              <a:solidFill>
                <a:srgbClr val="16165D"/>
              </a:solidFill>
              <a:cs typeface="Arial" panose="020B0604020202020204" pitchFamily="34" charset="0"/>
            </a:endParaRPr>
          </a:p>
        </p:txBody>
      </p:sp>
      <p:sp>
        <p:nvSpPr>
          <p:cNvPr id="8" name="Rectangle 3"/>
          <p:cNvSpPr txBox="1">
            <a:spLocks noChangeArrowheads="1"/>
          </p:cNvSpPr>
          <p:nvPr/>
        </p:nvSpPr>
        <p:spPr bwMode="auto">
          <a:xfrm>
            <a:off x="576263" y="1757363"/>
            <a:ext cx="102552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4800" b="1">
                <a:solidFill>
                  <a:srgbClr val="16165D"/>
                </a:solidFill>
                <a:cs typeface="Arial" panose="020B0604020202020204" pitchFamily="34" charset="0"/>
              </a:rPr>
              <a:t>Bài 2: </a:t>
            </a:r>
          </a:p>
          <a:p>
            <a:pPr algn="ctr" eaLnBrk="1" hangingPunct="1"/>
            <a:r>
              <a:rPr lang="en-US" altLang="en-US" sz="4800" b="1">
                <a:solidFill>
                  <a:srgbClr val="16165D"/>
                </a:solidFill>
                <a:cs typeface="Arial" panose="020B0604020202020204" pitchFamily="34" charset="0"/>
              </a:rPr>
              <a:t>Bắt đầu làm việc với máy tính</a:t>
            </a:r>
            <a:endParaRPr lang="en-US" altLang="en-US" sz="3200" b="1">
              <a:solidFill>
                <a:srgbClr val="16165D"/>
              </a:solidFill>
              <a:latin typeface="Arial" panose="020B0604020202020204" pitchFamily="34" charset="0"/>
              <a:cs typeface="Arial" panose="020B0604020202020204" pitchFamily="34" charset="0"/>
            </a:endParaRPr>
          </a:p>
        </p:txBody>
      </p:sp>
      <p:sp>
        <p:nvSpPr>
          <p:cNvPr id="21508" name="Text Box 11"/>
          <p:cNvSpPr txBox="1">
            <a:spLocks noChangeArrowheads="1"/>
          </p:cNvSpPr>
          <p:nvPr/>
        </p:nvSpPr>
        <p:spPr bwMode="auto">
          <a:xfrm>
            <a:off x="384175" y="1049338"/>
            <a:ext cx="3168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4000" b="1" u="sng">
                <a:solidFill>
                  <a:srgbClr val="16165D"/>
                </a:solidFill>
                <a:cs typeface="Arial" panose="020B0604020202020204" pitchFamily="34" charset="0"/>
              </a:rPr>
              <a:t>Tin học</a:t>
            </a:r>
          </a:p>
        </p:txBody>
      </p:sp>
      <p:pic>
        <p:nvPicPr>
          <p:cNvPr id="21509" name="Picture 13" descr="b3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9601200" y="4953000"/>
            <a:ext cx="20272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0113" y="3684588"/>
            <a:ext cx="48006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8">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41275" y="723900"/>
            <a:ext cx="4705350" cy="457200"/>
          </a:xfrm>
          <a:prstGeom prst="rect">
            <a:avLst/>
          </a:prstGeom>
          <a:noFill/>
          <a:ln>
            <a:noFill/>
          </a:ln>
          <a:effectLst/>
          <a:extLst/>
        </p:spPr>
        <p:txBody>
          <a:bodyPr>
            <a:spAutoFit/>
          </a:bodyPr>
          <a:lstStyle/>
          <a:p>
            <a:pPr eaLnBrk="1" hangingPunct="1">
              <a:spcBef>
                <a:spcPct val="50000"/>
              </a:spcBef>
              <a:defRPr/>
            </a:pPr>
            <a:r>
              <a:rPr lang="en-US" altLang="en-US" sz="2400" b="1">
                <a:solidFill>
                  <a:schemeClr val="accent6">
                    <a:lumMod val="50000"/>
                  </a:schemeClr>
                </a:solidFill>
              </a:rPr>
              <a:t>A. HOẠT ĐỘNG CƠ BẢN</a:t>
            </a:r>
          </a:p>
        </p:txBody>
      </p:sp>
      <p:sp>
        <p:nvSpPr>
          <p:cNvPr id="2061" name="Text Box 13"/>
          <p:cNvSpPr txBox="1">
            <a:spLocks noChangeArrowheads="1"/>
          </p:cNvSpPr>
          <p:nvPr/>
        </p:nvSpPr>
        <p:spPr bwMode="auto">
          <a:xfrm>
            <a:off x="0" y="1260475"/>
            <a:ext cx="7777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a:solidFill>
                  <a:srgbClr val="0000CC"/>
                </a:solidFill>
              </a:rPr>
              <a:t>1. Tư thế ngồi khi làm việc với máy tính</a:t>
            </a:r>
          </a:p>
        </p:txBody>
      </p:sp>
      <p:sp>
        <p:nvSpPr>
          <p:cNvPr id="22532" name="Text Box 14"/>
          <p:cNvSpPr txBox="1">
            <a:spLocks noChangeArrowheads="1"/>
          </p:cNvSpPr>
          <p:nvPr/>
        </p:nvSpPr>
        <p:spPr bwMode="auto">
          <a:xfrm>
            <a:off x="7008813" y="1752600"/>
            <a:ext cx="960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endParaRPr lang="en-US" altLang="en-US"/>
          </a:p>
        </p:txBody>
      </p:sp>
      <p:pic>
        <p:nvPicPr>
          <p:cNvPr id="206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900" y="1744663"/>
            <a:ext cx="8113713"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900" y="4254500"/>
            <a:ext cx="81137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Text Box 20"/>
          <p:cNvSpPr txBox="1">
            <a:spLocks noChangeArrowheads="1"/>
          </p:cNvSpPr>
          <p:nvPr/>
        </p:nvSpPr>
        <p:spPr bwMode="auto">
          <a:xfrm>
            <a:off x="7577138" y="3549650"/>
            <a:ext cx="67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a:solidFill>
                  <a:srgbClr val="FF0000"/>
                </a:solidFill>
              </a:rPr>
              <a:t>X</a:t>
            </a:r>
          </a:p>
        </p:txBody>
      </p:sp>
      <p:sp>
        <p:nvSpPr>
          <p:cNvPr id="2069" name="Text Box 21"/>
          <p:cNvSpPr txBox="1">
            <a:spLocks noChangeArrowheads="1"/>
          </p:cNvSpPr>
          <p:nvPr/>
        </p:nvSpPr>
        <p:spPr bwMode="auto">
          <a:xfrm>
            <a:off x="3648075" y="6381750"/>
            <a:ext cx="67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b="1">
                <a:solidFill>
                  <a:srgbClr val="FF0000"/>
                </a:solidFill>
              </a:rPr>
              <a:t>X</a:t>
            </a:r>
          </a:p>
        </p:txBody>
      </p:sp>
      <p:sp>
        <p:nvSpPr>
          <p:cNvPr id="22537" name="Rectangle 3"/>
          <p:cNvSpPr txBox="1">
            <a:spLocks noChangeArrowheads="1"/>
          </p:cNvSpPr>
          <p:nvPr/>
        </p:nvSpPr>
        <p:spPr bwMode="auto">
          <a:xfrm>
            <a:off x="0" y="0"/>
            <a:ext cx="79136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b="1">
                <a:solidFill>
                  <a:srgbClr val="16165D"/>
                </a:solidFill>
                <a:cs typeface="Arial" panose="020B0604020202020204" pitchFamily="34" charset="0"/>
              </a:rPr>
              <a:t>Bài 2: Bắt đầu làm việc với máy tính</a:t>
            </a:r>
            <a:endParaRPr lang="en-US" altLang="en-US" sz="1600" b="1">
              <a:solidFill>
                <a:srgbClr val="16165D"/>
              </a:solidFill>
              <a:latin typeface="Arial" panose="020B0604020202020204" pitchFamily="34" charset="0"/>
              <a:cs typeface="Arial" panose="020B0604020202020204" pitchFamily="34" charset="0"/>
            </a:endParaRPr>
          </a:p>
        </p:txBody>
      </p:sp>
      <p:sp>
        <p:nvSpPr>
          <p:cNvPr id="2" name="24-Point Star 1"/>
          <p:cNvSpPr/>
          <p:nvPr/>
        </p:nvSpPr>
        <p:spPr>
          <a:xfrm>
            <a:off x="-274335" y="1752600"/>
            <a:ext cx="11892427" cy="5334000"/>
          </a:xfrm>
          <a:prstGeom prst="star2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altLang="en-US" sz="2600">
                <a:solidFill>
                  <a:srgbClr val="FF0000"/>
                </a:solidFill>
              </a:rPr>
              <a:t>     Khi ngồi làm việc với máy tính, lưng thẳng, vai thả lỏng, mắt hướng ngang tầm nhìn máy tính, khoảng cách từ mắt đến màn hình từ 50cm đến 80cm, tay ngang tầm bàn phím, chuột đặt bên tay phải. Tư thế ngồi đúng sẽ giúp em giữ gìn sức khỏe và học tập hiệu quả hơn.</a:t>
            </a:r>
          </a:p>
        </p:txBody>
      </p:sp>
      <p:sp>
        <p:nvSpPr>
          <p:cNvPr id="17" name="filecab3"/>
          <p:cNvSpPr>
            <a:spLocks noEditPoints="1" noChangeArrowheads="1"/>
          </p:cNvSpPr>
          <p:nvPr/>
        </p:nvSpPr>
        <p:spPr bwMode="auto">
          <a:xfrm>
            <a:off x="93663" y="2005013"/>
            <a:ext cx="11234737" cy="5292725"/>
          </a:xfrm>
          <a:custGeom>
            <a:avLst/>
            <a:gdLst>
              <a:gd name="T0" fmla="*/ 2147483647 w 21600"/>
              <a:gd name="T1" fmla="*/ 0 h 21600"/>
              <a:gd name="T2" fmla="*/ 0 w 21600"/>
              <a:gd name="T3" fmla="*/ 0 h 21600"/>
              <a:gd name="T4" fmla="*/ 0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1004 w 21600"/>
              <a:gd name="T25" fmla="*/ 511 h 21600"/>
              <a:gd name="T26" fmla="*/ 20542 w 21600"/>
              <a:gd name="T27" fmla="*/ 1876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788" y="0"/>
                </a:moveTo>
                <a:lnTo>
                  <a:pt x="0" y="0"/>
                </a:lnTo>
                <a:lnTo>
                  <a:pt x="0" y="10800"/>
                </a:lnTo>
                <a:lnTo>
                  <a:pt x="0" y="19099"/>
                </a:lnTo>
                <a:lnTo>
                  <a:pt x="8466" y="19099"/>
                </a:lnTo>
                <a:lnTo>
                  <a:pt x="8490" y="19440"/>
                </a:lnTo>
                <a:lnTo>
                  <a:pt x="8537" y="20008"/>
                </a:lnTo>
                <a:lnTo>
                  <a:pt x="8607" y="20349"/>
                </a:lnTo>
                <a:lnTo>
                  <a:pt x="8701" y="20691"/>
                </a:lnTo>
                <a:lnTo>
                  <a:pt x="8842" y="21145"/>
                </a:lnTo>
                <a:lnTo>
                  <a:pt x="9053" y="21373"/>
                </a:lnTo>
                <a:lnTo>
                  <a:pt x="9264" y="21600"/>
                </a:lnTo>
                <a:lnTo>
                  <a:pt x="9545" y="21600"/>
                </a:lnTo>
                <a:lnTo>
                  <a:pt x="10718" y="21600"/>
                </a:lnTo>
                <a:lnTo>
                  <a:pt x="11891" y="21600"/>
                </a:lnTo>
                <a:lnTo>
                  <a:pt x="12266" y="21600"/>
                </a:lnTo>
                <a:lnTo>
                  <a:pt x="12477" y="21429"/>
                </a:lnTo>
                <a:lnTo>
                  <a:pt x="12618" y="21202"/>
                </a:lnTo>
                <a:lnTo>
                  <a:pt x="12758" y="20861"/>
                </a:lnTo>
                <a:lnTo>
                  <a:pt x="12922" y="20349"/>
                </a:lnTo>
                <a:lnTo>
                  <a:pt x="12993" y="19952"/>
                </a:lnTo>
                <a:lnTo>
                  <a:pt x="13016" y="19440"/>
                </a:lnTo>
                <a:lnTo>
                  <a:pt x="13063" y="19099"/>
                </a:lnTo>
                <a:lnTo>
                  <a:pt x="21600" y="19099"/>
                </a:lnTo>
                <a:lnTo>
                  <a:pt x="21600" y="10800"/>
                </a:lnTo>
                <a:lnTo>
                  <a:pt x="21600" y="0"/>
                </a:lnTo>
                <a:lnTo>
                  <a:pt x="10788" y="0"/>
                </a:lnTo>
                <a:close/>
                <a:moveTo>
                  <a:pt x="9053" y="19099"/>
                </a:moveTo>
                <a:lnTo>
                  <a:pt x="9053" y="19440"/>
                </a:lnTo>
                <a:lnTo>
                  <a:pt x="9076" y="19611"/>
                </a:lnTo>
                <a:lnTo>
                  <a:pt x="9123" y="19781"/>
                </a:lnTo>
                <a:lnTo>
                  <a:pt x="9193" y="20008"/>
                </a:lnTo>
                <a:lnTo>
                  <a:pt x="9264" y="20179"/>
                </a:lnTo>
                <a:lnTo>
                  <a:pt x="9334" y="20293"/>
                </a:lnTo>
                <a:lnTo>
                  <a:pt x="9405" y="20349"/>
                </a:lnTo>
                <a:lnTo>
                  <a:pt x="9545" y="20349"/>
                </a:lnTo>
                <a:lnTo>
                  <a:pt x="11891" y="20349"/>
                </a:lnTo>
                <a:lnTo>
                  <a:pt x="12031" y="20349"/>
                </a:lnTo>
                <a:lnTo>
                  <a:pt x="12172" y="20236"/>
                </a:lnTo>
                <a:lnTo>
                  <a:pt x="12266" y="20179"/>
                </a:lnTo>
                <a:lnTo>
                  <a:pt x="12336" y="20008"/>
                </a:lnTo>
                <a:lnTo>
                  <a:pt x="12383" y="19838"/>
                </a:lnTo>
                <a:lnTo>
                  <a:pt x="12430" y="19611"/>
                </a:lnTo>
                <a:lnTo>
                  <a:pt x="12477" y="19440"/>
                </a:lnTo>
                <a:lnTo>
                  <a:pt x="12477" y="19099"/>
                </a:lnTo>
                <a:lnTo>
                  <a:pt x="9053" y="19099"/>
                </a:lnTo>
                <a:close/>
              </a:path>
              <a:path w="21600" h="21600" extrusionOk="0">
                <a:moveTo>
                  <a:pt x="9053" y="19099"/>
                </a:moveTo>
                <a:lnTo>
                  <a:pt x="0" y="19099"/>
                </a:lnTo>
                <a:lnTo>
                  <a:pt x="21600" y="19099"/>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3200" b="1" u="sng">
                <a:solidFill>
                  <a:srgbClr val="FF0000"/>
                </a:solidFill>
              </a:rPr>
              <a:t>Chú ý:</a:t>
            </a:r>
          </a:p>
          <a:p>
            <a:pPr eaLnBrk="1" hangingPunct="1"/>
            <a:endParaRPr lang="en-US" altLang="en-US" sz="3200">
              <a:solidFill>
                <a:srgbClr val="FF0000"/>
              </a:solidFill>
            </a:endParaRPr>
          </a:p>
          <a:p>
            <a:pPr eaLnBrk="1" hangingPunct="1">
              <a:buFontTx/>
              <a:buChar char="•"/>
            </a:pPr>
            <a:r>
              <a:rPr lang="en-US" altLang="en-US" sz="3200">
                <a:solidFill>
                  <a:srgbClr val="FF0000"/>
                </a:solidFill>
              </a:rPr>
              <a:t> Nên đặt máy tính ở vị trí thích hợp để ánh sáng không chiếu thẳng vào màn hình hoặc chiếu thẳng vào mắt</a:t>
            </a:r>
          </a:p>
          <a:p>
            <a:pPr eaLnBrk="1" hangingPunct="1"/>
            <a:endParaRPr lang="en-US" altLang="en-US" sz="3200">
              <a:solidFill>
                <a:srgbClr val="FF0000"/>
              </a:solidFill>
            </a:endParaRPr>
          </a:p>
          <a:p>
            <a:pPr eaLnBrk="1" hangingPunct="1">
              <a:buFontTx/>
              <a:buChar char="•"/>
            </a:pPr>
            <a:r>
              <a:rPr lang="en-US" altLang="en-US" sz="3200">
                <a:solidFill>
                  <a:srgbClr val="FF0000"/>
                </a:solidFill>
              </a:rPr>
              <a:t> Nên đứng dậy và đi lại sau khi đã sử dụng máy tính trong khoảng thời gian 30 phút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 calcmode="lin" valueType="num">
                                      <p:cBhvr>
                                        <p:cTn id="9" dur="500" fill="hold"/>
                                        <p:tgtEl>
                                          <p:spTgt spid="2052"/>
                                        </p:tgtEl>
                                        <p:attrNameLst>
                                          <p:attrName>style.rotation</p:attrName>
                                        </p:attrNameLst>
                                      </p:cBhvr>
                                      <p:tavLst>
                                        <p:tav tm="0">
                                          <p:val>
                                            <p:fltVal val="90"/>
                                          </p:val>
                                        </p:tav>
                                        <p:tav tm="100000">
                                          <p:val>
                                            <p:fltVal val="0"/>
                                          </p:val>
                                        </p:tav>
                                      </p:tavLst>
                                    </p:anim>
                                    <p:animEffect transition="in" filter="fade">
                                      <p:cBhvr>
                                        <p:cTn id="10" dur="500"/>
                                        <p:tgtEl>
                                          <p:spTgt spid="20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061"/>
                                        </p:tgtEl>
                                        <p:attrNameLst>
                                          <p:attrName>style.visibility</p:attrName>
                                        </p:attrNameLst>
                                      </p:cBhvr>
                                      <p:to>
                                        <p:strVal val="visible"/>
                                      </p:to>
                                    </p:set>
                                    <p:animEffect transition="in" filter="fade">
                                      <p:cBhvr>
                                        <p:cTn id="15" dur="500"/>
                                        <p:tgtEl>
                                          <p:spTgt spid="2061"/>
                                        </p:tgtEl>
                                      </p:cBhvr>
                                    </p:animEffect>
                                    <p:anim calcmode="lin" valueType="num">
                                      <p:cBhvr>
                                        <p:cTn id="16" dur="500" fill="hold"/>
                                        <p:tgtEl>
                                          <p:spTgt spid="2061"/>
                                        </p:tgtEl>
                                        <p:attrNameLst>
                                          <p:attrName>ppt_x</p:attrName>
                                        </p:attrNameLst>
                                      </p:cBhvr>
                                      <p:tavLst>
                                        <p:tav tm="0">
                                          <p:val>
                                            <p:strVal val="#ppt_x"/>
                                          </p:val>
                                        </p:tav>
                                        <p:tav tm="100000">
                                          <p:val>
                                            <p:strVal val="#ppt_x"/>
                                          </p:val>
                                        </p:tav>
                                      </p:tavLst>
                                    </p:anim>
                                    <p:anim calcmode="lin" valueType="num">
                                      <p:cBhvr>
                                        <p:cTn id="17" dur="500" fill="hold"/>
                                        <p:tgtEl>
                                          <p:spTgt spid="2061"/>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2065"/>
                                        </p:tgtEl>
                                        <p:attrNameLst>
                                          <p:attrName>style.visibility</p:attrName>
                                        </p:attrNameLst>
                                      </p:cBhvr>
                                      <p:to>
                                        <p:strVal val="visible"/>
                                      </p:to>
                                    </p:set>
                                    <p:anim calcmode="lin" valueType="num">
                                      <p:cBhvr>
                                        <p:cTn id="22" dur="1000" fill="hold"/>
                                        <p:tgtEl>
                                          <p:spTgt spid="2065"/>
                                        </p:tgtEl>
                                        <p:attrNameLst>
                                          <p:attrName>ppt_w</p:attrName>
                                        </p:attrNameLst>
                                      </p:cBhvr>
                                      <p:tavLst>
                                        <p:tav tm="0">
                                          <p:val>
                                            <p:fltVal val="0"/>
                                          </p:val>
                                        </p:tav>
                                        <p:tav tm="100000">
                                          <p:val>
                                            <p:strVal val="#ppt_w"/>
                                          </p:val>
                                        </p:tav>
                                      </p:tavLst>
                                    </p:anim>
                                    <p:anim calcmode="lin" valueType="num">
                                      <p:cBhvr>
                                        <p:cTn id="23" dur="1000" fill="hold"/>
                                        <p:tgtEl>
                                          <p:spTgt spid="2065"/>
                                        </p:tgtEl>
                                        <p:attrNameLst>
                                          <p:attrName>ppt_h</p:attrName>
                                        </p:attrNameLst>
                                      </p:cBhvr>
                                      <p:tavLst>
                                        <p:tav tm="0">
                                          <p:val>
                                            <p:fltVal val="0"/>
                                          </p:val>
                                        </p:tav>
                                        <p:tav tm="100000">
                                          <p:val>
                                            <p:strVal val="#ppt_h"/>
                                          </p:val>
                                        </p:tav>
                                      </p:tavLst>
                                    </p:anim>
                                    <p:anim calcmode="lin" valueType="num">
                                      <p:cBhvr>
                                        <p:cTn id="24" dur="1000" fill="hold"/>
                                        <p:tgtEl>
                                          <p:spTgt spid="2065"/>
                                        </p:tgtEl>
                                        <p:attrNameLst>
                                          <p:attrName>style.rotation</p:attrName>
                                        </p:attrNameLst>
                                      </p:cBhvr>
                                      <p:tavLst>
                                        <p:tav tm="0">
                                          <p:val>
                                            <p:fltVal val="90"/>
                                          </p:val>
                                        </p:tav>
                                        <p:tav tm="100000">
                                          <p:val>
                                            <p:fltVal val="0"/>
                                          </p:val>
                                        </p:tav>
                                      </p:tavLst>
                                    </p:anim>
                                    <p:animEffect transition="in" filter="fade">
                                      <p:cBhvr>
                                        <p:cTn id="25" dur="1000"/>
                                        <p:tgtEl>
                                          <p:spTgt spid="2065"/>
                                        </p:tgtEl>
                                      </p:cBhvr>
                                    </p:animEffect>
                                  </p:childTnLst>
                                </p:cTn>
                              </p:par>
                              <p:par>
                                <p:cTn id="26" presetID="31" presetClass="entr" presetSubtype="0" fill="hold" nodeType="withEffect">
                                  <p:stCondLst>
                                    <p:cond delay="0"/>
                                  </p:stCondLst>
                                  <p:iterate type="lt">
                                    <p:tmPct val="5000"/>
                                  </p:iterate>
                                  <p:childTnLst>
                                    <p:set>
                                      <p:cBhvr>
                                        <p:cTn id="27" dur="1" fill="hold">
                                          <p:stCondLst>
                                            <p:cond delay="0"/>
                                          </p:stCondLst>
                                        </p:cTn>
                                        <p:tgtEl>
                                          <p:spTgt spid="2066"/>
                                        </p:tgtEl>
                                        <p:attrNameLst>
                                          <p:attrName>style.visibility</p:attrName>
                                        </p:attrNameLst>
                                      </p:cBhvr>
                                      <p:to>
                                        <p:strVal val="visible"/>
                                      </p:to>
                                    </p:set>
                                    <p:anim calcmode="lin" valueType="num">
                                      <p:cBhvr>
                                        <p:cTn id="28" dur="1000" fill="hold"/>
                                        <p:tgtEl>
                                          <p:spTgt spid="2066"/>
                                        </p:tgtEl>
                                        <p:attrNameLst>
                                          <p:attrName>ppt_w</p:attrName>
                                        </p:attrNameLst>
                                      </p:cBhvr>
                                      <p:tavLst>
                                        <p:tav tm="0">
                                          <p:val>
                                            <p:fltVal val="0"/>
                                          </p:val>
                                        </p:tav>
                                        <p:tav tm="100000">
                                          <p:val>
                                            <p:strVal val="#ppt_w"/>
                                          </p:val>
                                        </p:tav>
                                      </p:tavLst>
                                    </p:anim>
                                    <p:anim calcmode="lin" valueType="num">
                                      <p:cBhvr>
                                        <p:cTn id="29" dur="1000" fill="hold"/>
                                        <p:tgtEl>
                                          <p:spTgt spid="2066"/>
                                        </p:tgtEl>
                                        <p:attrNameLst>
                                          <p:attrName>ppt_h</p:attrName>
                                        </p:attrNameLst>
                                      </p:cBhvr>
                                      <p:tavLst>
                                        <p:tav tm="0">
                                          <p:val>
                                            <p:fltVal val="0"/>
                                          </p:val>
                                        </p:tav>
                                        <p:tav tm="100000">
                                          <p:val>
                                            <p:strVal val="#ppt_h"/>
                                          </p:val>
                                        </p:tav>
                                      </p:tavLst>
                                    </p:anim>
                                    <p:anim calcmode="lin" valueType="num">
                                      <p:cBhvr>
                                        <p:cTn id="30" dur="1000" fill="hold"/>
                                        <p:tgtEl>
                                          <p:spTgt spid="2066"/>
                                        </p:tgtEl>
                                        <p:attrNameLst>
                                          <p:attrName>style.rotation</p:attrName>
                                        </p:attrNameLst>
                                      </p:cBhvr>
                                      <p:tavLst>
                                        <p:tav tm="0">
                                          <p:val>
                                            <p:fltVal val="90"/>
                                          </p:val>
                                        </p:tav>
                                        <p:tav tm="100000">
                                          <p:val>
                                            <p:fltVal val="0"/>
                                          </p:val>
                                        </p:tav>
                                      </p:tavLst>
                                    </p:anim>
                                    <p:animEffect transition="in" filter="fade">
                                      <p:cBhvr>
                                        <p:cTn id="31" dur="1000"/>
                                        <p:tgtEl>
                                          <p:spTgt spid="206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2068"/>
                                        </p:tgtEl>
                                        <p:attrNameLst>
                                          <p:attrName>style.visibility</p:attrName>
                                        </p:attrNameLst>
                                      </p:cBhvr>
                                      <p:to>
                                        <p:strVal val="visible"/>
                                      </p:to>
                                    </p:set>
                                    <p:anim calcmode="lin" valueType="num">
                                      <p:cBhvr>
                                        <p:cTn id="36" dur="1000" fill="hold"/>
                                        <p:tgtEl>
                                          <p:spTgt spid="2068"/>
                                        </p:tgtEl>
                                        <p:attrNameLst>
                                          <p:attrName>ppt_w</p:attrName>
                                        </p:attrNameLst>
                                      </p:cBhvr>
                                      <p:tavLst>
                                        <p:tav tm="0">
                                          <p:val>
                                            <p:fltVal val="0"/>
                                          </p:val>
                                        </p:tav>
                                        <p:tav tm="100000">
                                          <p:val>
                                            <p:strVal val="#ppt_w"/>
                                          </p:val>
                                        </p:tav>
                                      </p:tavLst>
                                    </p:anim>
                                    <p:anim calcmode="lin" valueType="num">
                                      <p:cBhvr>
                                        <p:cTn id="37" dur="1000" fill="hold"/>
                                        <p:tgtEl>
                                          <p:spTgt spid="2068"/>
                                        </p:tgtEl>
                                        <p:attrNameLst>
                                          <p:attrName>ppt_h</p:attrName>
                                        </p:attrNameLst>
                                      </p:cBhvr>
                                      <p:tavLst>
                                        <p:tav tm="0">
                                          <p:val>
                                            <p:fltVal val="0"/>
                                          </p:val>
                                        </p:tav>
                                        <p:tav tm="100000">
                                          <p:val>
                                            <p:strVal val="#ppt_h"/>
                                          </p:val>
                                        </p:tav>
                                      </p:tavLst>
                                    </p:anim>
                                    <p:anim calcmode="lin" valueType="num">
                                      <p:cBhvr>
                                        <p:cTn id="38" dur="1000" fill="hold"/>
                                        <p:tgtEl>
                                          <p:spTgt spid="2068"/>
                                        </p:tgtEl>
                                        <p:attrNameLst>
                                          <p:attrName>style.rotation</p:attrName>
                                        </p:attrNameLst>
                                      </p:cBhvr>
                                      <p:tavLst>
                                        <p:tav tm="0">
                                          <p:val>
                                            <p:fltVal val="90"/>
                                          </p:val>
                                        </p:tav>
                                        <p:tav tm="100000">
                                          <p:val>
                                            <p:fltVal val="0"/>
                                          </p:val>
                                        </p:tav>
                                      </p:tavLst>
                                    </p:anim>
                                    <p:animEffect transition="in" filter="fade">
                                      <p:cBhvr>
                                        <p:cTn id="39" dur="1000"/>
                                        <p:tgtEl>
                                          <p:spTgt spid="2068"/>
                                        </p:tgtEl>
                                      </p:cBhvr>
                                    </p:animEffect>
                                  </p:childTnLst>
                                </p:cTn>
                              </p:par>
                              <p:par>
                                <p:cTn id="40" presetID="10" presetClass="entr" presetSubtype="0" fill="hold" nodeType="withEffect">
                                  <p:stCondLst>
                                    <p:cond delay="0"/>
                                  </p:stCondLst>
                                  <p:childTnLst>
                                    <p:set>
                                      <p:cBhvr>
                                        <p:cTn id="41" dur="1" fill="hold">
                                          <p:stCondLst>
                                            <p:cond delay="0"/>
                                          </p:stCondLst>
                                        </p:cTn>
                                        <p:tgtEl>
                                          <p:spTgt spid="2069">
                                            <p:txEl>
                                              <p:pRg st="0" end="0"/>
                                            </p:txEl>
                                          </p:spTgt>
                                        </p:tgtEl>
                                        <p:attrNameLst>
                                          <p:attrName>style.visibility</p:attrName>
                                        </p:attrNameLst>
                                      </p:cBhvr>
                                      <p:to>
                                        <p:strVal val="visible"/>
                                      </p:to>
                                    </p:set>
                                    <p:animEffect transition="in" filter="fade">
                                      <p:cBhvr>
                                        <p:cTn id="42" dur="2000"/>
                                        <p:tgtEl>
                                          <p:spTgt spid="2069">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xit" presetSubtype="4" fill="hold" nodeType="clickEffect">
                                  <p:stCondLst>
                                    <p:cond delay="0"/>
                                  </p:stCondLst>
                                  <p:iterate type="lt">
                                    <p:tmPct val="0"/>
                                  </p:iterate>
                                  <p:childTnLst>
                                    <p:anim calcmode="lin" valueType="num">
                                      <p:cBhvr additive="base">
                                        <p:cTn id="46" dur="500"/>
                                        <p:tgtEl>
                                          <p:spTgt spid="2065"/>
                                        </p:tgtEl>
                                        <p:attrNameLst>
                                          <p:attrName>ppt_x</p:attrName>
                                        </p:attrNameLst>
                                      </p:cBhvr>
                                      <p:tavLst>
                                        <p:tav tm="0">
                                          <p:val>
                                            <p:strVal val="ppt_x"/>
                                          </p:val>
                                        </p:tav>
                                        <p:tav tm="100000">
                                          <p:val>
                                            <p:strVal val="ppt_x"/>
                                          </p:val>
                                        </p:tav>
                                      </p:tavLst>
                                    </p:anim>
                                    <p:anim calcmode="lin" valueType="num">
                                      <p:cBhvr additive="base">
                                        <p:cTn id="47" dur="500"/>
                                        <p:tgtEl>
                                          <p:spTgt spid="2065"/>
                                        </p:tgtEl>
                                        <p:attrNameLst>
                                          <p:attrName>ppt_y</p:attrName>
                                        </p:attrNameLst>
                                      </p:cBhvr>
                                      <p:tavLst>
                                        <p:tav tm="0">
                                          <p:val>
                                            <p:strVal val="ppt_y"/>
                                          </p:val>
                                        </p:tav>
                                        <p:tav tm="100000">
                                          <p:val>
                                            <p:strVal val="1+ppt_h/2"/>
                                          </p:val>
                                        </p:tav>
                                      </p:tavLst>
                                    </p:anim>
                                    <p:set>
                                      <p:cBhvr>
                                        <p:cTn id="48" dur="1" fill="hold">
                                          <p:stCondLst>
                                            <p:cond delay="499"/>
                                          </p:stCondLst>
                                        </p:cTn>
                                        <p:tgtEl>
                                          <p:spTgt spid="2065"/>
                                        </p:tgtEl>
                                        <p:attrNameLst>
                                          <p:attrName>style.visibility</p:attrName>
                                        </p:attrNameLst>
                                      </p:cBhvr>
                                      <p:to>
                                        <p:strVal val="hidden"/>
                                      </p:to>
                                    </p:set>
                                  </p:childTnLst>
                                </p:cTn>
                              </p:par>
                              <p:par>
                                <p:cTn id="49" presetID="2" presetClass="exit" presetSubtype="4" fill="hold" nodeType="withEffect">
                                  <p:stCondLst>
                                    <p:cond delay="0"/>
                                  </p:stCondLst>
                                  <p:iterate type="lt">
                                    <p:tmPct val="0"/>
                                  </p:iterate>
                                  <p:childTnLst>
                                    <p:anim calcmode="lin" valueType="num">
                                      <p:cBhvr additive="base">
                                        <p:cTn id="50" dur="500"/>
                                        <p:tgtEl>
                                          <p:spTgt spid="2066"/>
                                        </p:tgtEl>
                                        <p:attrNameLst>
                                          <p:attrName>ppt_x</p:attrName>
                                        </p:attrNameLst>
                                      </p:cBhvr>
                                      <p:tavLst>
                                        <p:tav tm="0">
                                          <p:val>
                                            <p:strVal val="ppt_x"/>
                                          </p:val>
                                        </p:tav>
                                        <p:tav tm="100000">
                                          <p:val>
                                            <p:strVal val="ppt_x"/>
                                          </p:val>
                                        </p:tav>
                                      </p:tavLst>
                                    </p:anim>
                                    <p:anim calcmode="lin" valueType="num">
                                      <p:cBhvr additive="base">
                                        <p:cTn id="51" dur="500"/>
                                        <p:tgtEl>
                                          <p:spTgt spid="2066"/>
                                        </p:tgtEl>
                                        <p:attrNameLst>
                                          <p:attrName>ppt_y</p:attrName>
                                        </p:attrNameLst>
                                      </p:cBhvr>
                                      <p:tavLst>
                                        <p:tav tm="0">
                                          <p:val>
                                            <p:strVal val="ppt_y"/>
                                          </p:val>
                                        </p:tav>
                                        <p:tav tm="100000">
                                          <p:val>
                                            <p:strVal val="1+ppt_h/2"/>
                                          </p:val>
                                        </p:tav>
                                      </p:tavLst>
                                    </p:anim>
                                    <p:set>
                                      <p:cBhvr>
                                        <p:cTn id="52" dur="1" fill="hold">
                                          <p:stCondLst>
                                            <p:cond delay="499"/>
                                          </p:stCondLst>
                                        </p:cTn>
                                        <p:tgtEl>
                                          <p:spTgt spid="2066"/>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circle(in)">
                                      <p:cBhvr>
                                        <p:cTn id="57" dur="2000"/>
                                        <p:tgtEl>
                                          <p:spTgt spid="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1" presetClass="entr" presetSubtype="0" fill="hold" grpId="0" nodeType="clickEffect">
                                  <p:stCondLst>
                                    <p:cond delay="0"/>
                                  </p:stCondLst>
                                  <p:iterate type="lt">
                                    <p:tmPct val="5000"/>
                                  </p:iterate>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 calcmode="lin" valueType="num">
                                      <p:cBhvr>
                                        <p:cTn id="64" dur="500" fill="hold"/>
                                        <p:tgtEl>
                                          <p:spTgt spid="17"/>
                                        </p:tgtEl>
                                        <p:attrNameLst>
                                          <p:attrName>style.rotation</p:attrName>
                                        </p:attrNameLst>
                                      </p:cBhvr>
                                      <p:tavLst>
                                        <p:tav tm="0">
                                          <p:val>
                                            <p:fltVal val="90"/>
                                          </p:val>
                                        </p:tav>
                                        <p:tav tm="100000">
                                          <p:val>
                                            <p:fltVal val="0"/>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61" grpId="0"/>
      <p:bldP spid="2068"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576263" y="563563"/>
            <a:ext cx="6816725" cy="522287"/>
          </a:xfrm>
          <a:prstGeom prst="rect">
            <a:avLst/>
          </a:prstGeom>
          <a:noFill/>
          <a:ln>
            <a:noFill/>
          </a:ln>
          <a:effectLst/>
          <a:extLst/>
        </p:spPr>
        <p:txBody>
          <a:bodyPr>
            <a:spAutoFit/>
          </a:bodyPr>
          <a:lstStyle/>
          <a:p>
            <a:pPr eaLnBrk="1" hangingPunct="1">
              <a:spcBef>
                <a:spcPct val="50000"/>
              </a:spcBef>
              <a:defRPr/>
            </a:pPr>
            <a:r>
              <a:rPr lang="en-US" altLang="en-US" sz="2800" b="1">
                <a:solidFill>
                  <a:schemeClr val="accent6">
                    <a:lumMod val="50000"/>
                  </a:schemeClr>
                </a:solidFill>
              </a:rPr>
              <a:t>2. Khởi động máy tính</a:t>
            </a: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3194050"/>
            <a:ext cx="5856287"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5568950" y="2965450"/>
            <a:ext cx="5516563" cy="1708150"/>
            <a:chOff x="2754" y="1632"/>
            <a:chExt cx="3006" cy="887"/>
          </a:xfrm>
        </p:grpSpPr>
        <p:grpSp>
          <p:nvGrpSpPr>
            <p:cNvPr id="23564" name="Group 11"/>
            <p:cNvGrpSpPr>
              <a:grpSpLocks/>
            </p:cNvGrpSpPr>
            <p:nvPr/>
          </p:nvGrpSpPr>
          <p:grpSpPr bwMode="auto">
            <a:xfrm>
              <a:off x="3216" y="1632"/>
              <a:ext cx="2544" cy="768"/>
              <a:chOff x="3216" y="1632"/>
              <a:chExt cx="2544" cy="768"/>
            </a:xfrm>
          </p:grpSpPr>
          <p:sp>
            <p:nvSpPr>
              <p:cNvPr id="23566" name="AutoShape 8"/>
              <p:cNvSpPr>
                <a:spLocks noChangeArrowheads="1"/>
              </p:cNvSpPr>
              <p:nvPr/>
            </p:nvSpPr>
            <p:spPr bwMode="auto">
              <a:xfrm>
                <a:off x="3216" y="1632"/>
                <a:ext cx="2544" cy="768"/>
              </a:xfrm>
              <a:prstGeom prst="roundRect">
                <a:avLst>
                  <a:gd name="adj" fmla="val 16667"/>
                </a:avLst>
              </a:prstGeom>
              <a:solidFill>
                <a:schemeClr val="accent1"/>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a:t>Công tắc trên thân máy là </a:t>
                </a:r>
                <a:br>
                  <a:rPr lang="en-US" altLang="en-US" sz="2800"/>
                </a:br>
                <a:r>
                  <a:rPr lang="en-US" altLang="en-US" sz="2800"/>
                  <a:t>nút lớn nhất trên thân máy</a:t>
                </a:r>
                <a:br>
                  <a:rPr lang="en-US" altLang="en-US" sz="2800"/>
                </a:br>
                <a:r>
                  <a:rPr lang="en-US" altLang="en-US" sz="2800"/>
                  <a:t> thường có kí hiệu  </a:t>
                </a:r>
              </a:p>
            </p:txBody>
          </p:sp>
          <p:pic>
            <p:nvPicPr>
              <p:cNvPr id="2356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 y="2114"/>
                <a:ext cx="23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5" name="Line 17"/>
            <p:cNvSpPr>
              <a:spLocks noChangeShapeType="1"/>
            </p:cNvSpPr>
            <p:nvPr/>
          </p:nvSpPr>
          <p:spPr bwMode="auto">
            <a:xfrm flipH="1">
              <a:off x="2754" y="2194"/>
              <a:ext cx="462" cy="3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122" name="AutoShape 26"/>
          <p:cNvSpPr>
            <a:spLocks noChangeArrowheads="1"/>
          </p:cNvSpPr>
          <p:nvPr/>
        </p:nvSpPr>
        <p:spPr bwMode="auto">
          <a:xfrm>
            <a:off x="576263" y="831850"/>
            <a:ext cx="10077450" cy="2133600"/>
          </a:xfrm>
          <a:prstGeom prst="flowChartPunchedTape">
            <a:avLst/>
          </a:prstGeom>
          <a:noFill/>
          <a:ln>
            <a:noFill/>
          </a:ln>
          <a:effectLst/>
        </p:spPr>
        <p:txBody>
          <a:bodyPr wrap="none" anchor="ctr"/>
          <a:lstStyle>
            <a:lvl1pPr marL="342900" indent="-342900">
              <a:defRPr>
                <a:solidFill>
                  <a:schemeClr val="tx1"/>
                </a:solidFill>
                <a:latin typeface="Times New Roman" panose="02020603050405020304" pitchFamily="18" charset="0"/>
                <a:cs typeface="Times New Roman" panose="02020603050405020304" pitchFamily="18" charset="0"/>
              </a:defRPr>
            </a:lvl1pPr>
            <a:lvl2pPr marL="800100" indent="-342900">
              <a:defRPr>
                <a:solidFill>
                  <a:schemeClr val="tx1"/>
                </a:solidFill>
                <a:latin typeface="Times New Roman" panose="02020603050405020304" pitchFamily="18" charset="0"/>
                <a:cs typeface="Times New Roman" panose="02020603050405020304" pitchFamily="18" charset="0"/>
              </a:defRPr>
            </a:lvl2pPr>
            <a:lvl3pPr marL="1257300" indent="-342900">
              <a:defRPr>
                <a:solidFill>
                  <a:schemeClr val="tx1"/>
                </a:solidFill>
                <a:latin typeface="Times New Roman" panose="02020603050405020304" pitchFamily="18" charset="0"/>
                <a:cs typeface="Times New Roman" panose="02020603050405020304" pitchFamily="18" charset="0"/>
              </a:defRPr>
            </a:lvl3pPr>
            <a:lvl4pPr marL="1714500" indent="-342900">
              <a:defRPr>
                <a:solidFill>
                  <a:schemeClr val="tx1"/>
                </a:solidFill>
                <a:latin typeface="Times New Roman" panose="02020603050405020304" pitchFamily="18" charset="0"/>
                <a:cs typeface="Times New Roman" panose="02020603050405020304" pitchFamily="18" charset="0"/>
              </a:defRPr>
            </a:lvl4pPr>
            <a:lvl5pPr marL="2171700" indent="-342900">
              <a:defRPr>
                <a:solidFill>
                  <a:schemeClr val="tx1"/>
                </a:solidFill>
                <a:latin typeface="Times New Roman" panose="02020603050405020304" pitchFamily="18" charset="0"/>
                <a:cs typeface="Times New Roman" panose="02020603050405020304" pitchFamily="18" charset="0"/>
              </a:defRPr>
            </a:lvl5pPr>
            <a:lvl6pPr marL="26289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30861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5433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40005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indent="0" algn="just" eaLnBrk="1" hangingPunct="1">
              <a:defRPr/>
            </a:pPr>
            <a:r>
              <a:rPr lang="en-US" altLang="en-US" sz="2800" smtClean="0">
                <a:solidFill>
                  <a:schemeClr val="accent6">
                    <a:lumMod val="50000"/>
                  </a:schemeClr>
                </a:solidFill>
              </a:rPr>
              <a:t>Để làm việc với máy tính, em cần khởi động máy tính bằng hai </a:t>
            </a:r>
          </a:p>
          <a:p>
            <a:pPr marL="0" indent="0" algn="just" eaLnBrk="1" hangingPunct="1">
              <a:defRPr/>
            </a:pPr>
            <a:r>
              <a:rPr lang="en-US" altLang="en-US" sz="2800" smtClean="0">
                <a:solidFill>
                  <a:schemeClr val="accent6">
                    <a:lumMod val="50000"/>
                  </a:schemeClr>
                </a:solidFill>
              </a:rPr>
              <a:t>thao tác dưới đây:</a:t>
            </a:r>
          </a:p>
          <a:p>
            <a:pPr algn="ctr" eaLnBrk="1" hangingPunct="1">
              <a:buFontTx/>
              <a:buAutoNum type="arabicPeriod"/>
              <a:defRPr/>
            </a:pPr>
            <a:r>
              <a:rPr lang="en-US" altLang="en-US" sz="2800" smtClean="0">
                <a:solidFill>
                  <a:schemeClr val="accent6">
                    <a:lumMod val="50000"/>
                  </a:schemeClr>
                </a:solidFill>
              </a:rPr>
              <a:t>Bật công tắc trên thân máy.</a:t>
            </a:r>
          </a:p>
          <a:p>
            <a:pPr algn="ctr" eaLnBrk="1" hangingPunct="1">
              <a:buFontTx/>
              <a:buAutoNum type="arabicPeriod"/>
              <a:defRPr/>
            </a:pPr>
            <a:r>
              <a:rPr lang="en-US" altLang="en-US" sz="2800" smtClean="0">
                <a:solidFill>
                  <a:schemeClr val="accent6">
                    <a:lumMod val="50000"/>
                  </a:schemeClr>
                </a:solidFill>
              </a:rPr>
              <a:t>Bật công tắc trên màn hình.</a:t>
            </a:r>
          </a:p>
        </p:txBody>
      </p:sp>
      <p:grpSp>
        <p:nvGrpSpPr>
          <p:cNvPr id="4" name="Group 29"/>
          <p:cNvGrpSpPr>
            <a:grpSpLocks/>
          </p:cNvGrpSpPr>
          <p:nvPr/>
        </p:nvGrpSpPr>
        <p:grpSpPr bwMode="auto">
          <a:xfrm>
            <a:off x="2881313" y="4826000"/>
            <a:ext cx="8064500" cy="1460500"/>
            <a:chOff x="1665" y="2992"/>
            <a:chExt cx="3822" cy="920"/>
          </a:xfrm>
        </p:grpSpPr>
        <p:grpSp>
          <p:nvGrpSpPr>
            <p:cNvPr id="23560" name="Group 25"/>
            <p:cNvGrpSpPr>
              <a:grpSpLocks/>
            </p:cNvGrpSpPr>
            <p:nvPr/>
          </p:nvGrpSpPr>
          <p:grpSpPr bwMode="auto">
            <a:xfrm>
              <a:off x="1665" y="3240"/>
              <a:ext cx="3822" cy="672"/>
              <a:chOff x="1665" y="3144"/>
              <a:chExt cx="3822" cy="672"/>
            </a:xfrm>
          </p:grpSpPr>
          <p:sp>
            <p:nvSpPr>
              <p:cNvPr id="23562" name="AutoShape 19"/>
              <p:cNvSpPr>
                <a:spLocks noChangeArrowheads="1"/>
              </p:cNvSpPr>
              <p:nvPr/>
            </p:nvSpPr>
            <p:spPr bwMode="auto">
              <a:xfrm>
                <a:off x="3600" y="3144"/>
                <a:ext cx="1887" cy="672"/>
              </a:xfrm>
              <a:prstGeom prst="roundRect">
                <a:avLst>
                  <a:gd name="adj" fmla="val 16667"/>
                </a:avLst>
              </a:prstGeom>
              <a:solidFill>
                <a:schemeClr val="accent1"/>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a:t>Công tắc trên</a:t>
                </a:r>
              </a:p>
              <a:p>
                <a:pPr algn="ctr" eaLnBrk="1" hangingPunct="1"/>
                <a:r>
                  <a:rPr lang="en-US" altLang="en-US" sz="2800"/>
                  <a:t> màn hình</a:t>
                </a:r>
              </a:p>
            </p:txBody>
          </p:sp>
          <p:sp>
            <p:nvSpPr>
              <p:cNvPr id="23563" name="Line 23"/>
              <p:cNvSpPr>
                <a:spLocks noChangeShapeType="1"/>
              </p:cNvSpPr>
              <p:nvPr/>
            </p:nvSpPr>
            <p:spPr bwMode="auto">
              <a:xfrm flipH="1" flipV="1">
                <a:off x="1665" y="3144"/>
                <a:ext cx="1935" cy="3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561" name="Line 28"/>
            <p:cNvSpPr>
              <a:spLocks noChangeShapeType="1"/>
            </p:cNvSpPr>
            <p:nvPr/>
          </p:nvSpPr>
          <p:spPr bwMode="auto">
            <a:xfrm flipH="1" flipV="1">
              <a:off x="2393" y="2992"/>
              <a:ext cx="1207" cy="58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559" name="Rectangle 3"/>
          <p:cNvSpPr txBox="1">
            <a:spLocks noChangeArrowheads="1"/>
          </p:cNvSpPr>
          <p:nvPr/>
        </p:nvSpPr>
        <p:spPr bwMode="auto">
          <a:xfrm>
            <a:off x="76200" y="30163"/>
            <a:ext cx="79136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b="1">
                <a:solidFill>
                  <a:srgbClr val="16165D"/>
                </a:solidFill>
                <a:cs typeface="Arial" panose="020B0604020202020204" pitchFamily="34" charset="0"/>
              </a:rPr>
              <a:t>Bài 2: Bắt đầu làm việc với máy tính</a:t>
            </a:r>
            <a:endParaRPr lang="en-US" altLang="en-US" sz="1600" b="1">
              <a:solidFill>
                <a:srgbClr val="16165D"/>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plus(in)">
                                      <p:cBhvr>
                                        <p:cTn id="12" dur="500"/>
                                        <p:tgtEl>
                                          <p:spTgt spid="4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plus(i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Horizont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22"/>
                                        </p:tgtEl>
                                        <p:attrNameLst>
                                          <p:attrName>style.visibility</p:attrName>
                                        </p:attrNameLst>
                                      </p:cBhvr>
                                      <p:to>
                                        <p:strVal val="visible"/>
                                      </p:to>
                                    </p:set>
                                    <p:animEffect transition="in" filter="fade">
                                      <p:cBhvr>
                                        <p:cTn id="27" dur="2000"/>
                                        <p:tgtEl>
                                          <p:spTgt spid="4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ap-cuu-nhanh-khi-do-nuoc-vao-laptop-bang-may-say-to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871663"/>
            <a:ext cx="11426825"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95250" y="1882775"/>
            <a:ext cx="11617325" cy="4975225"/>
            <a:chOff x="508" y="2020"/>
            <a:chExt cx="4488" cy="2507"/>
          </a:xfrm>
        </p:grpSpPr>
        <p:pic>
          <p:nvPicPr>
            <p:cNvPr id="24582" name="Picture 5"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 y="2020"/>
              <a:ext cx="4488" cy="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10"/>
            <p:cNvSpPr>
              <a:spLocks noChangeArrowheads="1"/>
            </p:cNvSpPr>
            <p:nvPr/>
          </p:nvSpPr>
          <p:spPr bwMode="auto">
            <a:xfrm>
              <a:off x="4012" y="2452"/>
              <a:ext cx="528" cy="33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24580" name="Rectangle 3"/>
          <p:cNvSpPr txBox="1">
            <a:spLocks noChangeArrowheads="1"/>
          </p:cNvSpPr>
          <p:nvPr/>
        </p:nvSpPr>
        <p:spPr bwMode="auto">
          <a:xfrm>
            <a:off x="0" y="0"/>
            <a:ext cx="79136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b="1">
                <a:solidFill>
                  <a:srgbClr val="16165D"/>
                </a:solidFill>
                <a:cs typeface="Arial" panose="020B0604020202020204" pitchFamily="34" charset="0"/>
              </a:rPr>
              <a:t>Bài 2: Bắt đầu làm việc với máy tính</a:t>
            </a:r>
            <a:endParaRPr lang="en-US" altLang="en-US" sz="1600" b="1">
              <a:solidFill>
                <a:srgbClr val="16165D"/>
              </a:solidFill>
              <a:latin typeface="Arial" panose="020B0604020202020204" pitchFamily="34" charset="0"/>
              <a:cs typeface="Arial" panose="020B0604020202020204" pitchFamily="34" charset="0"/>
            </a:endParaRPr>
          </a:p>
        </p:txBody>
      </p:sp>
      <p:sp>
        <p:nvSpPr>
          <p:cNvPr id="24581" name="Rectangle 1"/>
          <p:cNvSpPr>
            <a:spLocks noChangeArrowheads="1"/>
          </p:cNvSpPr>
          <p:nvPr/>
        </p:nvSpPr>
        <p:spPr bwMode="auto">
          <a:xfrm>
            <a:off x="576263" y="747713"/>
            <a:ext cx="8448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400" b="1"/>
              <a:t>Chú ý: </a:t>
            </a:r>
            <a:r>
              <a:rPr lang="en-US" altLang="en-US" sz="2400" i="1"/>
              <a:t>Để khởi động máy tính xách tay em chỉ cần bật công tắc chung.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5" presetClass="exit" presetSubtype="10" fill="hold" nodeType="withEffect">
                                  <p:stCondLst>
                                    <p:cond delay="0"/>
                                  </p:stCondLst>
                                  <p:childTnLst>
                                    <p:animEffect transition="out" filter="checkerboard(across)">
                                      <p:cBhvr>
                                        <p:cTn id="17" dur="500"/>
                                        <p:tgtEl>
                                          <p:spTgt spid="5124"/>
                                        </p:tgtEl>
                                      </p:cBhvr>
                                    </p:animEffect>
                                    <p:set>
                                      <p:cBhvr>
                                        <p:cTn id="18" dur="1" fill="hold">
                                          <p:stCondLst>
                                            <p:cond delay="499"/>
                                          </p:stCondLst>
                                        </p:cTn>
                                        <p:tgtEl>
                                          <p:spTgt spid="5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576263" y="690563"/>
            <a:ext cx="8640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800"/>
              <a:t>b. Quan sát nhận xét sau khi máy tính khởi động xong</a:t>
            </a:r>
          </a:p>
        </p:txBody>
      </p:sp>
      <p:pic>
        <p:nvPicPr>
          <p:cNvPr id="6149"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4650"/>
            <a:ext cx="11522075"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p:cNvSpPr>
            <a:spLocks noChangeArrowheads="1"/>
          </p:cNvSpPr>
          <p:nvPr/>
        </p:nvSpPr>
        <p:spPr bwMode="auto">
          <a:xfrm>
            <a:off x="0" y="1644650"/>
            <a:ext cx="2112963" cy="52133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6151" name="AutoShape 7"/>
          <p:cNvSpPr>
            <a:spLocks noChangeArrowheads="1"/>
          </p:cNvSpPr>
          <p:nvPr/>
        </p:nvSpPr>
        <p:spPr bwMode="auto">
          <a:xfrm>
            <a:off x="6192838" y="2598738"/>
            <a:ext cx="3457575" cy="533400"/>
          </a:xfrm>
          <a:prstGeom prst="roundRect">
            <a:avLst>
              <a:gd name="adj" fmla="val 16667"/>
            </a:avLst>
          </a:prstGeom>
          <a:solidFill>
            <a:srgbClr val="FFCC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3200"/>
              <a:t>Các biểu tượng</a:t>
            </a:r>
          </a:p>
        </p:txBody>
      </p:sp>
      <p:sp>
        <p:nvSpPr>
          <p:cNvPr id="6153" name="Line 9"/>
          <p:cNvSpPr>
            <a:spLocks noChangeShapeType="1"/>
          </p:cNvSpPr>
          <p:nvPr/>
        </p:nvSpPr>
        <p:spPr bwMode="auto">
          <a:xfrm flipH="1" flipV="1">
            <a:off x="2090738" y="2378075"/>
            <a:ext cx="4102100" cy="5175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 name="Rectangle 10"/>
          <p:cNvSpPr>
            <a:spLocks noChangeArrowheads="1"/>
          </p:cNvSpPr>
          <p:nvPr/>
        </p:nvSpPr>
        <p:spPr bwMode="auto">
          <a:xfrm>
            <a:off x="0" y="1644650"/>
            <a:ext cx="11522075" cy="5213350"/>
          </a:xfrm>
          <a:prstGeom prst="rect">
            <a:avLst/>
          </a:prstGeom>
          <a:noFill/>
          <a:ln w="571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6155" name="AutoShape 11"/>
          <p:cNvSpPr>
            <a:spLocks noChangeArrowheads="1"/>
          </p:cNvSpPr>
          <p:nvPr/>
        </p:nvSpPr>
        <p:spPr bwMode="auto">
          <a:xfrm>
            <a:off x="5184775" y="4800600"/>
            <a:ext cx="3457575" cy="838200"/>
          </a:xfrm>
          <a:prstGeom prst="roundRect">
            <a:avLst>
              <a:gd name="adj" fmla="val 16667"/>
            </a:avLst>
          </a:prstGeom>
          <a:solidFill>
            <a:srgbClr val="FFCC00"/>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3000"/>
              <a:t>Màn hình nền</a:t>
            </a:r>
          </a:p>
        </p:txBody>
      </p:sp>
      <p:sp>
        <p:nvSpPr>
          <p:cNvPr id="25609" name="Rectangle 3"/>
          <p:cNvSpPr txBox="1">
            <a:spLocks noChangeArrowheads="1"/>
          </p:cNvSpPr>
          <p:nvPr/>
        </p:nvSpPr>
        <p:spPr bwMode="auto">
          <a:xfrm>
            <a:off x="-287338" y="-23813"/>
            <a:ext cx="7912101" cy="57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b="1">
                <a:solidFill>
                  <a:srgbClr val="16165D"/>
                </a:solidFill>
                <a:cs typeface="Arial" panose="020B0604020202020204" pitchFamily="34" charset="0"/>
              </a:rPr>
              <a:t>Bài 2: Bắt đầu làm việc với máy tính</a:t>
            </a:r>
            <a:endParaRPr lang="en-US" altLang="en-US" sz="1600" b="1">
              <a:solidFill>
                <a:srgbClr val="16165D"/>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2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fade">
                                      <p:cBhvr>
                                        <p:cTn id="12" dur="2000"/>
                                        <p:tgtEl>
                                          <p:spTgt spid="6154"/>
                                        </p:tgtEl>
                                      </p:cBhvr>
                                    </p:animEffect>
                                  </p:childTnLst>
                                </p:cTn>
                              </p:par>
                              <p:par>
                                <p:cTn id="13" presetID="23" presetClass="emph" presetSubtype="0" fill="hold" nodeType="withEffect">
                                  <p:stCondLst>
                                    <p:cond delay="0"/>
                                  </p:stCondLst>
                                  <p:childTnLst>
                                    <p:animClr clrSpc="hsl" dir="cw">
                                      <p:cBhvr override="childStyle">
                                        <p:cTn id="14" dur="500" fill="hold"/>
                                        <p:tgtEl>
                                          <p:spTgt spid="6154"/>
                                        </p:tgtEl>
                                        <p:attrNameLst>
                                          <p:attrName>style.color</p:attrName>
                                        </p:attrNameLst>
                                      </p:cBhvr>
                                      <p:by>
                                        <p:hsl h="10842353" s="0" l="0"/>
                                      </p:by>
                                    </p:animClr>
                                    <p:animClr clrSpc="hsl" dir="cw">
                                      <p:cBhvr>
                                        <p:cTn id="15" dur="500" fill="hold"/>
                                        <p:tgtEl>
                                          <p:spTgt spid="6154"/>
                                        </p:tgtEl>
                                        <p:attrNameLst>
                                          <p:attrName>fillcolor</p:attrName>
                                        </p:attrNameLst>
                                      </p:cBhvr>
                                      <p:by>
                                        <p:hsl h="10842353" s="0" l="0"/>
                                      </p:by>
                                    </p:animClr>
                                    <p:animClr clrSpc="hsl" dir="cw">
                                      <p:cBhvr>
                                        <p:cTn id="16" dur="500" fill="hold"/>
                                        <p:tgtEl>
                                          <p:spTgt spid="6154"/>
                                        </p:tgtEl>
                                        <p:attrNameLst>
                                          <p:attrName>stroke.color</p:attrName>
                                        </p:attrNameLst>
                                      </p:cBhvr>
                                      <p:by>
                                        <p:hsl h="10842353" s="0" l="0"/>
                                      </p:by>
                                    </p:animClr>
                                    <p:set>
                                      <p:cBhvr>
                                        <p:cTn id="17" dur="500" fill="hold"/>
                                        <p:tgtEl>
                                          <p:spTgt spid="6154"/>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55"/>
                                        </p:tgtEl>
                                        <p:attrNameLst>
                                          <p:attrName>style.visibility</p:attrName>
                                        </p:attrNameLst>
                                      </p:cBhvr>
                                      <p:to>
                                        <p:strVal val="visible"/>
                                      </p:to>
                                    </p:set>
                                    <p:animEffect transition="in" filter="box(in)">
                                      <p:cBhvr>
                                        <p:cTn id="22" dur="500"/>
                                        <p:tgtEl>
                                          <p:spTgt spid="61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plus(in)">
                                      <p:cBhvr>
                                        <p:cTn id="27" dur="2000"/>
                                        <p:tgtEl>
                                          <p:spTgt spid="6150"/>
                                        </p:tgtEl>
                                      </p:cBhvr>
                                    </p:animEffect>
                                  </p:childTnLst>
                                </p:cTn>
                              </p:par>
                              <p:par>
                                <p:cTn id="28" presetID="30" presetClass="emph" presetSubtype="0" fill="hold" nodeType="withEffect">
                                  <p:stCondLst>
                                    <p:cond delay="0"/>
                                  </p:stCondLst>
                                  <p:childTnLst>
                                    <p:animClr clrSpc="hsl" dir="cw">
                                      <p:cBhvr override="childStyle">
                                        <p:cTn id="29" dur="500" fill="hold"/>
                                        <p:tgtEl>
                                          <p:spTgt spid="6150"/>
                                        </p:tgtEl>
                                        <p:attrNameLst>
                                          <p:attrName>style.color</p:attrName>
                                        </p:attrNameLst>
                                      </p:cBhvr>
                                      <p:by>
                                        <p:hsl h="0" s="12549" l="25098"/>
                                      </p:by>
                                    </p:animClr>
                                    <p:animClr clrSpc="hsl" dir="cw">
                                      <p:cBhvr>
                                        <p:cTn id="30" dur="500" fill="hold"/>
                                        <p:tgtEl>
                                          <p:spTgt spid="6150"/>
                                        </p:tgtEl>
                                        <p:attrNameLst>
                                          <p:attrName>fillcolor</p:attrName>
                                        </p:attrNameLst>
                                      </p:cBhvr>
                                      <p:by>
                                        <p:hsl h="0" s="12549" l="25098"/>
                                      </p:by>
                                    </p:animClr>
                                    <p:animClr clrSpc="hsl" dir="cw">
                                      <p:cBhvr>
                                        <p:cTn id="31" dur="500" fill="hold"/>
                                        <p:tgtEl>
                                          <p:spTgt spid="6150"/>
                                        </p:tgtEl>
                                        <p:attrNameLst>
                                          <p:attrName>stroke.color</p:attrName>
                                        </p:attrNameLst>
                                      </p:cBhvr>
                                      <p:by>
                                        <p:hsl h="0" s="12549" l="25098"/>
                                      </p:by>
                                    </p:animClr>
                                    <p:set>
                                      <p:cBhvr>
                                        <p:cTn id="32" dur="500" fill="hold"/>
                                        <p:tgtEl>
                                          <p:spTgt spid="6150"/>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nodeType="clickEffect">
                                  <p:stCondLst>
                                    <p:cond delay="0"/>
                                  </p:stCondLst>
                                  <p:childTnLst>
                                    <p:set>
                                      <p:cBhvr>
                                        <p:cTn id="36" dur="1" fill="hold">
                                          <p:stCondLst>
                                            <p:cond delay="0"/>
                                          </p:stCondLst>
                                        </p:cTn>
                                        <p:tgtEl>
                                          <p:spTgt spid="6153"/>
                                        </p:tgtEl>
                                        <p:attrNameLst>
                                          <p:attrName>style.visibility</p:attrName>
                                        </p:attrNameLst>
                                      </p:cBhvr>
                                      <p:to>
                                        <p:strVal val="visible"/>
                                      </p:to>
                                    </p:set>
                                    <p:animEffect transition="in" filter="barn(inHorizontal)">
                                      <p:cBhvr>
                                        <p:cTn id="37" dur="500"/>
                                        <p:tgtEl>
                                          <p:spTgt spid="6153"/>
                                        </p:tgtEl>
                                      </p:cBhvr>
                                    </p:animEffect>
                                  </p:childTnLst>
                                </p:cTn>
                              </p:par>
                              <p:par>
                                <p:cTn id="38" presetID="16" presetClass="entr" presetSubtype="26" fill="hold" grpId="0" nodeType="withEffect">
                                  <p:stCondLst>
                                    <p:cond delay="0"/>
                                  </p:stCondLst>
                                  <p:childTnLst>
                                    <p:set>
                                      <p:cBhvr>
                                        <p:cTn id="39" dur="1" fill="hold">
                                          <p:stCondLst>
                                            <p:cond delay="0"/>
                                          </p:stCondLst>
                                        </p:cTn>
                                        <p:tgtEl>
                                          <p:spTgt spid="6151"/>
                                        </p:tgtEl>
                                        <p:attrNameLst>
                                          <p:attrName>style.visibility</p:attrName>
                                        </p:attrNameLst>
                                      </p:cBhvr>
                                      <p:to>
                                        <p:strVal val="visible"/>
                                      </p:to>
                                    </p:set>
                                    <p:animEffect transition="in" filter="barn(inHorizontal)">
                                      <p:cBhvr>
                                        <p:cTn id="40"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149"/>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5" presetClass="exit" presetSubtype="10" fill="hold" nodeType="clickEffect">
                                  <p:stCondLst>
                                    <p:cond delay="0"/>
                                  </p:stCondLst>
                                  <p:childTnLst>
                                    <p:animEffect transition="out" filter="checkerboard(across)">
                                      <p:cBhvr>
                                        <p:cTn id="45" dur="500"/>
                                        <p:tgtEl>
                                          <p:spTgt spid="6154"/>
                                        </p:tgtEl>
                                      </p:cBhvr>
                                    </p:animEffect>
                                    <p:set>
                                      <p:cBhvr>
                                        <p:cTn id="46" dur="1" fill="hold">
                                          <p:stCondLst>
                                            <p:cond delay="499"/>
                                          </p:stCondLst>
                                        </p:cTn>
                                        <p:tgtEl>
                                          <p:spTgt spid="6154"/>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6155"/>
                                        </p:tgtEl>
                                      </p:cBhvr>
                                    </p:animEffect>
                                    <p:set>
                                      <p:cBhvr>
                                        <p:cTn id="49" dur="1" fill="hold">
                                          <p:stCondLst>
                                            <p:cond delay="499"/>
                                          </p:stCondLst>
                                        </p:cTn>
                                        <p:tgtEl>
                                          <p:spTgt spid="6155"/>
                                        </p:tgtEl>
                                        <p:attrNameLst>
                                          <p:attrName>style.visibility</p:attrName>
                                        </p:attrNameLst>
                                      </p:cBhvr>
                                      <p:to>
                                        <p:strVal val="hidden"/>
                                      </p:to>
                                    </p:set>
                                  </p:childTnLst>
                                </p:cTn>
                              </p:par>
                            </p:childTnLst>
                          </p:cTn>
                        </p:par>
                      </p:childTnLst>
                    </p:cTn>
                  </p:par>
                </p:childTnLst>
              </p:cTn>
              <p:nextCondLst>
                <p:cond evt="onClick" delay="0">
                  <p:tgtEl>
                    <p:spTgt spid="6149"/>
                  </p:tgtEl>
                </p:cond>
              </p:nextCondLst>
            </p:seq>
          </p:childTnLst>
        </p:cTn>
      </p:par>
    </p:tnLst>
    <p:bldLst>
      <p:bldP spid="6151" grpId="0" animBg="1"/>
      <p:bldP spid="6155" grpId="0" animBg="1"/>
      <p:bldP spid="615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671513" y="579438"/>
            <a:ext cx="3403600" cy="523875"/>
          </a:xfrm>
          <a:prstGeom prst="rect">
            <a:avLst/>
          </a:prstGeom>
          <a:noFill/>
          <a:ln>
            <a:noFill/>
          </a:ln>
          <a:effectLst/>
          <a:extLst/>
        </p:spPr>
        <p:txBody>
          <a:bodyPr>
            <a:spAutoFit/>
          </a:bodyPr>
          <a:lstStyle/>
          <a:p>
            <a:pPr eaLnBrk="1" hangingPunct="1">
              <a:spcBef>
                <a:spcPct val="50000"/>
              </a:spcBef>
              <a:defRPr/>
            </a:pPr>
            <a:r>
              <a:rPr lang="en-US" altLang="en-US" sz="2800" b="1">
                <a:solidFill>
                  <a:schemeClr val="accent6">
                    <a:lumMod val="50000"/>
                  </a:schemeClr>
                </a:solidFill>
              </a:rPr>
              <a:t>3. Tắt máy tính</a:t>
            </a:r>
          </a:p>
        </p:txBody>
      </p:sp>
      <p:grpSp>
        <p:nvGrpSpPr>
          <p:cNvPr id="3" name="Group 7"/>
          <p:cNvGrpSpPr>
            <a:grpSpLocks/>
          </p:cNvGrpSpPr>
          <p:nvPr/>
        </p:nvGrpSpPr>
        <p:grpSpPr bwMode="auto">
          <a:xfrm>
            <a:off x="671513" y="1054100"/>
            <a:ext cx="9505950" cy="2165350"/>
            <a:chOff x="336" y="1000"/>
            <a:chExt cx="5280" cy="1364"/>
          </a:xfrm>
        </p:grpSpPr>
        <p:sp>
          <p:nvSpPr>
            <p:cNvPr id="26639" name="Text Box 5"/>
            <p:cNvSpPr txBox="1">
              <a:spLocks noChangeArrowheads="1"/>
            </p:cNvSpPr>
            <p:nvPr/>
          </p:nvSpPr>
          <p:spPr bwMode="auto">
            <a:xfrm>
              <a:off x="336" y="1026"/>
              <a:ext cx="5280"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Bước 1: Nhấn phím           rồi </a:t>
              </a:r>
            </a:p>
            <a:p>
              <a:pPr eaLnBrk="1" hangingPunct="1">
                <a:spcBef>
                  <a:spcPct val="50000"/>
                </a:spcBef>
              </a:pPr>
              <a:r>
                <a:rPr lang="en-US" altLang="en-US" sz="2400">
                  <a:solidFill>
                    <a:srgbClr val="0000CC"/>
                  </a:solidFill>
                </a:rPr>
                <a:t>quan sát trên màn hình, </a:t>
              </a:r>
            </a:p>
            <a:p>
              <a:pPr eaLnBrk="1" hangingPunct="1">
                <a:spcBef>
                  <a:spcPct val="50000"/>
                </a:spcBef>
              </a:pPr>
              <a:r>
                <a:rPr lang="en-US" altLang="en-US" sz="2400">
                  <a:solidFill>
                    <a:srgbClr val="0000CC"/>
                  </a:solidFill>
                </a:rPr>
                <a:t>em sẽ thấy xuất hiện như </a:t>
              </a:r>
            </a:p>
            <a:p>
              <a:pPr eaLnBrk="1" hangingPunct="1">
                <a:spcBef>
                  <a:spcPct val="50000"/>
                </a:spcBef>
              </a:pPr>
              <a:r>
                <a:rPr lang="en-US" altLang="en-US" sz="2400">
                  <a:solidFill>
                    <a:srgbClr val="0000CC"/>
                  </a:solidFill>
                </a:rPr>
                <a:t>hình bên.</a:t>
              </a:r>
            </a:p>
          </p:txBody>
        </p:sp>
        <p:pic>
          <p:nvPicPr>
            <p:cNvPr id="266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 y="1000"/>
              <a:ext cx="432"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6"/>
          <p:cNvGrpSpPr>
            <a:grpSpLocks/>
          </p:cNvGrpSpPr>
          <p:nvPr/>
        </p:nvGrpSpPr>
        <p:grpSpPr bwMode="auto">
          <a:xfrm>
            <a:off x="47625" y="3381375"/>
            <a:ext cx="10945813" cy="879475"/>
            <a:chOff x="48" y="3329"/>
            <a:chExt cx="5712" cy="554"/>
          </a:xfrm>
        </p:grpSpPr>
        <p:sp>
          <p:nvSpPr>
            <p:cNvPr id="26636" name="Text Box 11"/>
            <p:cNvSpPr txBox="1">
              <a:spLocks noChangeArrowheads="1"/>
            </p:cNvSpPr>
            <p:nvPr/>
          </p:nvSpPr>
          <p:spPr bwMode="auto">
            <a:xfrm>
              <a:off x="48" y="3360"/>
              <a:ext cx="571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Bước 2: Nhấn phím             , quan sát sự thay đổi của nút                    em sẽ thấy nút </a:t>
              </a:r>
              <a:r>
                <a:rPr lang="en-US" altLang="en-US" sz="2400">
                  <a:solidFill>
                    <a:srgbClr val="FF0000"/>
                  </a:solidFill>
                </a:rPr>
                <a:t>Shut down</a:t>
              </a:r>
              <a:r>
                <a:rPr lang="en-US" altLang="en-US" sz="2400">
                  <a:solidFill>
                    <a:srgbClr val="0000CC"/>
                  </a:solidFill>
                </a:rPr>
                <a:t> sáng lên         </a:t>
              </a:r>
            </a:p>
          </p:txBody>
        </p:sp>
        <p:pic>
          <p:nvPicPr>
            <p:cNvPr id="266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 y="3360"/>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 y="3329"/>
              <a:ext cx="764"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9"/>
          <p:cNvGrpSpPr>
            <a:grpSpLocks/>
          </p:cNvGrpSpPr>
          <p:nvPr/>
        </p:nvGrpSpPr>
        <p:grpSpPr bwMode="auto">
          <a:xfrm>
            <a:off x="528638" y="4368800"/>
            <a:ext cx="9601200" cy="477838"/>
            <a:chOff x="-24" y="3103"/>
            <a:chExt cx="4800" cy="301"/>
          </a:xfrm>
        </p:grpSpPr>
        <p:sp>
          <p:nvSpPr>
            <p:cNvPr id="26634" name="Text Box 17"/>
            <p:cNvSpPr txBox="1">
              <a:spLocks noChangeArrowheads="1"/>
            </p:cNvSpPr>
            <p:nvPr/>
          </p:nvSpPr>
          <p:spPr bwMode="auto">
            <a:xfrm>
              <a:off x="-24" y="3110"/>
              <a:ext cx="48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Bước 3: Nhấn phím                         để tắt máy </a:t>
              </a:r>
            </a:p>
          </p:txBody>
        </p:sp>
        <p:pic>
          <p:nvPicPr>
            <p:cNvPr id="26635"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 y="3103"/>
              <a:ext cx="738"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12" name="Text Box 20"/>
          <p:cNvSpPr txBox="1">
            <a:spLocks noChangeArrowheads="1"/>
          </p:cNvSpPr>
          <p:nvPr/>
        </p:nvSpPr>
        <p:spPr bwMode="auto">
          <a:xfrm>
            <a:off x="576263" y="5081588"/>
            <a:ext cx="960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400">
                <a:solidFill>
                  <a:srgbClr val="0000CC"/>
                </a:solidFill>
              </a:rPr>
              <a:t>Bước 4: Tắt công tắc màn hình</a:t>
            </a:r>
          </a:p>
        </p:txBody>
      </p:sp>
      <p:sp>
        <p:nvSpPr>
          <p:cNvPr id="26631" name="Rectangle 3"/>
          <p:cNvSpPr txBox="1">
            <a:spLocks noChangeArrowheads="1"/>
          </p:cNvSpPr>
          <p:nvPr/>
        </p:nvSpPr>
        <p:spPr bwMode="auto">
          <a:xfrm>
            <a:off x="0" y="0"/>
            <a:ext cx="79136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b="1">
                <a:solidFill>
                  <a:srgbClr val="16165D"/>
                </a:solidFill>
                <a:cs typeface="Arial" panose="020B0604020202020204" pitchFamily="34" charset="0"/>
              </a:rPr>
              <a:t>Bài 2: Bắt đầu làm việc với máy tính</a:t>
            </a:r>
            <a:endParaRPr lang="en-US" altLang="en-US" sz="1600" b="1">
              <a:solidFill>
                <a:srgbClr val="16165D"/>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7063" y="1035050"/>
            <a:ext cx="4802187"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0"/>
          <p:cNvSpPr>
            <a:spLocks noChangeArrowheads="1"/>
          </p:cNvSpPr>
          <p:nvPr/>
        </p:nvSpPr>
        <p:spPr bwMode="auto">
          <a:xfrm>
            <a:off x="8669338" y="2409825"/>
            <a:ext cx="1631950" cy="304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6"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par>
                          <p:cTn id="14" fill="hold" nodeType="afterGroup">
                            <p:stCondLst>
                              <p:cond delay="3000"/>
                            </p:stCondLst>
                            <p:childTnLst>
                              <p:par>
                                <p:cTn id="15" presetID="21" presetClass="entr" presetSubtype="1"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6" fill="hold" nodeType="clickEffect">
                                  <p:stCondLst>
                                    <p:cond delay="0"/>
                                  </p:stCondLst>
                                  <p:childTnLst>
                                    <p:set>
                                      <p:cBhvr>
                                        <p:cTn id="37" dur="1" fill="hold">
                                          <p:stCondLst>
                                            <p:cond delay="0"/>
                                          </p:stCondLst>
                                        </p:cTn>
                                        <p:tgtEl>
                                          <p:spTgt spid="8212">
                                            <p:txEl>
                                              <p:pRg st="0" end="0"/>
                                            </p:txEl>
                                          </p:spTgt>
                                        </p:tgtEl>
                                        <p:attrNameLst>
                                          <p:attrName>style.visibility</p:attrName>
                                        </p:attrNameLst>
                                      </p:cBhvr>
                                      <p:to>
                                        <p:strVal val="visible"/>
                                      </p:to>
                                    </p:set>
                                    <p:animEffect transition="in" filter="barn(inHorizontal)">
                                      <p:cBhvr>
                                        <p:cTn id="38" dur="500"/>
                                        <p:tgtEl>
                                          <p:spTgt spid="8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67325&quot;&gt;&lt;object type=&quot;3&quot; unique_id=&quot;67326&quot;&gt;&lt;property id=&quot;20148&quot; value=&quot;5&quot;/&gt;&lt;property id=&quot;20300&quot; value=&quot;Slide 2&quot;/&gt;&lt;property id=&quot;20307&quot; value=&quot;266&quot;/&gt;&lt;/object&gt;&lt;object type=&quot;3&quot; unique_id=&quot;67327&quot;&gt;&lt;property id=&quot;20148&quot; value=&quot;5&quot;/&gt;&lt;property id=&quot;20300&quot; value=&quot;Slide 6&quot;/&gt;&lt;property id=&quot;20307&quot; value=&quot;256&quot;/&gt;&lt;/object&gt;&lt;object type=&quot;3&quot; unique_id=&quot;67328&quot;&gt;&lt;property id=&quot;20148&quot; value=&quot;5&quot;/&gt;&lt;property id=&quot;20300&quot; value=&quot;Slide 7&quot;/&gt;&lt;property id=&quot;20307&quot; value=&quot;258&quot;/&gt;&lt;/object&gt;&lt;object type=&quot;3&quot; unique_id=&quot;67329&quot;&gt;&lt;property id=&quot;20148&quot; value=&quot;5&quot;/&gt;&lt;property id=&quot;20300&quot; value=&quot;Slide 8&quot;/&gt;&lt;property id=&quot;20307&quot; value=&quot;259&quot;/&gt;&lt;/object&gt;&lt;object type=&quot;3&quot; unique_id=&quot;67330&quot;&gt;&lt;property id=&quot;20148&quot; value=&quot;5&quot;/&gt;&lt;property id=&quot;20300&quot; value=&quot;Slide 9&quot;/&gt;&lt;property id=&quot;20307&quot; value=&quot;260&quot;/&gt;&lt;/object&gt;&lt;object type=&quot;3&quot; unique_id=&quot;67331&quot;&gt;&lt;property id=&quot;20148&quot; value=&quot;5&quot;/&gt;&lt;property id=&quot;20300&quot; value=&quot;Slide 10&quot;/&gt;&lt;property id=&quot;20307&quot; value=&quot;261&quot;/&gt;&lt;/object&gt;&lt;object type=&quot;3&quot; unique_id=&quot;67332&quot;&gt;&lt;property id=&quot;20148&quot; value=&quot;5&quot;/&gt;&lt;property id=&quot;20300&quot; value=&quot;Slide 11&quot;/&gt;&lt;property id=&quot;20307&quot; value=&quot;262&quot;/&gt;&lt;/object&gt;&lt;object type=&quot;3&quot; unique_id=&quot;67333&quot;&gt;&lt;property id=&quot;20148&quot; value=&quot;5&quot;/&gt;&lt;property id=&quot;20300&quot; value=&quot;Slide 12&quot;/&gt;&lt;property id=&quot;20307&quot; value=&quot;264&quot;/&gt;&lt;/object&gt;&lt;object type=&quot;3&quot; unique_id=&quot;67334&quot;&gt;&lt;property id=&quot;20148&quot; value=&quot;5&quot;/&gt;&lt;property id=&quot;20300&quot; value=&quot;Slide 14&quot;/&gt;&lt;property id=&quot;20307&quot; value=&quot;257&quot;/&gt;&lt;/object&gt;&lt;object type=&quot;3&quot; unique_id=&quot;67379&quot;&gt;&lt;property id=&quot;20148&quot; value=&quot;5&quot;/&gt;&lt;property id=&quot;20300&quot; value=&quot;Slide 1&quot;/&gt;&lt;property id=&quot;20307&quot; value=&quot;267&quot;/&gt;&lt;/object&gt;&lt;object type=&quot;3&quot; unique_id=&quot;67380&quot;&gt;&lt;property id=&quot;20148&quot; value=&quot;5&quot;/&gt;&lt;property id=&quot;20300&quot; value=&quot;Slide 3&quot;/&gt;&lt;property id=&quot;20307&quot; value=&quot;269&quot;/&gt;&lt;/object&gt;&lt;object type=&quot;3&quot; unique_id=&quot;67381&quot;&gt;&lt;property id=&quot;20148&quot; value=&quot;5&quot;/&gt;&lt;property id=&quot;20300&quot; value=&quot;Slide 5&quot;/&gt;&lt;property id=&quot;20307&quot; value=&quot;268&quot;/&gt;&lt;/object&gt;&lt;object type=&quot;3&quot; unique_id=&quot;67382&quot;&gt;&lt;property id=&quot;20148&quot; value=&quot;5&quot;/&gt;&lt;property id=&quot;20300&quot; value=&quot;Slide 13&quot;/&gt;&lt;property id=&quot;20307&quot; value=&quot;270&quot;/&gt;&lt;/object&gt;&lt;object type=&quot;3&quot; unique_id=&quot;67429&quot;&gt;&lt;property id=&quot;20148&quot; value=&quot;5&quot;/&gt;&lt;property id=&quot;20300&quot; value=&quot;Slide 4&quot;/&gt;&lt;property id=&quot;20307&quot; value=&quot;271&quot;/&gt;&lt;/object&gt;&lt;/object&gt;&lt;object type=&quot;8&quot; unique_id=&quot;67345&quot;&gt;&lt;/object&gt;&lt;/object&gt;&lt;/database&gt;"/>
  <p:tag name="SECTOMILLISECCONVERTED" val="1"/>
</p:tagLst>
</file>

<file path=ppt/theme/theme1.xml><?xml version="1.0" encoding="utf-8"?>
<a:theme xmlns:a="http://schemas.openxmlformats.org/drawingml/2006/main" name="1_TS001090307">
  <a:themeElements>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S001090307">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S0010903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S0010903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S0010903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S001090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S001090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S001090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S001090307">
  <a:themeElements>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S001090307">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S0010903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S0010903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S0010903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S001090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S001090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S001090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S001090307">
  <a:themeElements>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S001090307">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S0010903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S0010903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S0010903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S0010903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S0010903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S0010903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S0010903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1257</TotalTime>
  <Words>823</Words>
  <Application>Microsoft Office PowerPoint</Application>
  <PresentationFormat>Custom</PresentationFormat>
  <Paragraphs>96</Paragraphs>
  <Slides>13</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Times New Roman</vt:lpstr>
      <vt:lpstr>Arial</vt:lpstr>
      <vt:lpstr>Calibri</vt:lpstr>
      <vt:lpstr>1_TS001090307</vt:lpstr>
      <vt:lpstr>2_TS001090307</vt:lpstr>
      <vt:lpstr>3_TS001090307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Tieu hoc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42</cp:revision>
  <dcterms:created xsi:type="dcterms:W3CDTF">2017-09-18T02:55:49Z</dcterms:created>
  <dcterms:modified xsi:type="dcterms:W3CDTF">2021-05-31T05:30:59Z</dcterms:modified>
</cp:coreProperties>
</file>