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066316-2D24-4400-ADFA-6523A609956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8E844C-3D01-4AEB-BA67-0CCB68280124}">
      <dgm:prSet phldrT="[Text]" custT="1"/>
      <dgm:spPr>
        <a:solidFill>
          <a:srgbClr val="00B050"/>
        </a:solidFill>
      </dgm:spPr>
      <dgm:t>
        <a:bodyPr/>
        <a:lstStyle/>
        <a:p>
          <a:pPr algn="ctr"/>
          <a:r>
            <a:rPr lang="en-US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BIẾT CÁC BỘ PHẬN CƠ BẢN CỦA CHUỘT MÁY TÍNH</a:t>
          </a:r>
          <a:endParaRPr lang="en-US" sz="3200" b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959EF1-FA57-4872-A25F-EBAC4E262140}" type="parTrans" cxnId="{0BA97A84-A986-4DBA-BBEE-00D5879AC451}">
      <dgm:prSet/>
      <dgm:spPr/>
      <dgm:t>
        <a:bodyPr/>
        <a:lstStyle/>
        <a:p>
          <a:endParaRPr lang="en-US" sz="3200">
            <a:latin typeface="Times New Roman" pitchFamily="18" charset="0"/>
            <a:cs typeface="Times New Roman" pitchFamily="18" charset="0"/>
          </a:endParaRPr>
        </a:p>
      </dgm:t>
    </dgm:pt>
    <dgm:pt modelId="{E91C3F9A-7444-4B35-9A7A-D5458741B188}" type="sibTrans" cxnId="{0BA97A84-A986-4DBA-BBEE-00D5879AC451}">
      <dgm:prSet/>
      <dgm:spPr/>
      <dgm:t>
        <a:bodyPr/>
        <a:lstStyle/>
        <a:p>
          <a:endParaRPr lang="en-US" sz="3200">
            <a:latin typeface="Times New Roman" pitchFamily="18" charset="0"/>
            <a:cs typeface="Times New Roman" pitchFamily="18" charset="0"/>
          </a:endParaRPr>
        </a:p>
      </dgm:t>
    </dgm:pt>
    <dgm:pt modelId="{E4D22852-93EE-4381-AECE-E7C57BD94BC8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BIẾT CẦM CHUỘT ĐÚNG CÁCH</a:t>
          </a:r>
          <a:endParaRPr lang="en-US" sz="3200" b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85C6B64-03AF-4980-ACE9-34172A1859F0}" type="parTrans" cxnId="{484BDE33-8A75-47E8-B9D5-B547CC98DCC9}">
      <dgm:prSet/>
      <dgm:spPr/>
      <dgm:t>
        <a:bodyPr/>
        <a:lstStyle/>
        <a:p>
          <a:endParaRPr lang="en-US" sz="3200">
            <a:latin typeface="Times New Roman" pitchFamily="18" charset="0"/>
            <a:cs typeface="Times New Roman" pitchFamily="18" charset="0"/>
          </a:endParaRPr>
        </a:p>
      </dgm:t>
    </dgm:pt>
    <dgm:pt modelId="{21A14B2C-E995-485B-884E-FDDB96693FF9}" type="sibTrans" cxnId="{484BDE33-8A75-47E8-B9D5-B547CC98DCC9}">
      <dgm:prSet/>
      <dgm:spPr/>
      <dgm:t>
        <a:bodyPr/>
        <a:lstStyle/>
        <a:p>
          <a:endParaRPr lang="en-US" sz="3200">
            <a:latin typeface="Times New Roman" pitchFamily="18" charset="0"/>
            <a:cs typeface="Times New Roman" pitchFamily="18" charset="0"/>
          </a:endParaRPr>
        </a:p>
      </dgm:t>
    </dgm:pt>
    <dgm:pt modelId="{0819F0C8-73E4-4830-ABD4-BF7DDA91D8FB}">
      <dgm:prSet phldrT="[Text]" custT="1"/>
      <dgm:spPr>
        <a:solidFill>
          <a:srgbClr val="00B0F0"/>
        </a:solidFill>
      </dgm:spPr>
      <dgm:t>
        <a:bodyPr/>
        <a:lstStyle/>
        <a:p>
          <a:pPr algn="ctr"/>
          <a:r>
            <a:rPr lang="en-US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THỰC HIỆN ĐƯỢC CÁC THAO TÁC CƠ BẢN VỚI CHUỘT</a:t>
          </a:r>
          <a:endParaRPr lang="en-US" sz="3200" b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26957B9-59BE-4015-860F-16213F681C2D}" type="parTrans" cxnId="{F067AD88-E142-4974-9C1F-B1CBEFC9152C}">
      <dgm:prSet/>
      <dgm:spPr/>
      <dgm:t>
        <a:bodyPr/>
        <a:lstStyle/>
        <a:p>
          <a:endParaRPr lang="en-US" sz="3200">
            <a:latin typeface="Times New Roman" pitchFamily="18" charset="0"/>
            <a:cs typeface="Times New Roman" pitchFamily="18" charset="0"/>
          </a:endParaRPr>
        </a:p>
      </dgm:t>
    </dgm:pt>
    <dgm:pt modelId="{248E81EB-5F68-4848-A4DE-446212F383A4}" type="sibTrans" cxnId="{F067AD88-E142-4974-9C1F-B1CBEFC9152C}">
      <dgm:prSet/>
      <dgm:spPr/>
      <dgm:t>
        <a:bodyPr/>
        <a:lstStyle/>
        <a:p>
          <a:endParaRPr lang="en-US" sz="3200">
            <a:latin typeface="Times New Roman" pitchFamily="18" charset="0"/>
            <a:cs typeface="Times New Roman" pitchFamily="18" charset="0"/>
          </a:endParaRPr>
        </a:p>
      </dgm:t>
    </dgm:pt>
    <dgm:pt modelId="{6A4A3825-3782-446D-803E-1A2554A12788}" type="pres">
      <dgm:prSet presAssocID="{15066316-2D24-4400-ADFA-6523A609956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F4AB97C-A627-4C4E-815E-E4F99B2C3070}" type="pres">
      <dgm:prSet presAssocID="{15066316-2D24-4400-ADFA-6523A6099569}" presName="Name1" presStyleCnt="0"/>
      <dgm:spPr/>
    </dgm:pt>
    <dgm:pt modelId="{C3B8B986-D71A-48C4-B733-6ECEF40DB8EF}" type="pres">
      <dgm:prSet presAssocID="{15066316-2D24-4400-ADFA-6523A6099569}" presName="cycle" presStyleCnt="0"/>
      <dgm:spPr/>
    </dgm:pt>
    <dgm:pt modelId="{AAE0B215-6795-47D5-859E-6983AA99D7E4}" type="pres">
      <dgm:prSet presAssocID="{15066316-2D24-4400-ADFA-6523A6099569}" presName="srcNode" presStyleLbl="node1" presStyleIdx="0" presStyleCnt="3"/>
      <dgm:spPr/>
    </dgm:pt>
    <dgm:pt modelId="{D10619AF-8A17-4A2A-9BB7-1BED1A4AD7D2}" type="pres">
      <dgm:prSet presAssocID="{15066316-2D24-4400-ADFA-6523A6099569}" presName="conn" presStyleLbl="parChTrans1D2" presStyleIdx="0" presStyleCnt="1"/>
      <dgm:spPr/>
      <dgm:t>
        <a:bodyPr/>
        <a:lstStyle/>
        <a:p>
          <a:endParaRPr lang="en-US"/>
        </a:p>
      </dgm:t>
    </dgm:pt>
    <dgm:pt modelId="{29A78CE8-125E-4094-A266-26AED8F1B266}" type="pres">
      <dgm:prSet presAssocID="{15066316-2D24-4400-ADFA-6523A6099569}" presName="extraNode" presStyleLbl="node1" presStyleIdx="0" presStyleCnt="3"/>
      <dgm:spPr/>
    </dgm:pt>
    <dgm:pt modelId="{C4C2AAAA-2C31-4CA6-80B1-445E20F1FD65}" type="pres">
      <dgm:prSet presAssocID="{15066316-2D24-4400-ADFA-6523A6099569}" presName="dstNode" presStyleLbl="node1" presStyleIdx="0" presStyleCnt="3"/>
      <dgm:spPr/>
    </dgm:pt>
    <dgm:pt modelId="{A48F121D-5FA8-4F34-A136-ECF0F1292087}" type="pres">
      <dgm:prSet presAssocID="{0A8E844C-3D01-4AEB-BA67-0CCB68280124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10DC70-38FD-4A1C-9FB5-F8D8A0714989}" type="pres">
      <dgm:prSet presAssocID="{0A8E844C-3D01-4AEB-BA67-0CCB68280124}" presName="accent_1" presStyleCnt="0"/>
      <dgm:spPr/>
    </dgm:pt>
    <dgm:pt modelId="{D3DBCEEA-C491-4D7E-9FEE-AB5C8EAFB687}" type="pres">
      <dgm:prSet presAssocID="{0A8E844C-3D01-4AEB-BA67-0CCB68280124}" presName="accentRepeatNode" presStyleLbl="solidFgAcc1" presStyleIdx="0" presStyleCnt="3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</dgm:pt>
    <dgm:pt modelId="{02C63294-FFA6-4562-994F-76EDEAAD66CA}" type="pres">
      <dgm:prSet presAssocID="{E4D22852-93EE-4381-AECE-E7C57BD94BC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8F11E6-4EDD-43DC-8287-42513597D0D8}" type="pres">
      <dgm:prSet presAssocID="{E4D22852-93EE-4381-AECE-E7C57BD94BC8}" presName="accent_2" presStyleCnt="0"/>
      <dgm:spPr/>
    </dgm:pt>
    <dgm:pt modelId="{043E26F6-57D2-4865-AAC3-59F6243F85B7}" type="pres">
      <dgm:prSet presAssocID="{E4D22852-93EE-4381-AECE-E7C57BD94BC8}" presName="accentRepeatNode" presStyleLbl="solidFgAcc1" presStyleIdx="1" presStyleCnt="3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2BAF6742-EC02-408E-AC9C-A62234DA543F}" type="pres">
      <dgm:prSet presAssocID="{0819F0C8-73E4-4830-ABD4-BF7DDA91D8F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7AE6E5-2356-4522-94FE-D650E6B8E211}" type="pres">
      <dgm:prSet presAssocID="{0819F0C8-73E4-4830-ABD4-BF7DDA91D8FB}" presName="accent_3" presStyleCnt="0"/>
      <dgm:spPr/>
    </dgm:pt>
    <dgm:pt modelId="{F6343DA2-0165-4098-A5D5-04813F1A344D}" type="pres">
      <dgm:prSet presAssocID="{0819F0C8-73E4-4830-ABD4-BF7DDA91D8FB}" presName="accentRepeatNode" presStyleLbl="solidFgAcc1" presStyleIdx="2" presStyleCnt="3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</dgm:pt>
  </dgm:ptLst>
  <dgm:cxnLst>
    <dgm:cxn modelId="{F067AD88-E142-4974-9C1F-B1CBEFC9152C}" srcId="{15066316-2D24-4400-ADFA-6523A6099569}" destId="{0819F0C8-73E4-4830-ABD4-BF7DDA91D8FB}" srcOrd="2" destOrd="0" parTransId="{F26957B9-59BE-4015-860F-16213F681C2D}" sibTransId="{248E81EB-5F68-4848-A4DE-446212F383A4}"/>
    <dgm:cxn modelId="{0F83A65E-B5DB-46AD-9BEF-60C6289522D9}" type="presOf" srcId="{0A8E844C-3D01-4AEB-BA67-0CCB68280124}" destId="{A48F121D-5FA8-4F34-A136-ECF0F1292087}" srcOrd="0" destOrd="0" presId="urn:microsoft.com/office/officeart/2008/layout/VerticalCurvedList"/>
    <dgm:cxn modelId="{484BDE33-8A75-47E8-B9D5-B547CC98DCC9}" srcId="{15066316-2D24-4400-ADFA-6523A6099569}" destId="{E4D22852-93EE-4381-AECE-E7C57BD94BC8}" srcOrd="1" destOrd="0" parTransId="{E85C6B64-03AF-4980-ACE9-34172A1859F0}" sibTransId="{21A14B2C-E995-485B-884E-FDDB96693FF9}"/>
    <dgm:cxn modelId="{B59BF177-567B-4CC3-9B41-EFAF7D0E2891}" type="presOf" srcId="{E4D22852-93EE-4381-AECE-E7C57BD94BC8}" destId="{02C63294-FFA6-4562-994F-76EDEAAD66CA}" srcOrd="0" destOrd="0" presId="urn:microsoft.com/office/officeart/2008/layout/VerticalCurvedList"/>
    <dgm:cxn modelId="{AED92C5D-C4D7-47F6-B457-29EBCFB9601C}" type="presOf" srcId="{E91C3F9A-7444-4B35-9A7A-D5458741B188}" destId="{D10619AF-8A17-4A2A-9BB7-1BED1A4AD7D2}" srcOrd="0" destOrd="0" presId="urn:microsoft.com/office/officeart/2008/layout/VerticalCurvedList"/>
    <dgm:cxn modelId="{C5E6E80D-4EA1-4010-93C6-F50296A77FD3}" type="presOf" srcId="{0819F0C8-73E4-4830-ABD4-BF7DDA91D8FB}" destId="{2BAF6742-EC02-408E-AC9C-A62234DA543F}" srcOrd="0" destOrd="0" presId="urn:microsoft.com/office/officeart/2008/layout/VerticalCurvedList"/>
    <dgm:cxn modelId="{B16081BA-3451-4AD4-8C53-AFA729D9C7C1}" type="presOf" srcId="{15066316-2D24-4400-ADFA-6523A6099569}" destId="{6A4A3825-3782-446D-803E-1A2554A12788}" srcOrd="0" destOrd="0" presId="urn:microsoft.com/office/officeart/2008/layout/VerticalCurvedList"/>
    <dgm:cxn modelId="{0BA97A84-A986-4DBA-BBEE-00D5879AC451}" srcId="{15066316-2D24-4400-ADFA-6523A6099569}" destId="{0A8E844C-3D01-4AEB-BA67-0CCB68280124}" srcOrd="0" destOrd="0" parTransId="{3C959EF1-FA57-4872-A25F-EBAC4E262140}" sibTransId="{E91C3F9A-7444-4B35-9A7A-D5458741B188}"/>
    <dgm:cxn modelId="{E8BCAC0E-D274-499B-8EDC-BFE96DF5A56C}" type="presParOf" srcId="{6A4A3825-3782-446D-803E-1A2554A12788}" destId="{CF4AB97C-A627-4C4E-815E-E4F99B2C3070}" srcOrd="0" destOrd="0" presId="urn:microsoft.com/office/officeart/2008/layout/VerticalCurvedList"/>
    <dgm:cxn modelId="{7B1A37FF-F57F-40E4-ADD5-ACC0A72ABCEA}" type="presParOf" srcId="{CF4AB97C-A627-4C4E-815E-E4F99B2C3070}" destId="{C3B8B986-D71A-48C4-B733-6ECEF40DB8EF}" srcOrd="0" destOrd="0" presId="urn:microsoft.com/office/officeart/2008/layout/VerticalCurvedList"/>
    <dgm:cxn modelId="{B5576131-7FFE-4C28-AEB1-75714147678F}" type="presParOf" srcId="{C3B8B986-D71A-48C4-B733-6ECEF40DB8EF}" destId="{AAE0B215-6795-47D5-859E-6983AA99D7E4}" srcOrd="0" destOrd="0" presId="urn:microsoft.com/office/officeart/2008/layout/VerticalCurvedList"/>
    <dgm:cxn modelId="{72C4704E-9504-4F40-9940-7B1275FCCAA2}" type="presParOf" srcId="{C3B8B986-D71A-48C4-B733-6ECEF40DB8EF}" destId="{D10619AF-8A17-4A2A-9BB7-1BED1A4AD7D2}" srcOrd="1" destOrd="0" presId="urn:microsoft.com/office/officeart/2008/layout/VerticalCurvedList"/>
    <dgm:cxn modelId="{74381FD0-ADCA-43C5-93C2-655A5EC94EFA}" type="presParOf" srcId="{C3B8B986-D71A-48C4-B733-6ECEF40DB8EF}" destId="{29A78CE8-125E-4094-A266-26AED8F1B266}" srcOrd="2" destOrd="0" presId="urn:microsoft.com/office/officeart/2008/layout/VerticalCurvedList"/>
    <dgm:cxn modelId="{131F7560-F39E-4DB8-88D8-19FE113D5026}" type="presParOf" srcId="{C3B8B986-D71A-48C4-B733-6ECEF40DB8EF}" destId="{C4C2AAAA-2C31-4CA6-80B1-445E20F1FD65}" srcOrd="3" destOrd="0" presId="urn:microsoft.com/office/officeart/2008/layout/VerticalCurvedList"/>
    <dgm:cxn modelId="{03AA7C18-DE23-4E99-BB44-8E42F5562468}" type="presParOf" srcId="{CF4AB97C-A627-4C4E-815E-E4F99B2C3070}" destId="{A48F121D-5FA8-4F34-A136-ECF0F1292087}" srcOrd="1" destOrd="0" presId="urn:microsoft.com/office/officeart/2008/layout/VerticalCurvedList"/>
    <dgm:cxn modelId="{401A4441-90B5-4C01-A390-9723C2C4D475}" type="presParOf" srcId="{CF4AB97C-A627-4C4E-815E-E4F99B2C3070}" destId="{7110DC70-38FD-4A1C-9FB5-F8D8A0714989}" srcOrd="2" destOrd="0" presId="urn:microsoft.com/office/officeart/2008/layout/VerticalCurvedList"/>
    <dgm:cxn modelId="{DD25F3F5-51D2-4CD9-BCEA-DA969CBD2F00}" type="presParOf" srcId="{7110DC70-38FD-4A1C-9FB5-F8D8A0714989}" destId="{D3DBCEEA-C491-4D7E-9FEE-AB5C8EAFB687}" srcOrd="0" destOrd="0" presId="urn:microsoft.com/office/officeart/2008/layout/VerticalCurvedList"/>
    <dgm:cxn modelId="{1419463E-A153-4A56-8869-EFB2B44496F8}" type="presParOf" srcId="{CF4AB97C-A627-4C4E-815E-E4F99B2C3070}" destId="{02C63294-FFA6-4562-994F-76EDEAAD66CA}" srcOrd="3" destOrd="0" presId="urn:microsoft.com/office/officeart/2008/layout/VerticalCurvedList"/>
    <dgm:cxn modelId="{0B8C4F90-E893-413B-A338-072CBCDC3B1A}" type="presParOf" srcId="{CF4AB97C-A627-4C4E-815E-E4F99B2C3070}" destId="{788F11E6-4EDD-43DC-8287-42513597D0D8}" srcOrd="4" destOrd="0" presId="urn:microsoft.com/office/officeart/2008/layout/VerticalCurvedList"/>
    <dgm:cxn modelId="{E96082DB-6FE2-434D-80AD-19BD7EF93E30}" type="presParOf" srcId="{788F11E6-4EDD-43DC-8287-42513597D0D8}" destId="{043E26F6-57D2-4865-AAC3-59F6243F85B7}" srcOrd="0" destOrd="0" presId="urn:microsoft.com/office/officeart/2008/layout/VerticalCurvedList"/>
    <dgm:cxn modelId="{90575BDB-1C1D-4060-80A5-0A599BBE5B12}" type="presParOf" srcId="{CF4AB97C-A627-4C4E-815E-E4F99B2C3070}" destId="{2BAF6742-EC02-408E-AC9C-A62234DA543F}" srcOrd="5" destOrd="0" presId="urn:microsoft.com/office/officeart/2008/layout/VerticalCurvedList"/>
    <dgm:cxn modelId="{3F77D27A-30FE-4A6D-8473-E2E838277B26}" type="presParOf" srcId="{CF4AB97C-A627-4C4E-815E-E4F99B2C3070}" destId="{F17AE6E5-2356-4522-94FE-D650E6B8E211}" srcOrd="6" destOrd="0" presId="urn:microsoft.com/office/officeart/2008/layout/VerticalCurvedList"/>
    <dgm:cxn modelId="{67E4C04A-9290-49F0-A73C-9166F8B6C218}" type="presParOf" srcId="{F17AE6E5-2356-4522-94FE-D650E6B8E211}" destId="{F6343DA2-0165-4098-A5D5-04813F1A344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16547A-BF2D-4AEB-993E-E9EF7F9E453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DCB3D0-B813-4A5A-B512-01F76C25B3E3}">
      <dgm:prSet phldrT="[Text]" custT="1"/>
      <dgm:spPr>
        <a:solidFill>
          <a:srgbClr val="92D050"/>
        </a:solidFill>
      </dgm:spPr>
      <dgm:t>
        <a:bodyPr/>
        <a:lstStyle/>
        <a:p>
          <a:pPr algn="ctr"/>
          <a:r>
            <a:rPr lang="en-US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 chuyển chuột</a:t>
          </a:r>
          <a:endParaRPr lang="en-US" sz="3200" b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2A586BA-9059-4722-B4CE-42C189523647}" type="parTrans" cxnId="{E0724E52-604F-4A75-9629-380E55FA43E4}">
      <dgm:prSet/>
      <dgm:spPr/>
      <dgm:t>
        <a:bodyPr/>
        <a:lstStyle/>
        <a:p>
          <a:endParaRPr lang="en-US"/>
        </a:p>
      </dgm:t>
    </dgm:pt>
    <dgm:pt modelId="{5B5ADC25-87E7-4952-B0EF-9C50BA67FFE8}" type="sibTrans" cxnId="{E0724E52-604F-4A75-9629-380E55FA43E4}">
      <dgm:prSet/>
      <dgm:spPr/>
      <dgm:t>
        <a:bodyPr/>
        <a:lstStyle/>
        <a:p>
          <a:endParaRPr lang="en-US"/>
        </a:p>
      </dgm:t>
    </dgm:pt>
    <dgm:pt modelId="{8371D830-CE92-4757-BDBD-26E3858B0AD3}">
      <dgm:prSet phldrT="[Text]" custT="1"/>
      <dgm:spPr>
        <a:solidFill>
          <a:srgbClr val="92D050"/>
        </a:solidFill>
      </dgm:spPr>
      <dgm:t>
        <a:bodyPr/>
        <a:lstStyle/>
        <a:p>
          <a:pPr algn="ctr"/>
          <a:r>
            <a:rPr lang="en-US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Nháy chuột</a:t>
          </a:r>
          <a:endParaRPr lang="en-US" sz="3200" b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7CBD5D8-F01D-46D8-B6A9-943401359041}" type="parTrans" cxnId="{962C5541-779D-4426-98AC-3B6E0126E7E5}">
      <dgm:prSet/>
      <dgm:spPr/>
      <dgm:t>
        <a:bodyPr/>
        <a:lstStyle/>
        <a:p>
          <a:endParaRPr lang="en-US"/>
        </a:p>
      </dgm:t>
    </dgm:pt>
    <dgm:pt modelId="{94BBCF83-1540-41C8-8782-2D1481FBC241}" type="sibTrans" cxnId="{962C5541-779D-4426-98AC-3B6E0126E7E5}">
      <dgm:prSet/>
      <dgm:spPr/>
      <dgm:t>
        <a:bodyPr/>
        <a:lstStyle/>
        <a:p>
          <a:endParaRPr lang="en-US"/>
        </a:p>
      </dgm:t>
    </dgm:pt>
    <dgm:pt modelId="{EE4041D4-20B7-4FCB-B7F9-1403EF619B98}">
      <dgm:prSet phldrT="[Text]" custT="1"/>
      <dgm:spPr>
        <a:solidFill>
          <a:srgbClr val="92D050"/>
        </a:solidFill>
      </dgm:spPr>
      <dgm:t>
        <a:bodyPr/>
        <a:lstStyle/>
        <a:p>
          <a:pPr algn="ctr"/>
          <a:r>
            <a:rPr lang="en-US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Nháy đúp chuột</a:t>
          </a:r>
          <a:endParaRPr lang="en-US" sz="3200" b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3BB10C8-D956-4723-B214-7319334EC4C3}" type="parTrans" cxnId="{3AEBBFF6-DB85-4FA6-8358-328A80C8F8AA}">
      <dgm:prSet/>
      <dgm:spPr/>
      <dgm:t>
        <a:bodyPr/>
        <a:lstStyle/>
        <a:p>
          <a:endParaRPr lang="en-US"/>
        </a:p>
      </dgm:t>
    </dgm:pt>
    <dgm:pt modelId="{86A20559-9334-4335-9FE9-45997FF4ABA6}" type="sibTrans" cxnId="{3AEBBFF6-DB85-4FA6-8358-328A80C8F8AA}">
      <dgm:prSet/>
      <dgm:spPr/>
      <dgm:t>
        <a:bodyPr/>
        <a:lstStyle/>
        <a:p>
          <a:endParaRPr lang="en-US"/>
        </a:p>
      </dgm:t>
    </dgm:pt>
    <dgm:pt modelId="{0B9DC05B-2B17-496F-88E3-75A3220D865F}">
      <dgm:prSet phldrT="[Text]" custT="1"/>
      <dgm:spPr>
        <a:solidFill>
          <a:srgbClr val="92D050"/>
        </a:solidFill>
      </dgm:spPr>
      <dgm:t>
        <a:bodyPr/>
        <a:lstStyle/>
        <a:p>
          <a:pPr algn="ctr"/>
          <a:r>
            <a:rPr lang="en-US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Nháy </a:t>
          </a:r>
          <a:r>
            <a:rPr lang="en-US" sz="3200" b="1" u="sng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nút phải </a:t>
          </a:r>
          <a:r>
            <a:rPr lang="en-US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chuột</a:t>
          </a:r>
          <a:endParaRPr lang="en-US" sz="3200" b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5FD42A-200F-4944-9EE8-1D4FA0CE4208}" type="parTrans" cxnId="{9AC51645-4AC6-490D-A018-B06B1CB6C0BB}">
      <dgm:prSet/>
      <dgm:spPr/>
      <dgm:t>
        <a:bodyPr/>
        <a:lstStyle/>
        <a:p>
          <a:endParaRPr lang="en-US"/>
        </a:p>
      </dgm:t>
    </dgm:pt>
    <dgm:pt modelId="{27A1A3FA-AE21-43E9-B4F5-310989B6845A}" type="sibTrans" cxnId="{9AC51645-4AC6-490D-A018-B06B1CB6C0BB}">
      <dgm:prSet/>
      <dgm:spPr/>
      <dgm:t>
        <a:bodyPr/>
        <a:lstStyle/>
        <a:p>
          <a:endParaRPr lang="en-US"/>
        </a:p>
      </dgm:t>
    </dgm:pt>
    <dgm:pt modelId="{FEE06A1E-1985-43D3-B248-6C53A714055E}">
      <dgm:prSet phldrT="[Text]" custT="1"/>
      <dgm:spPr>
        <a:solidFill>
          <a:srgbClr val="92D050"/>
        </a:solidFill>
      </dgm:spPr>
      <dgm:t>
        <a:bodyPr/>
        <a:lstStyle/>
        <a:p>
          <a:pPr algn="ctr"/>
          <a:r>
            <a:rPr lang="en-US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Kéo thả chuột</a:t>
          </a:r>
          <a:endParaRPr lang="en-US" sz="3200" b="1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69E37A1-26F9-4A68-882E-6402AE108499}" type="parTrans" cxnId="{33662B03-D741-44A7-984F-86D59420142D}">
      <dgm:prSet/>
      <dgm:spPr/>
      <dgm:t>
        <a:bodyPr/>
        <a:lstStyle/>
        <a:p>
          <a:endParaRPr lang="en-US"/>
        </a:p>
      </dgm:t>
    </dgm:pt>
    <dgm:pt modelId="{4F068BAC-603F-4B9C-9CCC-64CE4B9DF4F3}" type="sibTrans" cxnId="{33662B03-D741-44A7-984F-86D59420142D}">
      <dgm:prSet/>
      <dgm:spPr/>
      <dgm:t>
        <a:bodyPr/>
        <a:lstStyle/>
        <a:p>
          <a:endParaRPr lang="en-US"/>
        </a:p>
      </dgm:t>
    </dgm:pt>
    <dgm:pt modelId="{895EE399-08EA-4B38-B80C-1ACB98B6EAA2}" type="pres">
      <dgm:prSet presAssocID="{2E16547A-BF2D-4AEB-993E-E9EF7F9E453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91DE9AA9-7BF4-4E95-BEFD-679C86A0A1E8}" type="pres">
      <dgm:prSet presAssocID="{2E16547A-BF2D-4AEB-993E-E9EF7F9E453B}" presName="Name1" presStyleCnt="0"/>
      <dgm:spPr/>
    </dgm:pt>
    <dgm:pt modelId="{F3A35A91-09D7-469A-8DBE-77259419C9AA}" type="pres">
      <dgm:prSet presAssocID="{2E16547A-BF2D-4AEB-993E-E9EF7F9E453B}" presName="cycle" presStyleCnt="0"/>
      <dgm:spPr/>
    </dgm:pt>
    <dgm:pt modelId="{7BD8D3C0-E46A-493F-B8CE-19B610841A40}" type="pres">
      <dgm:prSet presAssocID="{2E16547A-BF2D-4AEB-993E-E9EF7F9E453B}" presName="srcNode" presStyleLbl="node1" presStyleIdx="0" presStyleCnt="5"/>
      <dgm:spPr/>
    </dgm:pt>
    <dgm:pt modelId="{6F26E05A-14E7-4E29-854A-0EE9C2B931F9}" type="pres">
      <dgm:prSet presAssocID="{2E16547A-BF2D-4AEB-993E-E9EF7F9E453B}" presName="conn" presStyleLbl="parChTrans1D2" presStyleIdx="0" presStyleCnt="1"/>
      <dgm:spPr/>
      <dgm:t>
        <a:bodyPr/>
        <a:lstStyle/>
        <a:p>
          <a:endParaRPr lang="en-US"/>
        </a:p>
      </dgm:t>
    </dgm:pt>
    <dgm:pt modelId="{1D1C3C68-BDD3-42B3-9585-1AE6CAA934E7}" type="pres">
      <dgm:prSet presAssocID="{2E16547A-BF2D-4AEB-993E-E9EF7F9E453B}" presName="extraNode" presStyleLbl="node1" presStyleIdx="0" presStyleCnt="5"/>
      <dgm:spPr/>
    </dgm:pt>
    <dgm:pt modelId="{D0B2D6C8-92A2-41B1-9812-76855FE69C32}" type="pres">
      <dgm:prSet presAssocID="{2E16547A-BF2D-4AEB-993E-E9EF7F9E453B}" presName="dstNode" presStyleLbl="node1" presStyleIdx="0" presStyleCnt="5"/>
      <dgm:spPr/>
    </dgm:pt>
    <dgm:pt modelId="{978F8089-9796-4CD6-8F36-D5717D240380}" type="pres">
      <dgm:prSet presAssocID="{EFDCB3D0-B813-4A5A-B512-01F76C25B3E3}" presName="text_1" presStyleLbl="node1" presStyleIdx="0" presStyleCnt="5" custScaleX="85053" custLinFactNeighborX="-5590" custLinFactNeighborY="-5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E951E6-931A-4A62-954B-743ABBF2ED99}" type="pres">
      <dgm:prSet presAssocID="{EFDCB3D0-B813-4A5A-B512-01F76C25B3E3}" presName="accent_1" presStyleCnt="0"/>
      <dgm:spPr/>
    </dgm:pt>
    <dgm:pt modelId="{35D3E1AE-25B5-4A12-A148-15A702E7307F}" type="pres">
      <dgm:prSet presAssocID="{EFDCB3D0-B813-4A5A-B512-01F76C25B3E3}" presName="accentRepeatNode" presStyleLbl="solidFgAcc1" presStyleIdx="0" presStyleCnt="5" custScaleX="115941" custScaleY="81671"/>
      <dgm:spPr>
        <a:ln>
          <a:solidFill>
            <a:srgbClr val="C00000"/>
          </a:solidFill>
        </a:ln>
      </dgm:spPr>
    </dgm:pt>
    <dgm:pt modelId="{9ABAF2D2-1A51-4932-B252-2C204E002ED6}" type="pres">
      <dgm:prSet presAssocID="{8371D830-CE92-4757-BDBD-26E3858B0AD3}" presName="text_2" presStyleLbl="node1" presStyleIdx="1" presStyleCnt="5" custScaleX="101802" custScaleY="102488" custLinFactNeighborX="-1545" custLinFactNeighborY="-221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964ACA-8ED1-4884-9520-069BF96788A9}" type="pres">
      <dgm:prSet presAssocID="{8371D830-CE92-4757-BDBD-26E3858B0AD3}" presName="accent_2" presStyleCnt="0"/>
      <dgm:spPr/>
    </dgm:pt>
    <dgm:pt modelId="{9A22791F-D510-4577-A316-08DAE5939A10}" type="pres">
      <dgm:prSet presAssocID="{8371D830-CE92-4757-BDBD-26E3858B0AD3}" presName="accentRepeatNode" presStyleLbl="solidFgAcc1" presStyleIdx="1" presStyleCnt="5" custScaleX="105762" custScaleY="68514" custLinFactNeighborX="-54782" custLinFactNeighborY="-11856"/>
      <dgm:spPr>
        <a:ln>
          <a:solidFill>
            <a:srgbClr val="C00000"/>
          </a:solidFill>
        </a:ln>
      </dgm:spPr>
    </dgm:pt>
    <dgm:pt modelId="{B1C51456-FE46-48B1-9DF5-CD27A41ADF9A}" type="pres">
      <dgm:prSet presAssocID="{EE4041D4-20B7-4FCB-B7F9-1403EF619B98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BC5836-045E-4459-81E5-0DCB4C997EE1}" type="pres">
      <dgm:prSet presAssocID="{EE4041D4-20B7-4FCB-B7F9-1403EF619B98}" presName="accent_3" presStyleCnt="0"/>
      <dgm:spPr/>
    </dgm:pt>
    <dgm:pt modelId="{4A008C4E-CCBE-4957-B579-8C4BE3661F08}" type="pres">
      <dgm:prSet presAssocID="{EE4041D4-20B7-4FCB-B7F9-1403EF619B98}" presName="accentRepeatNode" presStyleLbl="solidFgAcc1" presStyleIdx="2" presStyleCnt="5" custScaleX="83752"/>
      <dgm:spPr>
        <a:ln>
          <a:solidFill>
            <a:srgbClr val="C00000"/>
          </a:solidFill>
        </a:ln>
      </dgm:spPr>
    </dgm:pt>
    <dgm:pt modelId="{4C9A3D11-E4B3-4081-9FB7-0CA2E868C660}" type="pres">
      <dgm:prSet presAssocID="{0B9DC05B-2B17-496F-88E3-75A3220D865F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FCC55B-FF2C-4FA9-A1C3-B4D197BA5508}" type="pres">
      <dgm:prSet presAssocID="{0B9DC05B-2B17-496F-88E3-75A3220D865F}" presName="accent_4" presStyleCnt="0"/>
      <dgm:spPr/>
    </dgm:pt>
    <dgm:pt modelId="{F89000C0-4ACF-43BA-8B2A-ACE81BEAA39F}" type="pres">
      <dgm:prSet presAssocID="{0B9DC05B-2B17-496F-88E3-75A3220D865F}" presName="accentRepeatNode" presStyleLbl="solidFgAcc1" presStyleIdx="3" presStyleCnt="5"/>
      <dgm:spPr>
        <a:ln>
          <a:solidFill>
            <a:srgbClr val="C00000"/>
          </a:solidFill>
        </a:ln>
      </dgm:spPr>
    </dgm:pt>
    <dgm:pt modelId="{9F6272BE-24C7-4464-B16B-1D8B3C0EC571}" type="pres">
      <dgm:prSet presAssocID="{FEE06A1E-1985-43D3-B248-6C53A714055E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1D3B13-F1C5-474E-B44B-F88309012611}" type="pres">
      <dgm:prSet presAssocID="{FEE06A1E-1985-43D3-B248-6C53A714055E}" presName="accent_5" presStyleCnt="0"/>
      <dgm:spPr/>
    </dgm:pt>
    <dgm:pt modelId="{91394394-7507-4BA6-A735-503B0C508F36}" type="pres">
      <dgm:prSet presAssocID="{FEE06A1E-1985-43D3-B248-6C53A714055E}" presName="accentRepeatNode" presStyleLbl="solidFgAcc1" presStyleIdx="4" presStyleCnt="5"/>
      <dgm:spPr>
        <a:ln>
          <a:solidFill>
            <a:srgbClr val="C00000"/>
          </a:solidFill>
        </a:ln>
      </dgm:spPr>
      <dgm:t>
        <a:bodyPr/>
        <a:lstStyle/>
        <a:p>
          <a:endParaRPr lang="en-US"/>
        </a:p>
      </dgm:t>
    </dgm:pt>
  </dgm:ptLst>
  <dgm:cxnLst>
    <dgm:cxn modelId="{FF6851B5-1878-4F33-AE84-C14E94888465}" type="presOf" srcId="{0B9DC05B-2B17-496F-88E3-75A3220D865F}" destId="{4C9A3D11-E4B3-4081-9FB7-0CA2E868C660}" srcOrd="0" destOrd="0" presId="urn:microsoft.com/office/officeart/2008/layout/VerticalCurvedList"/>
    <dgm:cxn modelId="{33662B03-D741-44A7-984F-86D59420142D}" srcId="{2E16547A-BF2D-4AEB-993E-E9EF7F9E453B}" destId="{FEE06A1E-1985-43D3-B248-6C53A714055E}" srcOrd="4" destOrd="0" parTransId="{F69E37A1-26F9-4A68-882E-6402AE108499}" sibTransId="{4F068BAC-603F-4B9C-9CCC-64CE4B9DF4F3}"/>
    <dgm:cxn modelId="{7E062CC9-A830-4146-92A8-F65368757E0C}" type="presOf" srcId="{8371D830-CE92-4757-BDBD-26E3858B0AD3}" destId="{9ABAF2D2-1A51-4932-B252-2C204E002ED6}" srcOrd="0" destOrd="0" presId="urn:microsoft.com/office/officeart/2008/layout/VerticalCurvedList"/>
    <dgm:cxn modelId="{9AC51645-4AC6-490D-A018-B06B1CB6C0BB}" srcId="{2E16547A-BF2D-4AEB-993E-E9EF7F9E453B}" destId="{0B9DC05B-2B17-496F-88E3-75A3220D865F}" srcOrd="3" destOrd="0" parTransId="{E55FD42A-200F-4944-9EE8-1D4FA0CE4208}" sibTransId="{27A1A3FA-AE21-43E9-B4F5-310989B6845A}"/>
    <dgm:cxn modelId="{FAEEB1B6-8EF2-4B42-809C-550E6E7F04AF}" type="presOf" srcId="{5B5ADC25-87E7-4952-B0EF-9C50BA67FFE8}" destId="{6F26E05A-14E7-4E29-854A-0EE9C2B931F9}" srcOrd="0" destOrd="0" presId="urn:microsoft.com/office/officeart/2008/layout/VerticalCurvedList"/>
    <dgm:cxn modelId="{E0724E52-604F-4A75-9629-380E55FA43E4}" srcId="{2E16547A-BF2D-4AEB-993E-E9EF7F9E453B}" destId="{EFDCB3D0-B813-4A5A-B512-01F76C25B3E3}" srcOrd="0" destOrd="0" parTransId="{42A586BA-9059-4722-B4CE-42C189523647}" sibTransId="{5B5ADC25-87E7-4952-B0EF-9C50BA67FFE8}"/>
    <dgm:cxn modelId="{46E6C78E-F1FD-4330-A39B-94C4186D63E3}" type="presOf" srcId="{2E16547A-BF2D-4AEB-993E-E9EF7F9E453B}" destId="{895EE399-08EA-4B38-B80C-1ACB98B6EAA2}" srcOrd="0" destOrd="0" presId="urn:microsoft.com/office/officeart/2008/layout/VerticalCurvedList"/>
    <dgm:cxn modelId="{3AEBBFF6-DB85-4FA6-8358-328A80C8F8AA}" srcId="{2E16547A-BF2D-4AEB-993E-E9EF7F9E453B}" destId="{EE4041D4-20B7-4FCB-B7F9-1403EF619B98}" srcOrd="2" destOrd="0" parTransId="{43BB10C8-D956-4723-B214-7319334EC4C3}" sibTransId="{86A20559-9334-4335-9FE9-45997FF4ABA6}"/>
    <dgm:cxn modelId="{E2D2442A-B1EC-466F-820B-CAFB1D24CD96}" type="presOf" srcId="{FEE06A1E-1985-43D3-B248-6C53A714055E}" destId="{9F6272BE-24C7-4464-B16B-1D8B3C0EC571}" srcOrd="0" destOrd="0" presId="urn:microsoft.com/office/officeart/2008/layout/VerticalCurvedList"/>
    <dgm:cxn modelId="{C49C0328-5999-4948-9835-7DE10B296F50}" type="presOf" srcId="{EE4041D4-20B7-4FCB-B7F9-1403EF619B98}" destId="{B1C51456-FE46-48B1-9DF5-CD27A41ADF9A}" srcOrd="0" destOrd="0" presId="urn:microsoft.com/office/officeart/2008/layout/VerticalCurvedList"/>
    <dgm:cxn modelId="{962C5541-779D-4426-98AC-3B6E0126E7E5}" srcId="{2E16547A-BF2D-4AEB-993E-E9EF7F9E453B}" destId="{8371D830-CE92-4757-BDBD-26E3858B0AD3}" srcOrd="1" destOrd="0" parTransId="{87CBD5D8-F01D-46D8-B6A9-943401359041}" sibTransId="{94BBCF83-1540-41C8-8782-2D1481FBC241}"/>
    <dgm:cxn modelId="{3DBB94E6-DEB6-4F2B-9955-C0FAF9FD9A28}" type="presOf" srcId="{EFDCB3D0-B813-4A5A-B512-01F76C25B3E3}" destId="{978F8089-9796-4CD6-8F36-D5717D240380}" srcOrd="0" destOrd="0" presId="urn:microsoft.com/office/officeart/2008/layout/VerticalCurvedList"/>
    <dgm:cxn modelId="{9B977BD7-4567-41A8-B032-07DB7D719ADA}" type="presParOf" srcId="{895EE399-08EA-4B38-B80C-1ACB98B6EAA2}" destId="{91DE9AA9-7BF4-4E95-BEFD-679C86A0A1E8}" srcOrd="0" destOrd="0" presId="urn:microsoft.com/office/officeart/2008/layout/VerticalCurvedList"/>
    <dgm:cxn modelId="{8723CFEE-277B-41F0-8B02-12F63F3001AA}" type="presParOf" srcId="{91DE9AA9-7BF4-4E95-BEFD-679C86A0A1E8}" destId="{F3A35A91-09D7-469A-8DBE-77259419C9AA}" srcOrd="0" destOrd="0" presId="urn:microsoft.com/office/officeart/2008/layout/VerticalCurvedList"/>
    <dgm:cxn modelId="{42872E72-1726-42D3-A62D-CB36676092C3}" type="presParOf" srcId="{F3A35A91-09D7-469A-8DBE-77259419C9AA}" destId="{7BD8D3C0-E46A-493F-B8CE-19B610841A40}" srcOrd="0" destOrd="0" presId="urn:microsoft.com/office/officeart/2008/layout/VerticalCurvedList"/>
    <dgm:cxn modelId="{263F52A1-6CA0-48EA-B53B-F2A6D077E343}" type="presParOf" srcId="{F3A35A91-09D7-469A-8DBE-77259419C9AA}" destId="{6F26E05A-14E7-4E29-854A-0EE9C2B931F9}" srcOrd="1" destOrd="0" presId="urn:microsoft.com/office/officeart/2008/layout/VerticalCurvedList"/>
    <dgm:cxn modelId="{A029FF3D-48E0-4535-8207-4656A2DDC398}" type="presParOf" srcId="{F3A35A91-09D7-469A-8DBE-77259419C9AA}" destId="{1D1C3C68-BDD3-42B3-9585-1AE6CAA934E7}" srcOrd="2" destOrd="0" presId="urn:microsoft.com/office/officeart/2008/layout/VerticalCurvedList"/>
    <dgm:cxn modelId="{E83BDD09-F6E6-4EEC-9BC5-7652D6FFF224}" type="presParOf" srcId="{F3A35A91-09D7-469A-8DBE-77259419C9AA}" destId="{D0B2D6C8-92A2-41B1-9812-76855FE69C32}" srcOrd="3" destOrd="0" presId="urn:microsoft.com/office/officeart/2008/layout/VerticalCurvedList"/>
    <dgm:cxn modelId="{4635FB3C-15F5-4D69-B7E7-FEC66E054218}" type="presParOf" srcId="{91DE9AA9-7BF4-4E95-BEFD-679C86A0A1E8}" destId="{978F8089-9796-4CD6-8F36-D5717D240380}" srcOrd="1" destOrd="0" presId="urn:microsoft.com/office/officeart/2008/layout/VerticalCurvedList"/>
    <dgm:cxn modelId="{CC74A54F-3E62-41E2-8849-B7AB1437ED35}" type="presParOf" srcId="{91DE9AA9-7BF4-4E95-BEFD-679C86A0A1E8}" destId="{F6E951E6-931A-4A62-954B-743ABBF2ED99}" srcOrd="2" destOrd="0" presId="urn:microsoft.com/office/officeart/2008/layout/VerticalCurvedList"/>
    <dgm:cxn modelId="{D4B6BF93-F13E-48F0-8A81-1AD3C73685AE}" type="presParOf" srcId="{F6E951E6-931A-4A62-954B-743ABBF2ED99}" destId="{35D3E1AE-25B5-4A12-A148-15A702E7307F}" srcOrd="0" destOrd="0" presId="urn:microsoft.com/office/officeart/2008/layout/VerticalCurvedList"/>
    <dgm:cxn modelId="{C7F94631-41DB-403D-A501-1865124DE4CB}" type="presParOf" srcId="{91DE9AA9-7BF4-4E95-BEFD-679C86A0A1E8}" destId="{9ABAF2D2-1A51-4932-B252-2C204E002ED6}" srcOrd="3" destOrd="0" presId="urn:microsoft.com/office/officeart/2008/layout/VerticalCurvedList"/>
    <dgm:cxn modelId="{9FE501E5-9030-4528-848D-BBC9F854AA9A}" type="presParOf" srcId="{91DE9AA9-7BF4-4E95-BEFD-679C86A0A1E8}" destId="{24964ACA-8ED1-4884-9520-069BF96788A9}" srcOrd="4" destOrd="0" presId="urn:microsoft.com/office/officeart/2008/layout/VerticalCurvedList"/>
    <dgm:cxn modelId="{82BC782E-C6A4-4683-9258-C7C9AEA4EA1E}" type="presParOf" srcId="{24964ACA-8ED1-4884-9520-069BF96788A9}" destId="{9A22791F-D510-4577-A316-08DAE5939A10}" srcOrd="0" destOrd="0" presId="urn:microsoft.com/office/officeart/2008/layout/VerticalCurvedList"/>
    <dgm:cxn modelId="{658E59E4-A610-4C81-A158-D5BDD5223D19}" type="presParOf" srcId="{91DE9AA9-7BF4-4E95-BEFD-679C86A0A1E8}" destId="{B1C51456-FE46-48B1-9DF5-CD27A41ADF9A}" srcOrd="5" destOrd="0" presId="urn:microsoft.com/office/officeart/2008/layout/VerticalCurvedList"/>
    <dgm:cxn modelId="{657A080A-DE06-4B9C-A813-877135B84332}" type="presParOf" srcId="{91DE9AA9-7BF4-4E95-BEFD-679C86A0A1E8}" destId="{A1BC5836-045E-4459-81E5-0DCB4C997EE1}" srcOrd="6" destOrd="0" presId="urn:microsoft.com/office/officeart/2008/layout/VerticalCurvedList"/>
    <dgm:cxn modelId="{732C2E12-31C8-426B-B796-D4AAF31834CF}" type="presParOf" srcId="{A1BC5836-045E-4459-81E5-0DCB4C997EE1}" destId="{4A008C4E-CCBE-4957-B579-8C4BE3661F08}" srcOrd="0" destOrd="0" presId="urn:microsoft.com/office/officeart/2008/layout/VerticalCurvedList"/>
    <dgm:cxn modelId="{2782E539-A283-4764-A911-1FD5CA7323A7}" type="presParOf" srcId="{91DE9AA9-7BF4-4E95-BEFD-679C86A0A1E8}" destId="{4C9A3D11-E4B3-4081-9FB7-0CA2E868C660}" srcOrd="7" destOrd="0" presId="urn:microsoft.com/office/officeart/2008/layout/VerticalCurvedList"/>
    <dgm:cxn modelId="{19168D82-A20E-450E-8F72-3C6FEFC5E33A}" type="presParOf" srcId="{91DE9AA9-7BF4-4E95-BEFD-679C86A0A1E8}" destId="{EAFCC55B-FF2C-4FA9-A1C3-B4D197BA5508}" srcOrd="8" destOrd="0" presId="urn:microsoft.com/office/officeart/2008/layout/VerticalCurvedList"/>
    <dgm:cxn modelId="{5A1B4970-657B-4C63-AAD0-0912AB413973}" type="presParOf" srcId="{EAFCC55B-FF2C-4FA9-A1C3-B4D197BA5508}" destId="{F89000C0-4ACF-43BA-8B2A-ACE81BEAA39F}" srcOrd="0" destOrd="0" presId="urn:microsoft.com/office/officeart/2008/layout/VerticalCurvedList"/>
    <dgm:cxn modelId="{0B9C332C-B2C5-4A2C-AD2A-55C088528F2B}" type="presParOf" srcId="{91DE9AA9-7BF4-4E95-BEFD-679C86A0A1E8}" destId="{9F6272BE-24C7-4464-B16B-1D8B3C0EC571}" srcOrd="9" destOrd="0" presId="urn:microsoft.com/office/officeart/2008/layout/VerticalCurvedList"/>
    <dgm:cxn modelId="{DE55AF7A-A5C0-4A16-90DF-5F47B7948615}" type="presParOf" srcId="{91DE9AA9-7BF4-4E95-BEFD-679C86A0A1E8}" destId="{C91D3B13-F1C5-474E-B44B-F88309012611}" srcOrd="10" destOrd="0" presId="urn:microsoft.com/office/officeart/2008/layout/VerticalCurvedList"/>
    <dgm:cxn modelId="{E9AECE3B-F453-4C9E-A4B2-0359A4042352}" type="presParOf" srcId="{C91D3B13-F1C5-474E-B44B-F88309012611}" destId="{91394394-7507-4BA6-A735-503B0C508F3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619AF-8A17-4A2A-9BB7-1BED1A4AD7D2}">
      <dsp:nvSpPr>
        <dsp:cNvPr id="0" name=""/>
        <dsp:cNvSpPr/>
      </dsp:nvSpPr>
      <dsp:spPr>
        <a:xfrm>
          <a:off x="-5635649" y="-862858"/>
          <a:ext cx="6710938" cy="6710938"/>
        </a:xfrm>
        <a:prstGeom prst="blockArc">
          <a:avLst>
            <a:gd name="adj1" fmla="val 18900000"/>
            <a:gd name="adj2" fmla="val 2700000"/>
            <a:gd name="adj3" fmla="val 32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F121D-5FA8-4F34-A136-ECF0F1292087}">
      <dsp:nvSpPr>
        <dsp:cNvPr id="0" name=""/>
        <dsp:cNvSpPr/>
      </dsp:nvSpPr>
      <dsp:spPr>
        <a:xfrm>
          <a:off x="691948" y="498522"/>
          <a:ext cx="8049880" cy="99704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1404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BIẾT CÁC BỘ PHẬN CƠ BẢN CỦA CHUỘT MÁY TÍNH</a:t>
          </a:r>
          <a:endParaRPr lang="en-US" sz="3200" b="1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1948" y="498522"/>
        <a:ext cx="8049880" cy="997044"/>
      </dsp:txXfrm>
    </dsp:sp>
    <dsp:sp modelId="{D3DBCEEA-C491-4D7E-9FEE-AB5C8EAFB687}">
      <dsp:nvSpPr>
        <dsp:cNvPr id="0" name=""/>
        <dsp:cNvSpPr/>
      </dsp:nvSpPr>
      <dsp:spPr>
        <a:xfrm>
          <a:off x="68796" y="373891"/>
          <a:ext cx="1246305" cy="1246305"/>
        </a:xfrm>
        <a:prstGeom prst="ellipse">
          <a:avLst/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02C63294-FFA6-4562-994F-76EDEAAD66CA}">
      <dsp:nvSpPr>
        <dsp:cNvPr id="0" name=""/>
        <dsp:cNvSpPr/>
      </dsp:nvSpPr>
      <dsp:spPr>
        <a:xfrm>
          <a:off x="1054374" y="1994088"/>
          <a:ext cx="7687454" cy="997044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1404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BIẾT CẦM CHUỘT ĐÚNG CÁCH</a:t>
          </a:r>
          <a:endParaRPr lang="en-US" sz="3200" b="1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54374" y="1994088"/>
        <a:ext cx="7687454" cy="997044"/>
      </dsp:txXfrm>
    </dsp:sp>
    <dsp:sp modelId="{043E26F6-57D2-4865-AAC3-59F6243F85B7}">
      <dsp:nvSpPr>
        <dsp:cNvPr id="0" name=""/>
        <dsp:cNvSpPr/>
      </dsp:nvSpPr>
      <dsp:spPr>
        <a:xfrm>
          <a:off x="431221" y="1869458"/>
          <a:ext cx="1246305" cy="1246305"/>
        </a:xfrm>
        <a:prstGeom prst="ellipse">
          <a:avLst/>
        </a:prstGeom>
        <a:gradFill rotWithShape="1">
          <a:gsLst>
            <a:gs pos="0">
              <a:schemeClr val="accent5">
                <a:tint val="35000"/>
                <a:satMod val="260000"/>
              </a:schemeClr>
            </a:gs>
            <a:gs pos="30000">
              <a:schemeClr val="accent5">
                <a:tint val="38000"/>
                <a:satMod val="260000"/>
              </a:schemeClr>
            </a:gs>
            <a:gs pos="75000">
              <a:schemeClr val="accent5">
                <a:tint val="55000"/>
                <a:satMod val="255000"/>
              </a:schemeClr>
            </a:gs>
            <a:gs pos="100000">
              <a:schemeClr val="accent5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5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</dsp:sp>
    <dsp:sp modelId="{2BAF6742-EC02-408E-AC9C-A62234DA543F}">
      <dsp:nvSpPr>
        <dsp:cNvPr id="0" name=""/>
        <dsp:cNvSpPr/>
      </dsp:nvSpPr>
      <dsp:spPr>
        <a:xfrm>
          <a:off x="691948" y="3489655"/>
          <a:ext cx="8049880" cy="997044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1404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THỰC HIỆN ĐƯỢC CÁC THAO TÁC CƠ BẢN VỚI CHUỘT</a:t>
          </a:r>
          <a:endParaRPr lang="en-US" sz="3200" b="1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91948" y="3489655"/>
        <a:ext cx="8049880" cy="997044"/>
      </dsp:txXfrm>
    </dsp:sp>
    <dsp:sp modelId="{F6343DA2-0165-4098-A5D5-04813F1A344D}">
      <dsp:nvSpPr>
        <dsp:cNvPr id="0" name=""/>
        <dsp:cNvSpPr/>
      </dsp:nvSpPr>
      <dsp:spPr>
        <a:xfrm>
          <a:off x="68796" y="3365024"/>
          <a:ext cx="1246305" cy="1246305"/>
        </a:xfrm>
        <a:prstGeom prst="ellipse">
          <a:avLst/>
        </a:prstGeom>
        <a:solidFill>
          <a:schemeClr val="accent4"/>
        </a:solidFill>
        <a:ln w="34925" cap="flat" cmpd="sng" algn="ctr">
          <a:solidFill>
            <a:schemeClr val="lt1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6E05A-14E7-4E29-854A-0EE9C2B931F9}">
      <dsp:nvSpPr>
        <dsp:cNvPr id="0" name=""/>
        <dsp:cNvSpPr/>
      </dsp:nvSpPr>
      <dsp:spPr>
        <a:xfrm>
          <a:off x="-4774896" y="-730106"/>
          <a:ext cx="5673624" cy="5673624"/>
        </a:xfrm>
        <a:prstGeom prst="blockArc">
          <a:avLst>
            <a:gd name="adj1" fmla="val 18900000"/>
            <a:gd name="adj2" fmla="val 2700000"/>
            <a:gd name="adj3" fmla="val 38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F8089-9796-4CD6-8F36-D5717D240380}">
      <dsp:nvSpPr>
        <dsp:cNvPr id="0" name=""/>
        <dsp:cNvSpPr/>
      </dsp:nvSpPr>
      <dsp:spPr>
        <a:xfrm>
          <a:off x="527746" y="232554"/>
          <a:ext cx="6363578" cy="52684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183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 chuyển chuột</a:t>
          </a:r>
          <a:endParaRPr lang="en-US" sz="3200" b="1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7746" y="232554"/>
        <a:ext cx="6363578" cy="526844"/>
      </dsp:txXfrm>
    </dsp:sp>
    <dsp:sp modelId="{35D3E1AE-25B5-4A12-A148-15A702E7307F}">
      <dsp:nvSpPr>
        <dsp:cNvPr id="0" name=""/>
        <dsp:cNvSpPr/>
      </dsp:nvSpPr>
      <dsp:spPr>
        <a:xfrm>
          <a:off x="5056" y="257751"/>
          <a:ext cx="763536" cy="5378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BAF2D2-1A51-4932-B252-2C204E002ED6}">
      <dsp:nvSpPr>
        <dsp:cNvPr id="0" name=""/>
        <dsp:cNvSpPr/>
      </dsp:nvSpPr>
      <dsp:spPr>
        <a:xfrm>
          <a:off x="590573" y="930260"/>
          <a:ext cx="7232397" cy="539952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183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Nháy chuột</a:t>
          </a:r>
          <a:endParaRPr lang="en-US" sz="3200" b="1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0573" y="930260"/>
        <a:ext cx="7232397" cy="539952"/>
      </dsp:txXfrm>
    </dsp:sp>
    <dsp:sp modelId="{9A22791F-D510-4577-A316-08DAE5939A10}">
      <dsp:nvSpPr>
        <dsp:cNvPr id="0" name=""/>
        <dsp:cNvSpPr/>
      </dsp:nvSpPr>
      <dsp:spPr>
        <a:xfrm>
          <a:off x="55324" y="1013010"/>
          <a:ext cx="696502" cy="451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C51456-FE46-48B1-9DF5-CD27A41ADF9A}">
      <dsp:nvSpPr>
        <dsp:cNvPr id="0" name=""/>
        <dsp:cNvSpPr/>
      </dsp:nvSpPr>
      <dsp:spPr>
        <a:xfrm>
          <a:off x="880214" y="1843283"/>
          <a:ext cx="6988507" cy="52684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183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Nháy đúp chuột</a:t>
          </a:r>
          <a:endParaRPr lang="en-US" sz="3200" b="1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80214" y="1843283"/>
        <a:ext cx="6988507" cy="526844"/>
      </dsp:txXfrm>
    </dsp:sp>
    <dsp:sp modelId="{4A008C4E-CCBE-4957-B579-8C4BE3661F08}">
      <dsp:nvSpPr>
        <dsp:cNvPr id="0" name=""/>
        <dsp:cNvSpPr/>
      </dsp:nvSpPr>
      <dsp:spPr>
        <a:xfrm>
          <a:off x="604437" y="1777427"/>
          <a:ext cx="551553" cy="6585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9A3D11-E4B3-4081-9FB7-0CA2E868C660}">
      <dsp:nvSpPr>
        <dsp:cNvPr id="0" name=""/>
        <dsp:cNvSpPr/>
      </dsp:nvSpPr>
      <dsp:spPr>
        <a:xfrm>
          <a:off x="764346" y="2633297"/>
          <a:ext cx="7104376" cy="52684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183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Nháy </a:t>
          </a:r>
          <a:r>
            <a:rPr lang="en-US" sz="3200" b="1" u="sng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nút phải </a:t>
          </a:r>
          <a:r>
            <a:rPr lang="en-US" sz="32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chuột</a:t>
          </a:r>
          <a:endParaRPr lang="en-US" sz="3200" b="1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64346" y="2633297"/>
        <a:ext cx="7104376" cy="526844"/>
      </dsp:txXfrm>
    </dsp:sp>
    <dsp:sp modelId="{F89000C0-4ACF-43BA-8B2A-ACE81BEAA39F}">
      <dsp:nvSpPr>
        <dsp:cNvPr id="0" name=""/>
        <dsp:cNvSpPr/>
      </dsp:nvSpPr>
      <dsp:spPr>
        <a:xfrm>
          <a:off x="435068" y="2567441"/>
          <a:ext cx="658556" cy="6585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6272BE-24C7-4464-B16B-1D8B3C0EC571}">
      <dsp:nvSpPr>
        <dsp:cNvPr id="0" name=""/>
        <dsp:cNvSpPr/>
      </dsp:nvSpPr>
      <dsp:spPr>
        <a:xfrm>
          <a:off x="386824" y="3423312"/>
          <a:ext cx="7481897" cy="52684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183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Kéo thả chuột</a:t>
          </a:r>
          <a:endParaRPr lang="en-US" sz="3200" b="1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86824" y="3423312"/>
        <a:ext cx="7481897" cy="526844"/>
      </dsp:txXfrm>
    </dsp:sp>
    <dsp:sp modelId="{91394394-7507-4BA6-A735-503B0C508F36}">
      <dsp:nvSpPr>
        <dsp:cNvPr id="0" name=""/>
        <dsp:cNvSpPr/>
      </dsp:nvSpPr>
      <dsp:spPr>
        <a:xfrm>
          <a:off x="57546" y="3357456"/>
          <a:ext cx="658556" cy="6585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EEC5A-D5F8-4B2C-B39B-DA09F2142D50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E752B671-7376-4541-BB17-3F13E74C59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4265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1FDA6-314B-49DF-A7AC-4A574B44E18F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C86FE-A67E-4F4B-A668-145D4DB7E4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609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6EE4D-6C29-47B9-816F-116820F8EE52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20873-0D71-4C3F-B7C9-9FD6CBEF27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133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9DD7921-B364-40C0-8C86-B4D76257F0E0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6BB81E-1328-4938-8C56-9685AC3F899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2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064C6-065E-4CE9-9F28-8161C8C26B0C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2806DF69-D498-4043-9BBE-195EF6F004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758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02CA2-8497-4403-AB13-6D399C5C98A9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809A1-9A80-471D-8509-C9EF451163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54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9F12C-64F6-475C-960D-4C6C86852B57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601D61-F68F-4D18-A846-B97A482E84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3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2103468-5C24-41AE-89BB-9DD7E46D7F6A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D05BC5-2734-46CF-8843-32C5B786389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6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D5D3F-131B-41C6-8BF9-A2B6D625FC64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4A1CE-FD96-4EF0-888D-CCB2891446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303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Straight Connector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9E9AEC-64EB-4792-816A-CFCF1E820084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735F07-F5C1-413E-AA39-B1449208C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32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3777E73-DD3F-4690-8082-BD875EE05A0A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44251C-199F-4433-9EEE-CC502B4867E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1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3034CF-54EC-484C-A7D9-66061F761BFD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C5C01C81-1A0B-4D24-9E2B-2A8EF999DA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63" r:id="rId4"/>
    <p:sldLayoutId id="2147483764" r:id="rId5"/>
    <p:sldLayoutId id="2147483771" r:id="rId6"/>
    <p:sldLayoutId id="2147483765" r:id="rId7"/>
    <p:sldLayoutId id="2147483772" r:id="rId8"/>
    <p:sldLayoutId id="2147483773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5"/>
          <p:cNvSpPr txBox="1">
            <a:spLocks noChangeArrowheads="1"/>
          </p:cNvSpPr>
          <p:nvPr/>
        </p:nvSpPr>
        <p:spPr bwMode="auto">
          <a:xfrm>
            <a:off x="457200" y="1739900"/>
            <a:ext cx="4953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pic>
        <p:nvPicPr>
          <p:cNvPr id="8195" name="Picture 2" descr="C:\Users\A Tuong\Desktop\tranh trang tri pm\maytinh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419475"/>
            <a:ext cx="428625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6"/>
          <p:cNvSpPr txBox="1">
            <a:spLocks noChangeArrowheads="1"/>
          </p:cNvSpPr>
          <p:nvPr/>
        </p:nvSpPr>
        <p:spPr bwMode="auto">
          <a:xfrm>
            <a:off x="657225" y="2341563"/>
            <a:ext cx="81534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 tính để bàn gồm có mấy bộ phận ?</a:t>
            </a:r>
          </a:p>
          <a:p>
            <a:pPr eaLnBrk="1" hangingPunct="1"/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kể tên từng bộ phận.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28575" y="1416050"/>
            <a:ext cx="388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Con trỏ chuột </a:t>
            </a:r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63500" y="2000250"/>
            <a:ext cx="8305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Khi di chuyển chuột thì vị trí hình mũi tên cũng thay đổi theo. Mũi tên đó gọi là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trỏ chuột.</a:t>
            </a:r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800" y="3078163"/>
            <a:ext cx="4481513" cy="377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3657600" y="4648200"/>
            <a:ext cx="2438400" cy="1143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 trỏ chuột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242888" y="2119313"/>
            <a:ext cx="73152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 hình dạng mũi tên, con trỏ chuột còn có một số hình dạng như sau:</a:t>
            </a:r>
          </a:p>
        </p:txBody>
      </p:sp>
      <p:pic>
        <p:nvPicPr>
          <p:cNvPr id="6" name="Picture 11" descr="chuot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037138"/>
            <a:ext cx="914400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 descr="chuo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8" y="5048250"/>
            <a:ext cx="728662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chuot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287713"/>
            <a:ext cx="979488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chuot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3486150"/>
            <a:ext cx="981075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5" descr="chuot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200400"/>
            <a:ext cx="1231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2" descr="C:\Users\A Tuong\Desktop\tranh trang tri pm\tay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300" y="4146550"/>
            <a:ext cx="15811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TextBox 11"/>
          <p:cNvSpPr txBox="1">
            <a:spLocks noChangeArrowheads="1"/>
          </p:cNvSpPr>
          <p:nvPr/>
        </p:nvSpPr>
        <p:spPr bwMode="auto">
          <a:xfrm>
            <a:off x="28575" y="1416050"/>
            <a:ext cx="388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Con trỏ chuột 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28575" y="-6350"/>
            <a:ext cx="8810625" cy="9794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en-US" i="1" dirty="0" smtClean="0">
                <a:cs typeface="Times New Roman" pitchFamily="18" charset="0"/>
              </a:rPr>
              <a:t>		</a:t>
            </a:r>
            <a:r>
              <a:rPr lang="en-US" i="1" u="sng" dirty="0" err="1" smtClean="0">
                <a:cs typeface="Times New Roman" pitchFamily="18" charset="0"/>
              </a:rPr>
              <a:t>Môn</a:t>
            </a:r>
            <a:r>
              <a:rPr lang="en-US" i="1" dirty="0" smtClean="0">
                <a:cs typeface="Times New Roman" pitchFamily="18" charset="0"/>
              </a:rPr>
              <a:t>: Tin </a:t>
            </a:r>
            <a:r>
              <a:rPr lang="en-US" i="1" dirty="0" err="1" smtClean="0">
                <a:cs typeface="Times New Roman" pitchFamily="18" charset="0"/>
              </a:rPr>
              <a:t>học</a:t>
            </a:r>
            <a:endParaRPr lang="en-US" i="1" dirty="0" smtClean="0"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en-US" i="1" dirty="0" smtClean="0">
                <a:cs typeface="Times New Roman" pitchFamily="18" charset="0"/>
              </a:rPr>
              <a:t>		</a:t>
            </a:r>
            <a:r>
              <a:rPr lang="en-US" i="1" u="sng" dirty="0" err="1" smtClean="0">
                <a:cs typeface="Times New Roman" pitchFamily="18" charset="0"/>
              </a:rPr>
              <a:t>Bài</a:t>
            </a:r>
            <a:r>
              <a:rPr lang="en-US" i="1" dirty="0" smtClean="0">
                <a:cs typeface="Times New Roman" pitchFamily="18" charset="0"/>
              </a:rPr>
              <a:t>: </a:t>
            </a:r>
            <a:r>
              <a:rPr lang="en-US" i="1" dirty="0" err="1" smtClean="0">
                <a:cs typeface="Times New Roman" pitchFamily="18" charset="0"/>
              </a:rPr>
              <a:t>Chuột</a:t>
            </a:r>
            <a:r>
              <a:rPr lang="en-US" i="1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máy</a:t>
            </a:r>
            <a:r>
              <a:rPr lang="en-US" i="1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tính</a:t>
            </a: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28575" y="1416050"/>
            <a:ext cx="8505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Các thao tác sử dụng chuột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63210" y="2034988"/>
          <a:ext cx="7937789" cy="4213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28575" y="2238375"/>
            <a:ext cx="8239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9461" name="TextBox 7"/>
          <p:cNvSpPr txBox="1">
            <a:spLocks noChangeArrowheads="1"/>
          </p:cNvSpPr>
          <p:nvPr/>
        </p:nvSpPr>
        <p:spPr bwMode="auto">
          <a:xfrm>
            <a:off x="317500" y="3048000"/>
            <a:ext cx="246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9462" name="TextBox 9"/>
          <p:cNvSpPr txBox="1">
            <a:spLocks noChangeArrowheads="1"/>
          </p:cNvSpPr>
          <p:nvPr/>
        </p:nvSpPr>
        <p:spPr bwMode="auto">
          <a:xfrm>
            <a:off x="563563" y="3962400"/>
            <a:ext cx="6556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9463" name="TextBox 10"/>
          <p:cNvSpPr txBox="1">
            <a:spLocks noChangeArrowheads="1"/>
          </p:cNvSpPr>
          <p:nvPr/>
        </p:nvSpPr>
        <p:spPr bwMode="auto">
          <a:xfrm>
            <a:off x="563563" y="4724400"/>
            <a:ext cx="5032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9464" name="TextBox 11"/>
          <p:cNvSpPr txBox="1">
            <a:spLocks noChangeArrowheads="1"/>
          </p:cNvSpPr>
          <p:nvPr/>
        </p:nvSpPr>
        <p:spPr bwMode="auto">
          <a:xfrm>
            <a:off x="317500" y="5486400"/>
            <a:ext cx="246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601913" y="3808413"/>
            <a:ext cx="5838825" cy="539750"/>
            <a:chOff x="590573" y="930260"/>
            <a:chExt cx="7232397" cy="539952"/>
          </a:xfrm>
        </p:grpSpPr>
        <p:sp>
          <p:nvSpPr>
            <p:cNvPr id="14" name="Rectangle 13"/>
            <p:cNvSpPr/>
            <p:nvPr/>
          </p:nvSpPr>
          <p:spPr>
            <a:xfrm>
              <a:off x="590573" y="930260"/>
              <a:ext cx="7232397" cy="539952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90573" y="930260"/>
              <a:ext cx="7232397" cy="5399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18183" tIns="81280" rIns="81280" bIns="8128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2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Nháy chuột</a:t>
              </a:r>
            </a:p>
          </p:txBody>
        </p:sp>
      </p:grpSp>
      <p:sp>
        <p:nvSpPr>
          <p:cNvPr id="25" name="Oval 24"/>
          <p:cNvSpPr/>
          <p:nvPr/>
        </p:nvSpPr>
        <p:spPr>
          <a:xfrm>
            <a:off x="2025650" y="3808413"/>
            <a:ext cx="800100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203450" y="3746500"/>
            <a:ext cx="622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2408238" y="4979988"/>
            <a:ext cx="4697412" cy="527050"/>
            <a:chOff x="880214" y="1843283"/>
            <a:chExt cx="6988507" cy="526844"/>
          </a:xfrm>
        </p:grpSpPr>
        <p:sp>
          <p:nvSpPr>
            <p:cNvPr id="20" name="Rectangle 19"/>
            <p:cNvSpPr/>
            <p:nvPr/>
          </p:nvSpPr>
          <p:spPr>
            <a:xfrm>
              <a:off x="880214" y="1843283"/>
              <a:ext cx="6988507" cy="52684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880214" y="1843283"/>
              <a:ext cx="6988507" cy="526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18183" tIns="81280" rIns="81280" bIns="8128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2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Nháy đúp chuột</a:t>
              </a:r>
            </a:p>
          </p:txBody>
        </p:sp>
      </p:grpSp>
      <p:sp>
        <p:nvSpPr>
          <p:cNvPr id="23" name="Oval 22"/>
          <p:cNvSpPr/>
          <p:nvPr/>
        </p:nvSpPr>
        <p:spPr>
          <a:xfrm>
            <a:off x="2209800" y="4951413"/>
            <a:ext cx="782638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444625" y="2203450"/>
            <a:ext cx="5219700" cy="527050"/>
            <a:chOff x="527746" y="232554"/>
            <a:chExt cx="6363578" cy="526844"/>
          </a:xfrm>
        </p:grpSpPr>
        <p:sp>
          <p:nvSpPr>
            <p:cNvPr id="8" name="Rectangle 7"/>
            <p:cNvSpPr/>
            <p:nvPr/>
          </p:nvSpPr>
          <p:spPr>
            <a:xfrm>
              <a:off x="527746" y="232554"/>
              <a:ext cx="6363578" cy="52684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527746" y="232554"/>
              <a:ext cx="6363578" cy="526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18183" tIns="81280" rIns="81280" bIns="8128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2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Di chuyển chuột</a:t>
              </a:r>
            </a:p>
          </p:txBody>
        </p:sp>
      </p:grpSp>
      <p:sp>
        <p:nvSpPr>
          <p:cNvPr id="11" name="Oval 10"/>
          <p:cNvSpPr/>
          <p:nvPr/>
        </p:nvSpPr>
        <p:spPr>
          <a:xfrm>
            <a:off x="996950" y="2181225"/>
            <a:ext cx="825500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89" name="TextBox 5"/>
          <p:cNvSpPr txBox="1">
            <a:spLocks noChangeArrowheads="1"/>
          </p:cNvSpPr>
          <p:nvPr/>
        </p:nvSpPr>
        <p:spPr bwMode="auto">
          <a:xfrm>
            <a:off x="28575" y="1416050"/>
            <a:ext cx="8505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Các thao tác sử dụng chuột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50913" y="2146300"/>
            <a:ext cx="8239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22313" y="2794000"/>
            <a:ext cx="71945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Thay đổi vị trí của chuột trên mặt phẳng.</a:t>
            </a:r>
          </a:p>
          <a:p>
            <a:pPr eaLnBrk="1" hangingPunct="1"/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95325" y="4322763"/>
            <a:ext cx="8177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Nhấn nút trái chuột rồi thả ngón tay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209800" y="4951413"/>
            <a:ext cx="6556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41313" y="5476875"/>
            <a:ext cx="74263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Nhấn nút chuột trái liên tiếp 2 lần rồi thả ngón tay ra.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28575" y="-6350"/>
            <a:ext cx="8810625" cy="1422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Tx/>
              <a:buFontTx/>
              <a:buNone/>
              <a:defRPr/>
            </a:pPr>
            <a:endParaRPr lang="en-US" i="1" smtClean="0"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en-US" i="1" smtClean="0">
                <a:cs typeface="Times New Roman" pitchFamily="18" charset="0"/>
              </a:rPr>
              <a:t>		</a:t>
            </a:r>
            <a:r>
              <a:rPr lang="en-US" i="1" u="sng" smtClean="0">
                <a:cs typeface="Times New Roman" pitchFamily="18" charset="0"/>
              </a:rPr>
              <a:t>Môn</a:t>
            </a:r>
            <a:r>
              <a:rPr lang="en-US" i="1" dirty="0" smtClean="0">
                <a:cs typeface="Times New Roman" pitchFamily="18" charset="0"/>
              </a:rPr>
              <a:t>: Tin </a:t>
            </a:r>
            <a:r>
              <a:rPr lang="en-US" i="1" dirty="0" err="1" smtClean="0">
                <a:cs typeface="Times New Roman" pitchFamily="18" charset="0"/>
              </a:rPr>
              <a:t>học</a:t>
            </a:r>
            <a:endParaRPr lang="en-US" i="1" dirty="0" smtClean="0"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en-US" i="1" smtClean="0">
                <a:cs typeface="Times New Roman" pitchFamily="18" charset="0"/>
              </a:rPr>
              <a:t>		</a:t>
            </a:r>
            <a:r>
              <a:rPr lang="en-US" i="1" u="sng" smtClean="0">
                <a:cs typeface="Times New Roman" pitchFamily="18" charset="0"/>
              </a:rPr>
              <a:t>Bài</a:t>
            </a:r>
            <a:r>
              <a:rPr lang="en-US" i="1" smtClean="0">
                <a:cs typeface="Times New Roman" pitchFamily="18" charset="0"/>
              </a:rPr>
              <a:t>: Chuột máy tính</a:t>
            </a: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3" grpId="0" animBg="1"/>
      <p:bldP spid="11" grpId="0" animBg="1"/>
      <p:bldP spid="10" grpId="0"/>
      <p:bldP spid="12" grpId="0"/>
      <p:bldP spid="18" grpId="0"/>
      <p:bldP spid="22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566863" y="2035175"/>
            <a:ext cx="5429250" cy="527050"/>
            <a:chOff x="764346" y="2633297"/>
            <a:chExt cx="7104376" cy="526844"/>
          </a:xfrm>
        </p:grpSpPr>
        <p:sp>
          <p:nvSpPr>
            <p:cNvPr id="6" name="Rectangle 5"/>
            <p:cNvSpPr/>
            <p:nvPr/>
          </p:nvSpPr>
          <p:spPr>
            <a:xfrm>
              <a:off x="764346" y="2633297"/>
              <a:ext cx="7104376" cy="52684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64346" y="2633297"/>
              <a:ext cx="7104376" cy="526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18183" tIns="81280" rIns="81280" bIns="8128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2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Nháy nút phải chuột</a:t>
              </a:r>
            </a:p>
          </p:txBody>
        </p:sp>
      </p:grpSp>
      <p:sp>
        <p:nvSpPr>
          <p:cNvPr id="9" name="Oval 8"/>
          <p:cNvSpPr/>
          <p:nvPr/>
        </p:nvSpPr>
        <p:spPr>
          <a:xfrm>
            <a:off x="1063625" y="2035175"/>
            <a:ext cx="688975" cy="584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28575" y="1416050"/>
            <a:ext cx="8505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Các thao tác sử dụng chuột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36663" y="2035175"/>
            <a:ext cx="5032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8600" y="2911475"/>
            <a:ext cx="8001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Nhấn nút phải chuột rồi thả ngón tay ra</a:t>
            </a: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284413" y="3808413"/>
            <a:ext cx="5721350" cy="527050"/>
            <a:chOff x="386824" y="3423312"/>
            <a:chExt cx="7481897" cy="526844"/>
          </a:xfrm>
        </p:grpSpPr>
        <p:sp>
          <p:nvSpPr>
            <p:cNvPr id="12" name="Rectangle 11"/>
            <p:cNvSpPr/>
            <p:nvPr/>
          </p:nvSpPr>
          <p:spPr>
            <a:xfrm>
              <a:off x="386824" y="3423312"/>
              <a:ext cx="7481897" cy="52684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386824" y="3423312"/>
              <a:ext cx="7481897" cy="5268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18183" tIns="81280" rIns="81280" bIns="8128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2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Kéo thả chuột</a:t>
              </a:r>
            </a:p>
          </p:txBody>
        </p:sp>
      </p:grpSp>
      <p:sp>
        <p:nvSpPr>
          <p:cNvPr id="14" name="Oval 13"/>
          <p:cNvSpPr/>
          <p:nvPr/>
        </p:nvSpPr>
        <p:spPr>
          <a:xfrm>
            <a:off x="1739900" y="3752850"/>
            <a:ext cx="817563" cy="658813"/>
          </a:xfrm>
          <a:prstGeom prst="ellipse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038350" y="3749675"/>
            <a:ext cx="2460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04800" y="4572000"/>
            <a:ext cx="7848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Nhấn và giữ nút trái chuột trong khi di chuyển con trỏ chuột đến vị trí cần thiết rồi thả ngón tay ra.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28575" y="-6350"/>
            <a:ext cx="8810625" cy="9794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en-US" i="1" dirty="0" smtClean="0">
                <a:cs typeface="Times New Roman" pitchFamily="18" charset="0"/>
              </a:rPr>
              <a:t>		</a:t>
            </a:r>
            <a:r>
              <a:rPr lang="en-US" i="1" u="sng" dirty="0" err="1" smtClean="0">
                <a:cs typeface="Times New Roman" pitchFamily="18" charset="0"/>
              </a:rPr>
              <a:t>Môn</a:t>
            </a:r>
            <a:r>
              <a:rPr lang="en-US" i="1" dirty="0" smtClean="0">
                <a:cs typeface="Times New Roman" pitchFamily="18" charset="0"/>
              </a:rPr>
              <a:t>: Tin </a:t>
            </a:r>
            <a:r>
              <a:rPr lang="en-US" i="1" dirty="0" err="1" smtClean="0">
                <a:cs typeface="Times New Roman" pitchFamily="18" charset="0"/>
              </a:rPr>
              <a:t>học</a:t>
            </a:r>
            <a:endParaRPr lang="en-US" i="1" dirty="0" smtClean="0"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en-US" i="1" dirty="0" smtClean="0">
                <a:cs typeface="Times New Roman" pitchFamily="18" charset="0"/>
              </a:rPr>
              <a:t>		</a:t>
            </a:r>
            <a:r>
              <a:rPr lang="en-US" i="1" u="sng" dirty="0" err="1" smtClean="0">
                <a:cs typeface="Times New Roman" pitchFamily="18" charset="0"/>
              </a:rPr>
              <a:t>Bài</a:t>
            </a:r>
            <a:r>
              <a:rPr lang="en-US" i="1" dirty="0" smtClean="0">
                <a:cs typeface="Times New Roman" pitchFamily="18" charset="0"/>
              </a:rPr>
              <a:t>: </a:t>
            </a:r>
            <a:r>
              <a:rPr lang="en-US" i="1" dirty="0" err="1" smtClean="0">
                <a:cs typeface="Times New Roman" pitchFamily="18" charset="0"/>
              </a:rPr>
              <a:t>Chuột</a:t>
            </a:r>
            <a:r>
              <a:rPr lang="en-US" i="1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máy</a:t>
            </a:r>
            <a:r>
              <a:rPr lang="en-US" i="1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tính</a:t>
            </a: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/>
      <p:bldP spid="10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3"/>
          <p:cNvSpPr txBox="1">
            <a:spLocks noChangeArrowheads="1"/>
          </p:cNvSpPr>
          <p:nvPr/>
        </p:nvSpPr>
        <p:spPr bwMode="auto">
          <a:xfrm>
            <a:off x="28575" y="1416050"/>
            <a:ext cx="8505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Các thao tác sử dụng chuột</a:t>
            </a:r>
          </a:p>
        </p:txBody>
      </p:sp>
      <p:sp>
        <p:nvSpPr>
          <p:cNvPr id="5" name="Round Same Side Corner Rectangle 4"/>
          <p:cNvSpPr/>
          <p:nvPr/>
        </p:nvSpPr>
        <p:spPr>
          <a:xfrm>
            <a:off x="533400" y="2438400"/>
            <a:ext cx="7772400" cy="2286000"/>
          </a:xfrm>
          <a:prstGeom prst="round2Same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***Chú ý: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 sử dụng </a:t>
            </a: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nút trái chuột </a:t>
            </a:r>
            <a:r>
              <a:rPr lang="en-US" sz="32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 thực hiện thao tác: </a:t>
            </a: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nháy chuột, nháy đúp chuột, kéo thả chuột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28575" y="-6350"/>
            <a:ext cx="8810625" cy="1422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Tx/>
              <a:buFontTx/>
              <a:buNone/>
              <a:defRPr/>
            </a:pPr>
            <a:endParaRPr lang="en-US" i="1" dirty="0" smtClean="0"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en-US" i="1" dirty="0" smtClean="0">
                <a:cs typeface="Times New Roman" pitchFamily="18" charset="0"/>
              </a:rPr>
              <a:t>		</a:t>
            </a:r>
            <a:r>
              <a:rPr lang="en-US" i="1" u="sng" dirty="0" err="1" smtClean="0">
                <a:cs typeface="Times New Roman" pitchFamily="18" charset="0"/>
              </a:rPr>
              <a:t>Môn</a:t>
            </a:r>
            <a:r>
              <a:rPr lang="en-US" i="1" dirty="0" smtClean="0">
                <a:cs typeface="Times New Roman" pitchFamily="18" charset="0"/>
              </a:rPr>
              <a:t>: Tin </a:t>
            </a:r>
            <a:r>
              <a:rPr lang="en-US" i="1" dirty="0" err="1" smtClean="0">
                <a:cs typeface="Times New Roman" pitchFamily="18" charset="0"/>
              </a:rPr>
              <a:t>học</a:t>
            </a:r>
            <a:endParaRPr lang="en-US" i="1" dirty="0" smtClean="0"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en-US" i="1" dirty="0" smtClean="0">
                <a:cs typeface="Times New Roman" pitchFamily="18" charset="0"/>
              </a:rPr>
              <a:t>		</a:t>
            </a:r>
            <a:r>
              <a:rPr lang="en-US" i="1" u="sng" dirty="0" err="1" smtClean="0">
                <a:cs typeface="Times New Roman" pitchFamily="18" charset="0"/>
              </a:rPr>
              <a:t>Bài</a:t>
            </a:r>
            <a:r>
              <a:rPr lang="en-US" i="1" dirty="0" smtClean="0">
                <a:cs typeface="Times New Roman" pitchFamily="18" charset="0"/>
              </a:rPr>
              <a:t>: </a:t>
            </a:r>
            <a:r>
              <a:rPr lang="en-US" i="1" dirty="0" err="1" smtClean="0">
                <a:cs typeface="Times New Roman" pitchFamily="18" charset="0"/>
              </a:rPr>
              <a:t>Chuột</a:t>
            </a:r>
            <a:r>
              <a:rPr lang="en-US" i="1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máy</a:t>
            </a:r>
            <a:r>
              <a:rPr lang="en-US" i="1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tính</a:t>
            </a: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2362200" y="2590800"/>
            <a:ext cx="457200" cy="596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gular Pentagon 2"/>
          <p:cNvSpPr/>
          <p:nvPr/>
        </p:nvSpPr>
        <p:spPr>
          <a:xfrm>
            <a:off x="3048000" y="0"/>
            <a:ext cx="3276600" cy="1219200"/>
          </a:xfrm>
          <a:prstGeom prst="pent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6575" y="1617663"/>
            <a:ext cx="82296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: Chuột máy tính có mấy bộ phận cơ bản:</a:t>
            </a:r>
          </a:p>
          <a:p>
            <a:pPr eaLnBrk="1" hangingPunct="1"/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A. 2		B. 3			C. 4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58813" y="3886200"/>
            <a:ext cx="82296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Câu 2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: Chuột máy tính giúp em điều khiển máy tính nhanh chóng và thuận tiện Đúng hay Sai ?</a:t>
            </a:r>
          </a:p>
          <a:p>
            <a:pPr eaLnBrk="1" hangingPunct="1"/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</a:p>
          <a:p>
            <a:pPr eaLnBrk="1" hangingPunct="1"/>
            <a:endParaRPr lang="en-US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52400" y="3124200"/>
            <a:ext cx="457200" cy="56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gular Pentagon 2"/>
          <p:cNvSpPr/>
          <p:nvPr/>
        </p:nvSpPr>
        <p:spPr>
          <a:xfrm>
            <a:off x="3048000" y="0"/>
            <a:ext cx="3276600" cy="1219200"/>
          </a:xfrm>
          <a:prstGeom prst="pent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" y="1676400"/>
            <a:ext cx="8991600" cy="403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Câu 3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: Theo em cách cầm chuột đúng thì ngón trỏ đặt ở vị trí nào?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Nút trái chuột  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Nút phải chuột 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C. Bên phải chuột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762000" y="3276600"/>
            <a:ext cx="457200" cy="492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gular Pentagon 2"/>
          <p:cNvSpPr/>
          <p:nvPr/>
        </p:nvSpPr>
        <p:spPr>
          <a:xfrm>
            <a:off x="3048000" y="0"/>
            <a:ext cx="3276600" cy="1219200"/>
          </a:xfrm>
          <a:prstGeom prst="pent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2638" y="1752600"/>
            <a:ext cx="7848600" cy="403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Câu 4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: Thao tác nhấn nút trái chuột rồi thả ngón tay ra gọi là: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Nháy chuột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Nháy đúp chuột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Kéo thả chuột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1485900" y="1752600"/>
            <a:ext cx="72009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 CHÚC QUÝ THẦY CÔ SỨC KHỎE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610600" cy="4876800"/>
          </a:xfrm>
        </p:spPr>
        <p:txBody>
          <a:bodyPr/>
          <a:lstStyle/>
          <a:p>
            <a:pPr marL="609600" indent="-609600" defTabSz="912813" eaLnBrk="1" hangingPunct="1">
              <a:buFontTx/>
              <a:buNone/>
            </a:pP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609600" indent="-609600" defTabSz="912813" eaLnBrk="1" hangingPunct="1">
              <a:buFontTx/>
              <a:buNone/>
            </a:pPr>
            <a:endParaRPr lang="en-US" altLang="en-U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defTabSz="912813" eaLnBrk="1" hangingPunct="1">
              <a:buFontTx/>
              <a:buNone/>
            </a:pPr>
            <a:endParaRPr lang="en-US" altLang="en-U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defTabSz="912813" eaLnBrk="1" hangingPunct="1">
              <a:buFontTx/>
              <a:buNone/>
            </a:pP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3014663" y="2667000"/>
            <a:ext cx="4267200" cy="3505200"/>
            <a:chOff x="3408" y="2216"/>
            <a:chExt cx="2016" cy="1720"/>
          </a:xfrm>
        </p:grpSpPr>
        <p:pic>
          <p:nvPicPr>
            <p:cNvPr id="9229" name="Picture 5" descr="comput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2216"/>
              <a:ext cx="2016" cy="1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52014">
              <a:off x="3840" y="2456"/>
              <a:ext cx="746" cy="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81000" y="2819400"/>
            <a:ext cx="24812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Màn hình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477000" y="2203450"/>
            <a:ext cx="3081338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Thân máy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74675" y="4954588"/>
            <a:ext cx="2252663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Bàn phím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541963" y="6019800"/>
            <a:ext cx="22288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Chuột</a:t>
            </a: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2862263" y="3200400"/>
            <a:ext cx="1143000" cy="533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V="1">
            <a:off x="6215063" y="2819400"/>
            <a:ext cx="1219200" cy="1143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2678113" y="5448300"/>
            <a:ext cx="1555750" cy="1905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6824663" y="5505450"/>
            <a:ext cx="0" cy="609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TextBox 14"/>
          <p:cNvSpPr txBox="1">
            <a:spLocks noChangeArrowheads="1"/>
          </p:cNvSpPr>
          <p:nvPr/>
        </p:nvSpPr>
        <p:spPr bwMode="auto">
          <a:xfrm>
            <a:off x="201613" y="1828800"/>
            <a:ext cx="4953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28" grpId="0"/>
      <p:bldP spid="5129" grpId="0"/>
      <p:bldP spid="51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676400"/>
            <a:ext cx="798036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4 bộ phận của máy tính để bàn thì bộ phận nào dùng để đưa thông tin vào ?</a:t>
            </a:r>
          </a:p>
        </p:txBody>
      </p:sp>
      <p:pic>
        <p:nvPicPr>
          <p:cNvPr id="1026" name="Picture 2" descr="C:\Users\A Tuong\Desktop\tranh trang tri pm\b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2754313"/>
            <a:ext cx="5264150" cy="35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63" y="3262313"/>
            <a:ext cx="2895600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47800" y="6065838"/>
            <a:ext cx="2819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 phím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645150" y="6249988"/>
            <a:ext cx="2819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2928938"/>
            <a:ext cx="2895600" cy="280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89275" y="5916613"/>
            <a:ext cx="2819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90600" y="1752600"/>
            <a:ext cx="6400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CHUỘT MÁY TÍNH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8575" y="1415578"/>
          <a:ext cx="8810625" cy="4985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2133600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33450" y="3617913"/>
            <a:ext cx="571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3400" y="5105400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139700" y="1739900"/>
            <a:ext cx="56626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Tìm hiểu về chuột máy tính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3989388" y="9842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87313" y="1238250"/>
            <a:ext cx="8382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altLang="en-US" b="1" i="1">
              <a:solidFill>
                <a:srgbClr val="06060A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0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588" y="3575050"/>
            <a:ext cx="3200400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1550988" y="4032250"/>
            <a:ext cx="1600200" cy="68580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V="1">
            <a:off x="3989388" y="3530600"/>
            <a:ext cx="2590800" cy="2730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3370263" y="3879850"/>
            <a:ext cx="3057525" cy="68580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-49213" y="4337050"/>
            <a:ext cx="1752601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Nút trái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580188" y="3201988"/>
            <a:ext cx="1981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Nút phải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6342063" y="4332288"/>
            <a:ext cx="1828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Con lăn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04838" y="2324100"/>
            <a:ext cx="6953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Chuột máy tính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en-US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bộ phận cơ bản là: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500313"/>
            <a:ext cx="3657600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152400" y="1484313"/>
            <a:ext cx="8686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chỉ ra các bộ phận cơ bản của chuột máy tính 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9563" y="5646738"/>
            <a:ext cx="83724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Chuột máy tính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giúp em điều khiển máy tính được thuận tiện, nhanh chóng.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101600" y="38100"/>
            <a:ext cx="87106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hình. Điền các từ sau vào chỗ chấm(…) để được câu đúng</a:t>
            </a:r>
          </a:p>
        </p:txBody>
      </p:sp>
      <p:pic>
        <p:nvPicPr>
          <p:cNvPr id="7" name="Picture 12" descr="Ha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2466975"/>
            <a:ext cx="2662238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752850" y="2071688"/>
            <a:ext cx="571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Đặt chuột trên mặt phẳng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28925" y="2655888"/>
            <a:ext cx="8534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Cầm chuột bằng…………………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52738" y="3267075"/>
            <a:ext cx="533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Tay duỗi tự nhiên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863850" y="3829050"/>
            <a:ext cx="8763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Ngón trỏ đặt vào…………………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873375" y="4413250"/>
            <a:ext cx="8763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Ngón giữa đặt vào………………..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897188" y="5106988"/>
            <a:ext cx="8915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Ngón cái đặt vào……………………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68288" y="5692775"/>
            <a:ext cx="838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Ngón út và ngón áp út đặt vào.............................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753100" y="2655888"/>
            <a:ext cx="23241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 phải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907088" y="3825875"/>
            <a:ext cx="4559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 trái chuột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973763" y="4410075"/>
            <a:ext cx="45577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 phải chuột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973763" y="4995863"/>
            <a:ext cx="27638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 trái chuột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534025" y="5707063"/>
            <a:ext cx="312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 phải chuột</a:t>
            </a:r>
          </a:p>
        </p:txBody>
      </p:sp>
      <p:sp>
        <p:nvSpPr>
          <p:cNvPr id="15376" name="TextBox 1"/>
          <p:cNvSpPr txBox="1">
            <a:spLocks noChangeArrowheads="1"/>
          </p:cNvSpPr>
          <p:nvPr/>
        </p:nvSpPr>
        <p:spPr bwMode="auto">
          <a:xfrm>
            <a:off x="168275" y="1130300"/>
            <a:ext cx="82423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 phải chuột, bên trái chuột, nút phải chuột, nút trái chuột, tay phải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13" y="2754313"/>
            <a:ext cx="3341687" cy="335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754313"/>
            <a:ext cx="3290887" cy="334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228600" y="1676400"/>
            <a:ext cx="83708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và cho biết các hình sau thể hiện cách cầm chuột Đúng hay Sai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657350" y="6234113"/>
            <a:ext cx="220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43600" y="6213475"/>
            <a:ext cx="220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28575" y="-6350"/>
            <a:ext cx="8810625" cy="9794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en-US" i="1" dirty="0" smtClean="0">
                <a:cs typeface="Times New Roman" pitchFamily="18" charset="0"/>
              </a:rPr>
              <a:t>		</a:t>
            </a:r>
            <a:r>
              <a:rPr lang="en-US" i="1" u="sng" dirty="0" err="1" smtClean="0">
                <a:cs typeface="Times New Roman" pitchFamily="18" charset="0"/>
              </a:rPr>
              <a:t>Môn</a:t>
            </a:r>
            <a:r>
              <a:rPr lang="en-US" i="1" dirty="0" smtClean="0">
                <a:cs typeface="Times New Roman" pitchFamily="18" charset="0"/>
              </a:rPr>
              <a:t>: Tin </a:t>
            </a:r>
            <a:r>
              <a:rPr lang="en-US" i="1" dirty="0" err="1" smtClean="0">
                <a:cs typeface="Times New Roman" pitchFamily="18" charset="0"/>
              </a:rPr>
              <a:t>học</a:t>
            </a:r>
            <a:endParaRPr lang="en-US" i="1" dirty="0" smtClean="0"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SzTx/>
              <a:buFontTx/>
              <a:buNone/>
              <a:defRPr/>
            </a:pPr>
            <a:r>
              <a:rPr lang="en-US" i="1" dirty="0" smtClean="0">
                <a:cs typeface="Times New Roman" pitchFamily="18" charset="0"/>
              </a:rPr>
              <a:t>		</a:t>
            </a:r>
            <a:r>
              <a:rPr lang="en-US" i="1" u="sng" dirty="0" err="1" smtClean="0">
                <a:cs typeface="Times New Roman" pitchFamily="18" charset="0"/>
              </a:rPr>
              <a:t>Bài</a:t>
            </a:r>
            <a:r>
              <a:rPr lang="en-US" i="1" dirty="0" smtClean="0">
                <a:cs typeface="Times New Roman" pitchFamily="18" charset="0"/>
              </a:rPr>
              <a:t>: </a:t>
            </a:r>
            <a:r>
              <a:rPr lang="en-US" i="1" dirty="0" err="1" smtClean="0">
                <a:cs typeface="Times New Roman" pitchFamily="18" charset="0"/>
              </a:rPr>
              <a:t>Chuột</a:t>
            </a:r>
            <a:r>
              <a:rPr lang="en-US" i="1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máy</a:t>
            </a:r>
            <a:r>
              <a:rPr lang="en-US" i="1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tính</a:t>
            </a: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747</TotalTime>
  <Words>582</Words>
  <Application>Microsoft Office PowerPoint</Application>
  <PresentationFormat>On-screen Show (4:3)</PresentationFormat>
  <Paragraphs>119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Century Schoolbook</vt:lpstr>
      <vt:lpstr>Arial</vt:lpstr>
      <vt:lpstr>Wingdings</vt:lpstr>
      <vt:lpstr>Wingdings 2</vt:lpstr>
      <vt:lpstr>Calibri</vt:lpstr>
      <vt:lpstr>Times New Roman</vt:lpstr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NhiÖt liÖt chµo mõng quý thÇy c« gi¸o vÒ dù giê líp 3A</dc:title>
  <dc:creator>A Tuong</dc:creator>
  <cp:lastModifiedBy>Windows User</cp:lastModifiedBy>
  <cp:revision>95</cp:revision>
  <dcterms:created xsi:type="dcterms:W3CDTF">2017-09-19T14:07:50Z</dcterms:created>
  <dcterms:modified xsi:type="dcterms:W3CDTF">2021-05-31T05:36:52Z</dcterms:modified>
</cp:coreProperties>
</file>