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301" r:id="rId4"/>
    <p:sldId id="302" r:id="rId5"/>
    <p:sldId id="304" r:id="rId6"/>
    <p:sldId id="303" r:id="rId7"/>
    <p:sldId id="305" r:id="rId8"/>
    <p:sldId id="279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FFFFCC"/>
    <a:srgbClr val="CCFFFF"/>
    <a:srgbClr val="F6FF9F"/>
    <a:srgbClr val="99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907089-DDA2-4C58-AA02-E5936078EF2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8638"/>
            <a:ext cx="5029200" cy="27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0A428-6A77-471B-AB00-CD7F168421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888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8C8BA-CE23-46BB-A839-91F25BF738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10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1F6F04-24C0-40C2-A6DA-6970AAAB65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062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F9A27-899B-4179-BD69-42E627FD02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24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29095-5BF2-471B-BAFE-157AAA0931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000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A777F-F9CE-45C8-969C-2882278CD0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844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BDC37-421B-4D81-AA6B-6D57822C82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30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081B1-C2DB-42DF-960E-F1E21069DF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73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C27E3-9312-418C-A63F-3E46E114AE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77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CAD57-C5AB-4993-93BD-63BA362A8F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38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923BF-DA9D-42BB-9403-AE5E107DC9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236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MS PGothic" pitchFamily="34" charset="-128"/>
              </a:defRPr>
            </a:lvl1pPr>
          </a:lstStyle>
          <a:p>
            <a:fld id="{DDB46904-9DB5-4A1F-AB02-6CE2DF45715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Windows7\AppData\Local\Temp\Rar$DI01.803\Bai%20tap%20word\Package%20-%20ChuongIII\ChuongIII.ex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157288" y="762000"/>
            <a:ext cx="6843712" cy="609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QUÝ THẦY CÔ VỀ DỰ GIỜ</a:t>
            </a:r>
          </a:p>
        </p:txBody>
      </p:sp>
      <p:sp>
        <p:nvSpPr>
          <p:cNvPr id="2051" name="WordArt 9"/>
          <p:cNvSpPr>
            <a:spLocks noChangeArrowheads="1" noChangeShapeType="1" noTextEdit="1"/>
          </p:cNvSpPr>
          <p:nvPr/>
        </p:nvSpPr>
        <p:spPr bwMode="auto">
          <a:xfrm>
            <a:off x="2362200" y="2895600"/>
            <a:ext cx="44196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Tin học</a:t>
            </a:r>
          </a:p>
        </p:txBody>
      </p:sp>
      <p:sp>
        <p:nvSpPr>
          <p:cNvPr id="2052" name="WordArt 10"/>
          <p:cNvSpPr>
            <a:spLocks noChangeArrowheads="1" noChangeShapeType="1" noTextEdit="1"/>
          </p:cNvSpPr>
          <p:nvPr/>
        </p:nvSpPr>
        <p:spPr bwMode="auto">
          <a:xfrm>
            <a:off x="3505200" y="3657600"/>
            <a:ext cx="23622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Lớp : 5</a:t>
            </a:r>
          </a:p>
        </p:txBody>
      </p:sp>
      <p:pic>
        <p:nvPicPr>
          <p:cNvPr id="2053" name="Picture 16" descr="GO_C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14400"/>
            <a:ext cx="1981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581400" y="45720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u="sng">
                <a:solidFill>
                  <a:srgbClr val="0000FF"/>
                </a:solidFill>
                <a:ea typeface="MS PGothic" pitchFamily="34" charset="-128"/>
              </a:rPr>
              <a:t>Tin học</a:t>
            </a:r>
          </a:p>
        </p:txBody>
      </p:sp>
      <p:sp>
        <p:nvSpPr>
          <p:cNvPr id="3076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609600" y="1371600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Khởi động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83058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Chủ đề 2: SOẠN THẢO VĂN BẢN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Bài 1: Những gì em đã biết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6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ea typeface="MS PGothic" pitchFamily="34" charset="-128"/>
              </a:rPr>
              <a:t>Mục tiêu: </a:t>
            </a:r>
          </a:p>
        </p:txBody>
      </p:sp>
      <p:sp>
        <p:nvSpPr>
          <p:cNvPr id="7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83058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s-ES" altLang="en-US" sz="2800"/>
              <a:t>- Củng cố các thao tác về gõ văn bản tiếng Việt, chọn phông chữ, cỡ chữ, kiểu chữ, chèn tranh, ảnh vào văn bản;</a:t>
            </a:r>
            <a:endParaRPr lang="en-US" altLang="en-US" sz="2800"/>
          </a:p>
          <a:p>
            <a:pPr algn="just" eaLnBrk="1" hangingPunct="1"/>
            <a:r>
              <a:rPr lang="es-ES" altLang="en-US" sz="2800"/>
              <a:t>- Luyện tập các thao tác sao chép, cắt dán, di chuyển một đoạn văn bản</a:t>
            </a:r>
            <a:endParaRPr lang="en-US" altLang="en-US" sz="2800"/>
          </a:p>
        </p:txBody>
      </p:sp>
      <p:sp>
        <p:nvSpPr>
          <p:cNvPr id="8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8305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" altLang="en-US" sz="2800"/>
              <a:t>- Sử dụng được phím Tab khi soạn thảo văn bản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" altLang="en-US" sz="2800"/>
              <a:t>- Biết thêm được thao tác định dạng đoạn văn bản </a:t>
            </a:r>
            <a:endParaRPr lang="en-US" altLang="en-US" sz="2800"/>
          </a:p>
          <a:p>
            <a:pPr algn="just" eaLnBrk="1" hangingPunct="1"/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6" grpId="0"/>
      <p:bldP spid="7" grpId="0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Bài 1: Những gì em đã biết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9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ea typeface="MS PGothic" pitchFamily="34" charset="-128"/>
              </a:rPr>
              <a:t>A. Hoạt động thực hành</a:t>
            </a:r>
          </a:p>
        </p:txBody>
      </p:sp>
      <p:sp>
        <p:nvSpPr>
          <p:cNvPr id="1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762000" y="238125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  1. Em hãy cho biết có các kiểu gõ tiếng Việt nào hay dùng? Em cùng bạn nhắc lại cách gõ ( theo một trong hai kiểu gõ đã học):</a:t>
            </a:r>
          </a:p>
        </p:txBody>
      </p:sp>
      <p:sp>
        <p:nvSpPr>
          <p:cNvPr id="11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1143000" y="3810000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a) Các kí tự â; ô; ê; đ; ă; ư; ơ. </a:t>
            </a:r>
          </a:p>
        </p:txBody>
      </p:sp>
      <p:sp>
        <p:nvSpPr>
          <p:cNvPr id="12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b) Các dấu “sắc”,“huyền”,“hỏi”,“ngã”, “nặng”.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Bài 1: Những gì em đã biết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6147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ea typeface="MS PGothic" pitchFamily="34" charset="-128"/>
              </a:rPr>
              <a:t>A. Hoạt động thực hành</a:t>
            </a:r>
          </a:p>
        </p:txBody>
      </p:sp>
      <p:sp>
        <p:nvSpPr>
          <p:cNvPr id="1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762000" y="22860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3. Em trao đổi với bạn</a:t>
            </a:r>
          </a:p>
        </p:txBody>
      </p:sp>
      <p:sp>
        <p:nvSpPr>
          <p:cNvPr id="11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  a) Để di chuyển một phần văn bản tới vị trí mới, ta làm thế nào?</a:t>
            </a:r>
          </a:p>
        </p:txBody>
      </p:sp>
      <p:sp>
        <p:nvSpPr>
          <p:cNvPr id="12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14400" y="3733800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  b) Muốn sao chép một bức tranh rồi dán vào vị trí khác của văn bản ta làm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Bài 1: Những gì em đã biết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9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ea typeface="MS PGothic" pitchFamily="34" charset="-128"/>
              </a:rPr>
              <a:t>A. Hoạt động thực hành</a:t>
            </a:r>
          </a:p>
        </p:txBody>
      </p:sp>
      <p:sp>
        <p:nvSpPr>
          <p:cNvPr id="1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762000" y="22860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solidFill>
                  <a:srgbClr val="FF0000"/>
                </a:solidFill>
                <a:ea typeface="MS PGothic" pitchFamily="34" charset="-128"/>
              </a:rPr>
              <a:t>Bài 1: Những gì em đã biết</a:t>
            </a:r>
            <a:endParaRPr lang="en-US" altLang="ja-JP" sz="2800" b="1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8195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ja-JP" sz="2800" b="1">
                <a:ea typeface="MS PGothic" pitchFamily="34" charset="-128"/>
              </a:rPr>
              <a:t>A. Hoạt động thực hành</a:t>
            </a:r>
          </a:p>
        </p:txBody>
      </p:sp>
      <p:sp>
        <p:nvSpPr>
          <p:cNvPr id="10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762000" y="22860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CA" altLang="ja-JP" sz="2400">
                <a:ea typeface="MS PGothic" pitchFamily="34" charset="-128"/>
              </a:rPr>
              <a:t>4. Thực hành soạn thảo đoạn 1 – Sgk Trang 38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9219" name="WordArt 18"/>
          <p:cNvSpPr>
            <a:spLocks noChangeArrowheads="1" noChangeShapeType="1" noTextEdit="1"/>
          </p:cNvSpPr>
          <p:nvPr/>
        </p:nvSpPr>
        <p:spPr bwMode="auto">
          <a:xfrm>
            <a:off x="685800" y="1752600"/>
            <a:ext cx="7543800" cy="3276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1838"/>
              </a:avLst>
            </a:prstTxWarp>
          </a:bodyPr>
          <a:lstStyle/>
          <a:p>
            <a:pPr algn="ctr"/>
            <a:r>
              <a:rPr lang="vi-VN" sz="3600" b="1" kern="10" spc="-36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107763" dir="18900000" algn="ctr" rotWithShape="0">
                    <a:srgbClr val="00FFCC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 thành cảm ơn quý thầy cô và các em </a:t>
            </a:r>
            <a:endParaRPr lang="en-US" sz="3600" b="1" kern="10" spc="-360">
              <a:ln w="28575">
                <a:solidFill>
                  <a:schemeClr val="tx1"/>
                </a:solidFill>
                <a:round/>
                <a:headEnd/>
                <a:tailEnd/>
              </a:ln>
              <a:solidFill>
                <a:srgbClr val="FF3399"/>
              </a:solidFill>
              <a:effectLst>
                <a:outerShdw dist="107763" dir="18900000" algn="ctr" rotWithShape="0">
                  <a:srgbClr val="00FFCC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83&quot;/&gt;&lt;/object&gt;&lt;object type=&quot;3&quot; unique_id=&quot;10007&quot;&gt;&lt;property id=&quot;20148&quot; value=&quot;5&quot;/&gt;&lt;property id=&quot;20300&quot; value=&quot;Slide 4&quot;/&gt;&lt;property id=&quot;20307&quot; value=&quot;285&quot;/&gt;&lt;/object&gt;&lt;object type=&quot;3&quot; unique_id=&quot;10008&quot;&gt;&lt;property id=&quot;20148&quot; value=&quot;5&quot;/&gt;&lt;property id=&quot;20300&quot; value=&quot;Slide 5&quot;/&gt;&lt;property id=&quot;20307&quot; value=&quot;284&quot;/&gt;&lt;/object&gt;&lt;object type=&quot;3&quot; unique_id=&quot;10009&quot;&gt;&lt;property id=&quot;20148&quot; value=&quot;5&quot;/&gt;&lt;property id=&quot;20300&quot; value=&quot;Slide 6&quot;/&gt;&lt;property id=&quot;20307&quot; value=&quot;286&quot;/&gt;&lt;/object&gt;&lt;object type=&quot;3&quot; unique_id=&quot;10010&quot;&gt;&lt;property id=&quot;20148&quot; value=&quot;5&quot;/&gt;&lt;property id=&quot;20300&quot; value=&quot;Slide 7&quot;/&gt;&lt;property id=&quot;20307&quot; value=&quot;287&quot;/&gt;&lt;/object&gt;&lt;object type=&quot;3&quot; unique_id=&quot;10011&quot;&gt;&lt;property id=&quot;20148&quot; value=&quot;5&quot;/&gt;&lt;property id=&quot;20300&quot; value=&quot;Slide 8&quot;/&gt;&lt;property id=&quot;20307&quot; value=&quot;288&quot;/&gt;&lt;/object&gt;&lt;object type=&quot;3&quot; unique_id=&quot;10012&quot;&gt;&lt;property id=&quot;20148&quot; value=&quot;5&quot;/&gt;&lt;property id=&quot;20300&quot; value=&quot;Slide 9&quot;/&gt;&lt;property id=&quot;20307&quot; value=&quot;289&quot;/&gt;&lt;/object&gt;&lt;object type=&quot;3&quot; unique_id=&quot;10013&quot;&gt;&lt;property id=&quot;20148&quot; value=&quot;5&quot;/&gt;&lt;property id=&quot;20300&quot; value=&quot;Slide 10&quot;/&gt;&lt;property id=&quot;20307&quot; value=&quot;296&quot;/&gt;&lt;/object&gt;&lt;object type=&quot;3&quot; unique_id=&quot;10014&quot;&gt;&lt;property id=&quot;20148&quot; value=&quot;5&quot;/&gt;&lt;property id=&quot;20300&quot; value=&quot;Slide 11&quot;/&gt;&lt;property id=&quot;20307&quot; value=&quot;290&quot;/&gt;&lt;/object&gt;&lt;object type=&quot;3&quot; unique_id=&quot;10015&quot;&gt;&lt;property id=&quot;20148&quot; value=&quot;5&quot;/&gt;&lt;property id=&quot;20300&quot; value=&quot;Slide 12&quot;/&gt;&lt;property id=&quot;20307&quot; value=&quot;291&quot;/&gt;&lt;/object&gt;&lt;object type=&quot;3&quot; unique_id=&quot;10016&quot;&gt;&lt;property id=&quot;20148&quot; value=&quot;5&quot;/&gt;&lt;property id=&quot;20300&quot; value=&quot;Slide 13&quot;/&gt;&lt;property id=&quot;20307&quot; value=&quot;295&quot;/&gt;&lt;/object&gt;&lt;object type=&quot;3&quot; unique_id=&quot;10017&quot;&gt;&lt;property id=&quot;20148&quot; value=&quot;5&quot;/&gt;&lt;property id=&quot;20300&quot; value=&quot;Slide 14&quot;/&gt;&lt;property id=&quot;20307&quot; value=&quot;293&quot;/&gt;&lt;/object&gt;&lt;object type=&quot;3&quot; unique_id=&quot;10018&quot;&gt;&lt;property id=&quot;20148&quot; value=&quot;5&quot;/&gt;&lt;property id=&quot;20300&quot; value=&quot;Slide 15&quot;/&gt;&lt;property id=&quot;20307&quot; value=&quot;294&quot;/&gt;&lt;/object&gt;&lt;object type=&quot;3&quot; unique_id=&quot;10019&quot;&gt;&lt;property id=&quot;20148&quot; value=&quot;5&quot;/&gt;&lt;property id=&quot;20300&quot; value=&quot;Slide 16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309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MS PGothic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Autoghost.blogtiengviet.net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Van Phong</dc:creator>
  <cp:lastModifiedBy>Windows User</cp:lastModifiedBy>
  <cp:revision>165</cp:revision>
  <dcterms:created xsi:type="dcterms:W3CDTF">2004-05-31T17:10:23Z</dcterms:created>
  <dcterms:modified xsi:type="dcterms:W3CDTF">2021-05-31T05:50:31Z</dcterms:modified>
</cp:coreProperties>
</file>