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01" r:id="rId3"/>
    <p:sldId id="319" r:id="rId4"/>
    <p:sldId id="295" r:id="rId5"/>
    <p:sldId id="275" r:id="rId6"/>
    <p:sldId id="298" r:id="rId7"/>
    <p:sldId id="297" r:id="rId8"/>
    <p:sldId id="270" r:id="rId9"/>
    <p:sldId id="271" r:id="rId10"/>
    <p:sldId id="318" r:id="rId11"/>
    <p:sldId id="320" r:id="rId12"/>
    <p:sldId id="317" r:id="rId13"/>
    <p:sldId id="272" r:id="rId14"/>
    <p:sldId id="273" r:id="rId15"/>
    <p:sldId id="321" r:id="rId16"/>
    <p:sldId id="261" r:id="rId17"/>
    <p:sldId id="307" r:id="rId18"/>
    <p:sldId id="308" r:id="rId19"/>
    <p:sldId id="309" r:id="rId20"/>
    <p:sldId id="311" r:id="rId21"/>
    <p:sldId id="312" r:id="rId22"/>
    <p:sldId id="313" r:id="rId23"/>
    <p:sldId id="316" r:id="rId24"/>
    <p:sldId id="314"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94660"/>
  </p:normalViewPr>
  <p:slideViewPr>
    <p:cSldViewPr>
      <p:cViewPr varScale="1">
        <p:scale>
          <a:sx n="61" d="100"/>
          <a:sy n="61" d="100"/>
        </p:scale>
        <p:origin x="1602"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6BC05E3A-8979-463D-B970-5CA4F2B41508}" type="datetimeFigureOut">
              <a:rPr lang="vi-VN"/>
              <a:pPr>
                <a:defRPr/>
              </a:pPr>
              <a:t>31/05/2021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6855F60-9EDC-40F9-899D-7BD11A4E9E5D}" type="slidenum">
              <a:rPr lang="vi-VN" altLang="vi-VN"/>
              <a:pPr/>
              <a:t>‹#›</a:t>
            </a:fld>
            <a:endParaRPr lang="vi-VN"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05119A-6B3C-407E-A91F-DB1156C9D3E6}" type="datetimeFigureOut">
              <a:rPr lang="en-US"/>
              <a:pPr>
                <a:defRPr/>
              </a:pPr>
              <a:t>31/05/2021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D3F1EA-1FFA-41B1-91DA-A47BAD80BC1E}" type="slidenum">
              <a:rPr lang="en-US" altLang="vi-VN"/>
              <a:pPr/>
              <a:t>‹#›</a:t>
            </a:fld>
            <a:endParaRPr lang="en-US" altLang="vi-VN"/>
          </a:p>
        </p:txBody>
      </p:sp>
    </p:spTree>
    <p:extLst>
      <p:ext uri="{BB962C8B-B14F-4D97-AF65-F5344CB8AC3E}">
        <p14:creationId xmlns:p14="http://schemas.microsoft.com/office/powerpoint/2010/main" val="393299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93B985-9F24-4F06-AF14-3C1EA490F85E}" type="datetimeFigureOut">
              <a:rPr lang="en-US"/>
              <a:pPr>
                <a:defRPr/>
              </a:pPr>
              <a:t>31/05/2021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EC1FE5C-F541-41C2-B080-2411A2F611AA}" type="slidenum">
              <a:rPr lang="en-US" altLang="vi-VN"/>
              <a:pPr/>
              <a:t>‹#›</a:t>
            </a:fld>
            <a:endParaRPr lang="en-US" altLang="vi-VN"/>
          </a:p>
        </p:txBody>
      </p:sp>
    </p:spTree>
    <p:extLst>
      <p:ext uri="{BB962C8B-B14F-4D97-AF65-F5344CB8AC3E}">
        <p14:creationId xmlns:p14="http://schemas.microsoft.com/office/powerpoint/2010/main" val="20528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335275-85C7-4097-BF6F-2D8CA001FBEE}" type="datetimeFigureOut">
              <a:rPr lang="en-US"/>
              <a:pPr>
                <a:defRPr/>
              </a:pPr>
              <a:t>31/05/2021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C9EEFA5-9BAB-40D8-AC70-B0445AFC31BF}" type="slidenum">
              <a:rPr lang="en-US" altLang="vi-VN"/>
              <a:pPr/>
              <a:t>‹#›</a:t>
            </a:fld>
            <a:endParaRPr lang="en-US" altLang="vi-VN"/>
          </a:p>
        </p:txBody>
      </p:sp>
    </p:spTree>
    <p:extLst>
      <p:ext uri="{BB962C8B-B14F-4D97-AF65-F5344CB8AC3E}">
        <p14:creationId xmlns:p14="http://schemas.microsoft.com/office/powerpoint/2010/main" val="988696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a:lvl1pPr>
          </a:lstStyle>
          <a:p>
            <a:fld id="{9B16E5A2-3965-48E3-8FF6-5A81F6F550E8}" type="slidenum">
              <a:rPr lang="en-US" altLang="vi-VN"/>
              <a:pPr/>
              <a:t>‹#›</a:t>
            </a:fld>
            <a:endParaRPr lang="en-US" altLang="vi-VN"/>
          </a:p>
        </p:txBody>
      </p:sp>
    </p:spTree>
    <p:extLst>
      <p:ext uri="{BB962C8B-B14F-4D97-AF65-F5344CB8AC3E}">
        <p14:creationId xmlns:p14="http://schemas.microsoft.com/office/powerpoint/2010/main" val="4273951805"/>
      </p:ext>
    </p:extLst>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a:lvl1pPr>
          </a:lstStyle>
          <a:p>
            <a:fld id="{AE10F501-B2B8-4188-A916-C340F6B9ADB8}" type="slidenum">
              <a:rPr lang="en-US" altLang="vi-VN"/>
              <a:pPr/>
              <a:t>‹#›</a:t>
            </a:fld>
            <a:endParaRPr lang="en-US" altLang="vi-VN"/>
          </a:p>
        </p:txBody>
      </p:sp>
    </p:spTree>
    <p:extLst>
      <p:ext uri="{BB962C8B-B14F-4D97-AF65-F5344CB8AC3E}">
        <p14:creationId xmlns:p14="http://schemas.microsoft.com/office/powerpoint/2010/main" val="3605615428"/>
      </p:ext>
    </p:extLst>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a:lvl1pPr>
          </a:lstStyle>
          <a:p>
            <a:fld id="{4A74931A-496F-42C3-9B95-DFD4C649B3CA}" type="slidenum">
              <a:rPr lang="en-US" altLang="vi-VN"/>
              <a:pPr/>
              <a:t>‹#›</a:t>
            </a:fld>
            <a:endParaRPr lang="en-US" altLang="vi-VN"/>
          </a:p>
        </p:txBody>
      </p:sp>
    </p:spTree>
    <p:extLst>
      <p:ext uri="{BB962C8B-B14F-4D97-AF65-F5344CB8AC3E}">
        <p14:creationId xmlns:p14="http://schemas.microsoft.com/office/powerpoint/2010/main" val="1747497781"/>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lgn="l">
              <a:defRPr/>
            </a:lvl1pPr>
          </a:lstStyle>
          <a:p>
            <a:fld id="{B9B0CB43-C63C-43DC-BF69-77DA5119E087}" type="slidenum">
              <a:rPr lang="en-US" altLang="vi-VN"/>
              <a:pPr/>
              <a:t>‹#›</a:t>
            </a:fld>
            <a:endParaRPr lang="en-US" altLang="vi-VN"/>
          </a:p>
        </p:txBody>
      </p:sp>
    </p:spTree>
    <p:extLst>
      <p:ext uri="{BB962C8B-B14F-4D97-AF65-F5344CB8AC3E}">
        <p14:creationId xmlns:p14="http://schemas.microsoft.com/office/powerpoint/2010/main" val="3513980316"/>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lgn="l">
              <a:defRPr/>
            </a:lvl1pPr>
          </a:lstStyle>
          <a:p>
            <a:fld id="{62645BF3-9660-42EB-B1A3-25317FB6377C}" type="slidenum">
              <a:rPr lang="en-US" altLang="vi-VN"/>
              <a:pPr/>
              <a:t>‹#›</a:t>
            </a:fld>
            <a:endParaRPr lang="en-US" altLang="vi-VN"/>
          </a:p>
        </p:txBody>
      </p:sp>
    </p:spTree>
    <p:extLst>
      <p:ext uri="{BB962C8B-B14F-4D97-AF65-F5344CB8AC3E}">
        <p14:creationId xmlns:p14="http://schemas.microsoft.com/office/powerpoint/2010/main" val="2081924445"/>
      </p:ext>
    </p:extLst>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a:lvl1pPr>
          </a:lstStyle>
          <a:p>
            <a:fld id="{9A7E0BCF-0E18-467F-B9D2-E8A7B3BB3F28}" type="slidenum">
              <a:rPr lang="en-US" altLang="vi-VN"/>
              <a:pPr/>
              <a:t>‹#›</a:t>
            </a:fld>
            <a:endParaRPr lang="en-US" altLang="vi-VN"/>
          </a:p>
        </p:txBody>
      </p:sp>
    </p:spTree>
    <p:extLst>
      <p:ext uri="{BB962C8B-B14F-4D97-AF65-F5344CB8AC3E}">
        <p14:creationId xmlns:p14="http://schemas.microsoft.com/office/powerpoint/2010/main" val="4031510509"/>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lgn="l">
              <a:defRPr/>
            </a:lvl1pPr>
          </a:lstStyle>
          <a:p>
            <a:fld id="{A44A21D8-871A-4399-8A20-4BE2717F7DA1}" type="slidenum">
              <a:rPr lang="en-US" altLang="vi-VN"/>
              <a:pPr/>
              <a:t>‹#›</a:t>
            </a:fld>
            <a:endParaRPr lang="en-US" altLang="vi-VN"/>
          </a:p>
        </p:txBody>
      </p:sp>
    </p:spTree>
    <p:extLst>
      <p:ext uri="{BB962C8B-B14F-4D97-AF65-F5344CB8AC3E}">
        <p14:creationId xmlns:p14="http://schemas.microsoft.com/office/powerpoint/2010/main" val="4104806825"/>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lgn="l">
              <a:defRPr/>
            </a:lvl1pPr>
          </a:lstStyle>
          <a:p>
            <a:fld id="{6495B4E5-ACED-437E-A5B9-464D3597E3C3}" type="slidenum">
              <a:rPr lang="en-US" altLang="vi-VN"/>
              <a:pPr/>
              <a:t>‹#›</a:t>
            </a:fld>
            <a:endParaRPr lang="en-US" altLang="vi-VN"/>
          </a:p>
        </p:txBody>
      </p:sp>
    </p:spTree>
    <p:extLst>
      <p:ext uri="{BB962C8B-B14F-4D97-AF65-F5344CB8AC3E}">
        <p14:creationId xmlns:p14="http://schemas.microsoft.com/office/powerpoint/2010/main" val="1984341886"/>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A27959-D5B1-42FC-BD79-CD2041709B83}" type="datetimeFigureOut">
              <a:rPr lang="en-US"/>
              <a:pPr>
                <a:defRPr/>
              </a:pPr>
              <a:t>31/05/2021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EF0E8F-0D8E-4850-B575-53226D8E9751}" type="slidenum">
              <a:rPr lang="en-US" altLang="vi-VN"/>
              <a:pPr/>
              <a:t>‹#›</a:t>
            </a:fld>
            <a:endParaRPr lang="en-US" altLang="vi-VN"/>
          </a:p>
        </p:txBody>
      </p:sp>
    </p:spTree>
    <p:extLst>
      <p:ext uri="{BB962C8B-B14F-4D97-AF65-F5344CB8AC3E}">
        <p14:creationId xmlns:p14="http://schemas.microsoft.com/office/powerpoint/2010/main" val="1267606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lgn="l">
              <a:defRPr/>
            </a:lvl1pPr>
          </a:lstStyle>
          <a:p>
            <a:fld id="{35108F51-A6B1-405B-8F98-931B794048B5}" type="slidenum">
              <a:rPr lang="en-US" altLang="vi-VN"/>
              <a:pPr/>
              <a:t>‹#›</a:t>
            </a:fld>
            <a:endParaRPr lang="en-US" altLang="vi-VN"/>
          </a:p>
        </p:txBody>
      </p:sp>
    </p:spTree>
    <p:extLst>
      <p:ext uri="{BB962C8B-B14F-4D97-AF65-F5344CB8AC3E}">
        <p14:creationId xmlns:p14="http://schemas.microsoft.com/office/powerpoint/2010/main" val="1021560561"/>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a:lvl1pPr>
          </a:lstStyle>
          <a:p>
            <a:fld id="{ACA36F42-4417-4F93-84CB-537984A78BA7}" type="slidenum">
              <a:rPr lang="en-US" altLang="vi-VN"/>
              <a:pPr/>
              <a:t>‹#›</a:t>
            </a:fld>
            <a:endParaRPr lang="en-US" altLang="vi-VN"/>
          </a:p>
        </p:txBody>
      </p:sp>
    </p:spTree>
    <p:extLst>
      <p:ext uri="{BB962C8B-B14F-4D97-AF65-F5344CB8AC3E}">
        <p14:creationId xmlns:p14="http://schemas.microsoft.com/office/powerpoint/2010/main" val="2532177860"/>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a:lvl1pPr>
          </a:lstStyle>
          <a:p>
            <a:fld id="{76387064-E434-416C-9775-61DE6DE54AF1}" type="slidenum">
              <a:rPr lang="en-US" altLang="vi-VN"/>
              <a:pPr/>
              <a:t>‹#›</a:t>
            </a:fld>
            <a:endParaRPr lang="en-US" altLang="vi-VN"/>
          </a:p>
        </p:txBody>
      </p:sp>
    </p:spTree>
    <p:extLst>
      <p:ext uri="{BB962C8B-B14F-4D97-AF65-F5344CB8AC3E}">
        <p14:creationId xmlns:p14="http://schemas.microsoft.com/office/powerpoint/2010/main" val="3957995518"/>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0E44A3-E2BA-4B55-867B-7AE19DAE43ED}" type="datetimeFigureOut">
              <a:rPr lang="en-US"/>
              <a:pPr>
                <a:defRPr/>
              </a:pPr>
              <a:t>31/05/2021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133741-9E59-4D6E-860B-425694838CFB}" type="slidenum">
              <a:rPr lang="en-US" altLang="vi-VN"/>
              <a:pPr/>
              <a:t>‹#›</a:t>
            </a:fld>
            <a:endParaRPr lang="en-US" altLang="vi-VN"/>
          </a:p>
        </p:txBody>
      </p:sp>
    </p:spTree>
    <p:extLst>
      <p:ext uri="{BB962C8B-B14F-4D97-AF65-F5344CB8AC3E}">
        <p14:creationId xmlns:p14="http://schemas.microsoft.com/office/powerpoint/2010/main" val="211173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57DAEC-13DD-4C50-8CE7-AA1EB6AA1258}" type="datetimeFigureOut">
              <a:rPr lang="en-US"/>
              <a:pPr>
                <a:defRPr/>
              </a:pPr>
              <a:t>31/05/2021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EA7C77-0F27-47D5-B9FB-5D0C44771B7C}" type="slidenum">
              <a:rPr lang="en-US" altLang="vi-VN"/>
              <a:pPr/>
              <a:t>‹#›</a:t>
            </a:fld>
            <a:endParaRPr lang="en-US" altLang="vi-VN"/>
          </a:p>
        </p:txBody>
      </p:sp>
    </p:spTree>
    <p:extLst>
      <p:ext uri="{BB962C8B-B14F-4D97-AF65-F5344CB8AC3E}">
        <p14:creationId xmlns:p14="http://schemas.microsoft.com/office/powerpoint/2010/main" val="70123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CCE1E2-9637-49AE-BC2F-08BA4421DFCF}" type="datetimeFigureOut">
              <a:rPr lang="en-US"/>
              <a:pPr>
                <a:defRPr/>
              </a:pPr>
              <a:t>31/05/2021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F792769-9730-472C-A7E0-E4B60FF08DE3}" type="slidenum">
              <a:rPr lang="en-US" altLang="vi-VN"/>
              <a:pPr/>
              <a:t>‹#›</a:t>
            </a:fld>
            <a:endParaRPr lang="en-US" altLang="vi-VN"/>
          </a:p>
        </p:txBody>
      </p:sp>
    </p:spTree>
    <p:extLst>
      <p:ext uri="{BB962C8B-B14F-4D97-AF65-F5344CB8AC3E}">
        <p14:creationId xmlns:p14="http://schemas.microsoft.com/office/powerpoint/2010/main" val="14220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34076F-93E9-445F-A847-47D9B4EA6AB2}" type="datetimeFigureOut">
              <a:rPr lang="en-US"/>
              <a:pPr>
                <a:defRPr/>
              </a:pPr>
              <a:t>31/05/2021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AB368A7-4DF3-4513-8D7E-B66E35ACCA0E}" type="slidenum">
              <a:rPr lang="en-US" altLang="vi-VN"/>
              <a:pPr/>
              <a:t>‹#›</a:t>
            </a:fld>
            <a:endParaRPr lang="en-US" altLang="vi-VN"/>
          </a:p>
        </p:txBody>
      </p:sp>
    </p:spTree>
    <p:extLst>
      <p:ext uri="{BB962C8B-B14F-4D97-AF65-F5344CB8AC3E}">
        <p14:creationId xmlns:p14="http://schemas.microsoft.com/office/powerpoint/2010/main" val="382208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5A1E39-C39A-4AC4-B5E7-FE860342D897}" type="datetimeFigureOut">
              <a:rPr lang="en-US"/>
              <a:pPr>
                <a:defRPr/>
              </a:pPr>
              <a:t>31/05/2021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CFDB9D3-FF31-4C99-9938-88DBDF5A2D74}" type="slidenum">
              <a:rPr lang="en-US" altLang="vi-VN"/>
              <a:pPr/>
              <a:t>‹#›</a:t>
            </a:fld>
            <a:endParaRPr lang="en-US" altLang="vi-VN"/>
          </a:p>
        </p:txBody>
      </p:sp>
    </p:spTree>
    <p:extLst>
      <p:ext uri="{BB962C8B-B14F-4D97-AF65-F5344CB8AC3E}">
        <p14:creationId xmlns:p14="http://schemas.microsoft.com/office/powerpoint/2010/main" val="396323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1CD6A5-FF59-4EBC-868E-0F0D1B34CCE9}" type="datetimeFigureOut">
              <a:rPr lang="en-US"/>
              <a:pPr>
                <a:defRPr/>
              </a:pPr>
              <a:t>31/05/2021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05DD6C-FCC4-4DDE-BDC9-D58B7ADD9296}" type="slidenum">
              <a:rPr lang="en-US" altLang="vi-VN"/>
              <a:pPr/>
              <a:t>‹#›</a:t>
            </a:fld>
            <a:endParaRPr lang="en-US" altLang="vi-VN"/>
          </a:p>
        </p:txBody>
      </p:sp>
    </p:spTree>
    <p:extLst>
      <p:ext uri="{BB962C8B-B14F-4D97-AF65-F5344CB8AC3E}">
        <p14:creationId xmlns:p14="http://schemas.microsoft.com/office/powerpoint/2010/main" val="62077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AEF6B2-42FA-4B34-82BC-99F4DF5E45D7}" type="datetimeFigureOut">
              <a:rPr lang="en-US"/>
              <a:pPr>
                <a:defRPr/>
              </a:pPr>
              <a:t>31/05/2021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E744016-188D-4BA6-86EA-520984184643}" type="slidenum">
              <a:rPr lang="en-US" altLang="vi-VN"/>
              <a:pPr/>
              <a:t>‹#›</a:t>
            </a:fld>
            <a:endParaRPr lang="en-US" altLang="vi-VN"/>
          </a:p>
        </p:txBody>
      </p:sp>
    </p:spTree>
    <p:extLst>
      <p:ext uri="{BB962C8B-B14F-4D97-AF65-F5344CB8AC3E}">
        <p14:creationId xmlns:p14="http://schemas.microsoft.com/office/powerpoint/2010/main" val="137419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8DA1821-F814-4B3F-95A9-5301C1E38BF5}" type="datetimeFigureOut">
              <a:rPr lang="en-US"/>
              <a:pPr>
                <a:defRPr/>
              </a:pPr>
              <a:t>31/05/2021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0360AB47-4BF7-4464-86B5-E7AB868C3E71}"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798E6CB2-826A-425F-97B1-73C4E0217B29}"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18.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2.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9.jpeg"/><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9.jpe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17.xml"/><Relationship Id="rId2" Type="http://schemas.openxmlformats.org/officeDocument/2006/relationships/slideLayout" Target="../slideLayouts/slideLayout2.xml"/><Relationship Id="rId1" Type="http://schemas.openxmlformats.org/officeDocument/2006/relationships/audio" Target="file:///F:\ca%20nh&#7841;c\Hoa-Ban-Vao-Lop.mp3" TargetMode="External"/><Relationship Id="rId6" Type="http://schemas.openxmlformats.org/officeDocument/2006/relationships/image" Target="../media/image25.gif"/><Relationship Id="rId5" Type="http://schemas.openxmlformats.org/officeDocument/2006/relationships/image" Target="../media/image32.png"/><Relationship Id="rId4" Type="http://schemas.openxmlformats.org/officeDocument/2006/relationships/image" Target="../media/image31.gi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hyperlink" Target="https://vi.wikipedia.org/wiki/Google_Eart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thutvao.doc"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19" descr="HinhDongLoGo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0"/>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15"/>
          <p:cNvSpPr>
            <a:spLocks noChangeArrowheads="1" noChangeShapeType="1" noTextEdit="1"/>
          </p:cNvSpPr>
          <p:nvPr/>
        </p:nvSpPr>
        <p:spPr bwMode="auto">
          <a:xfrm>
            <a:off x="914400" y="1447800"/>
            <a:ext cx="7839075" cy="563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en-US" sz="4000" kern="10">
                <a:gradFill rotWithShape="1">
                  <a:gsLst>
                    <a:gs pos="0">
                      <a:srgbClr val="FF33CC"/>
                    </a:gs>
                    <a:gs pos="100000">
                      <a:srgbClr val="9900FF"/>
                    </a:gs>
                  </a:gsLst>
                  <a:lin ang="5400000" scaled="1"/>
                </a:gradFill>
                <a:effectLst>
                  <a:outerShdw dist="53882" dir="2700000" algn="ctr" rotWithShape="0">
                    <a:srgbClr val="C0C0C0">
                      <a:alpha val="79999"/>
                    </a:srgbClr>
                  </a:outerShdw>
                </a:effectLst>
              </a:rPr>
              <a:t>Nhiệt liệt chào mừng các thầy cô giáo về dự giờ </a:t>
            </a:r>
          </a:p>
        </p:txBody>
      </p:sp>
      <p:sp>
        <p:nvSpPr>
          <p:cNvPr id="14340" name="Text Box 14"/>
          <p:cNvSpPr txBox="1">
            <a:spLocks noChangeArrowheads="1"/>
          </p:cNvSpPr>
          <p:nvPr/>
        </p:nvSpPr>
        <p:spPr bwMode="auto">
          <a:xfrm>
            <a:off x="1633538" y="259080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vi-VN" sz="3600" b="1">
                <a:solidFill>
                  <a:srgbClr val="FF0000"/>
                </a:solidFill>
                <a:latin typeface="Times New Roman" panose="02020603050405020304" pitchFamily="18" charset="0"/>
                <a:cs typeface="Times New Roman" panose="02020603050405020304" pitchFamily="18" charset="0"/>
              </a:rPr>
              <a:t>MÔN: TIN</a:t>
            </a:r>
            <a:r>
              <a:rPr lang="vi-VN" altLang="vi-VN" sz="3600" b="1">
                <a:solidFill>
                  <a:srgbClr val="FF0000"/>
                </a:solidFill>
                <a:latin typeface="Times New Roman" panose="02020603050405020304" pitchFamily="18" charset="0"/>
                <a:cs typeface="Times New Roman" panose="02020603050405020304" pitchFamily="18" charset="0"/>
              </a:rPr>
              <a:t> HỌC</a:t>
            </a:r>
          </a:p>
          <a:p>
            <a:pPr algn="ctr"/>
            <a:r>
              <a:rPr lang="vi-VN" altLang="vi-VN" sz="3600" b="1">
                <a:solidFill>
                  <a:srgbClr val="FF0000"/>
                </a:solidFill>
                <a:latin typeface="Times New Roman" panose="02020603050405020304" pitchFamily="18" charset="0"/>
                <a:cs typeface="Times New Roman" panose="02020603050405020304" pitchFamily="18" charset="0"/>
              </a:rPr>
              <a:t>LỚP 5A</a:t>
            </a:r>
            <a:endParaRPr lang="en-GB" altLang="vi-VN"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9178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6675" y="1781175"/>
            <a:ext cx="389572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2743200" y="990600"/>
            <a:ext cx="1447800"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91000" y="1143000"/>
            <a:ext cx="7620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322513"/>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9"/>
          <p:cNvSpPr txBox="1">
            <a:spLocks noChangeArrowheads="1"/>
          </p:cNvSpPr>
          <p:nvPr/>
        </p:nvSpPr>
        <p:spPr bwMode="auto">
          <a:xfrm>
            <a:off x="228600" y="2362200"/>
            <a:ext cx="6477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700">
                <a:solidFill>
                  <a:srgbClr val="0033CC"/>
                </a:solidFill>
                <a:latin typeface="Times New Roman" panose="02020603050405020304" pitchFamily="18" charset="0"/>
                <a:cs typeface="Times New Roman" panose="02020603050405020304" pitchFamily="18" charset="0"/>
              </a:rPr>
              <a:t>Cách điều chỉnh khoảng cách gi</a:t>
            </a:r>
            <a:r>
              <a:rPr lang="vi-VN" altLang="vi-VN" sz="2700">
                <a:solidFill>
                  <a:srgbClr val="0033CC"/>
                </a:solidFill>
                <a:latin typeface="Times New Roman" panose="02020603050405020304" pitchFamily="18" charset="0"/>
                <a:cs typeface="Times New Roman" panose="02020603050405020304" pitchFamily="18" charset="0"/>
              </a:rPr>
              <a:t>ữa</a:t>
            </a:r>
            <a:r>
              <a:rPr lang="en-US" altLang="vi-VN" sz="2700">
                <a:solidFill>
                  <a:srgbClr val="0033CC"/>
                </a:solidFill>
                <a:latin typeface="Times New Roman" panose="02020603050405020304" pitchFamily="18" charset="0"/>
                <a:cs typeface="Times New Roman" panose="02020603050405020304" pitchFamily="18" charset="0"/>
              </a:rPr>
              <a:t> các dòng:</a:t>
            </a:r>
            <a:r>
              <a:rPr lang="en-US" altLang="vi-VN" sz="2700">
                <a:latin typeface="Times New Roman" panose="02020603050405020304" pitchFamily="18" charset="0"/>
                <a:cs typeface="Times New Roman" panose="02020603050405020304" pitchFamily="18" charset="0"/>
              </a:rPr>
              <a:t> </a:t>
            </a:r>
          </a:p>
          <a:p>
            <a:pPr eaLnBrk="1" hangingPunct="1"/>
            <a:r>
              <a:rPr lang="en-US" altLang="vi-VN" sz="2800">
                <a:latin typeface="Times New Roman" panose="02020603050405020304" pitchFamily="18" charset="0"/>
                <a:cs typeface="Times New Roman" panose="02020603050405020304" pitchFamily="18" charset="0"/>
              </a:rPr>
              <a:t>	+ Bôi </a:t>
            </a:r>
            <a:r>
              <a:rPr lang="vi-VN" altLang="vi-VN" sz="2800">
                <a:latin typeface="Times New Roman" panose="02020603050405020304" pitchFamily="18" charset="0"/>
                <a:cs typeface="Times New Roman" panose="02020603050405020304" pitchFamily="18" charset="0"/>
              </a:rPr>
              <a:t>đ</a:t>
            </a:r>
            <a:r>
              <a:rPr lang="en-US" altLang="vi-VN" sz="2800">
                <a:latin typeface="Times New Roman" panose="02020603050405020304" pitchFamily="18" charset="0"/>
                <a:cs typeface="Times New Roman" panose="02020603050405020304" pitchFamily="18" charset="0"/>
              </a:rPr>
              <a:t>en </a:t>
            </a:r>
            <a:r>
              <a:rPr lang="vi-VN" altLang="vi-VN" sz="2800">
                <a:latin typeface="Times New Roman" panose="02020603050405020304" pitchFamily="18" charset="0"/>
                <a:cs typeface="Times New Roman" panose="02020603050405020304" pitchFamily="18" charset="0"/>
              </a:rPr>
              <a:t>đ</a:t>
            </a:r>
            <a:r>
              <a:rPr lang="en-US" altLang="vi-VN" sz="2800">
                <a:latin typeface="Times New Roman" panose="02020603050405020304" pitchFamily="18" charset="0"/>
                <a:cs typeface="Times New Roman" panose="02020603050405020304" pitchFamily="18" charset="0"/>
              </a:rPr>
              <a:t>oạn v</a:t>
            </a:r>
            <a:r>
              <a:rPr lang="vi-VN" altLang="vi-VN" sz="2800">
                <a:latin typeface="Times New Roman" panose="02020603050405020304" pitchFamily="18" charset="0"/>
                <a:cs typeface="Times New Roman" panose="02020603050405020304" pitchFamily="18" charset="0"/>
              </a:rPr>
              <a:t>ă</a:t>
            </a:r>
            <a:r>
              <a:rPr lang="en-US" altLang="vi-VN" sz="2800">
                <a:latin typeface="Times New Roman" panose="02020603050405020304" pitchFamily="18" charset="0"/>
                <a:cs typeface="Times New Roman" panose="02020603050405020304" pitchFamily="18" charset="0"/>
              </a:rPr>
              <a:t>n bản muốn </a:t>
            </a:r>
            <a:r>
              <a:rPr lang="vi-VN" altLang="vi-VN" sz="2800">
                <a:latin typeface="Times New Roman" panose="02020603050405020304" pitchFamily="18" charset="0"/>
                <a:cs typeface="Times New Roman" panose="02020603050405020304" pitchFamily="18" charset="0"/>
              </a:rPr>
              <a:t>đ</a:t>
            </a:r>
            <a:r>
              <a:rPr lang="en-US" altLang="vi-VN" sz="2800">
                <a:latin typeface="Times New Roman" panose="02020603050405020304" pitchFamily="18" charset="0"/>
                <a:cs typeface="Times New Roman" panose="02020603050405020304" pitchFamily="18" charset="0"/>
              </a:rPr>
              <a:t>iều chỉnh khoảng cách.</a:t>
            </a:r>
          </a:p>
          <a:p>
            <a:pPr eaLnBrk="1" hangingPunct="1"/>
            <a:r>
              <a:rPr lang="en-US" altLang="vi-VN" sz="2800">
                <a:latin typeface="Times New Roman" panose="02020603050405020304" pitchFamily="18" charset="0"/>
                <a:cs typeface="Times New Roman" panose="02020603050405020304" pitchFamily="18" charset="0"/>
              </a:rPr>
              <a:t>	+ Nháy vào nút lệnh           chọn một trong các thông số. </a:t>
            </a:r>
          </a:p>
        </p:txBody>
      </p:sp>
      <p:pic>
        <p:nvPicPr>
          <p:cNvPr id="71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925" y="3509963"/>
            <a:ext cx="8382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a:hlinkClick r:id="rId4" action="ppaction://hlinksldjump"/>
          </p:cNvPr>
          <p:cNvSpPr/>
          <p:nvPr/>
        </p:nvSpPr>
        <p:spPr>
          <a:xfrm>
            <a:off x="8039100" y="6324600"/>
            <a:ext cx="103187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ox(in)">
                                      <p:cBhvr>
                                        <p:cTn id="7" dur="500"/>
                                        <p:tgtEl>
                                          <p:spTgt spid="7176"/>
                                        </p:tgtEl>
                                      </p:cBhvr>
                                    </p:animEffect>
                                  </p:childTnLst>
                                </p:cTn>
                              </p:par>
                              <p:par>
                                <p:cTn id="8" presetID="4" presetClass="entr" presetSubtype="16" fill="hold" nodeType="withEffect">
                                  <p:stCondLst>
                                    <p:cond delay="0"/>
                                  </p:stCondLst>
                                  <p:childTnLst>
                                    <p:set>
                                      <p:cBhvr>
                                        <p:cTn id="9" dur="1" fill="hold">
                                          <p:stCondLst>
                                            <p:cond delay="0"/>
                                          </p:stCondLst>
                                        </p:cTn>
                                        <p:tgtEl>
                                          <p:spTgt spid="7177"/>
                                        </p:tgtEl>
                                        <p:attrNameLst>
                                          <p:attrName>style.visibility</p:attrName>
                                        </p:attrNameLst>
                                      </p:cBhvr>
                                      <p:to>
                                        <p:strVal val="visible"/>
                                      </p:to>
                                    </p:set>
                                    <p:animEffect transition="in" filter="box(in)">
                                      <p:cBhvr>
                                        <p:cTn id="10" dur="500"/>
                                        <p:tgtEl>
                                          <p:spTgt spid="71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7175"/>
                                        </p:tgtEl>
                                        <p:attrNameLst>
                                          <p:attrName>style.visibility</p:attrName>
                                        </p:attrNameLst>
                                      </p:cBhvr>
                                      <p:to>
                                        <p:strVal val="visible"/>
                                      </p:to>
                                    </p:set>
                                    <p:anim to="" calcmode="lin" valueType="num">
                                      <p:cBhvr>
                                        <p:cTn id="15" dur="1" fill="hold"/>
                                        <p:tgtEl>
                                          <p:spTgt spid="71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7"/>
          <p:cNvSpPr txBox="1">
            <a:spLocks noChangeArrowheads="1"/>
          </p:cNvSpPr>
          <p:nvPr/>
        </p:nvSpPr>
        <p:spPr bwMode="auto">
          <a:xfrm>
            <a:off x="0" y="1701800"/>
            <a:ext cx="1005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100" b="1">
                <a:latin typeface="Times New Roman" panose="02020603050405020304" pitchFamily="18" charset="0"/>
                <a:cs typeface="Times New Roman" panose="02020603050405020304" pitchFamily="18" charset="0"/>
              </a:rPr>
              <a:t>3. Định dạng </a:t>
            </a:r>
            <a:r>
              <a:rPr lang="vi-VN" altLang="vi-VN" sz="3100" b="1">
                <a:latin typeface="Times New Roman" panose="02020603050405020304" pitchFamily="18" charset="0"/>
                <a:cs typeface="Times New Roman" panose="02020603050405020304" pitchFamily="18" charset="0"/>
              </a:rPr>
              <a:t>độ</a:t>
            </a:r>
            <a:r>
              <a:rPr lang="en-US" altLang="vi-VN" sz="3100" b="1">
                <a:latin typeface="Times New Roman" panose="02020603050405020304" pitchFamily="18" charset="0"/>
                <a:cs typeface="Times New Roman" panose="02020603050405020304" pitchFamily="18" charset="0"/>
              </a:rPr>
              <a:t> rộng lề trái, lề phải của </a:t>
            </a:r>
            <a:r>
              <a:rPr lang="vi-VN" altLang="vi-VN" sz="3100" b="1">
                <a:latin typeface="Times New Roman" panose="02020603050405020304" pitchFamily="18" charset="0"/>
                <a:cs typeface="Times New Roman" panose="02020603050405020304" pitchFamily="18" charset="0"/>
              </a:rPr>
              <a:t>đ</a:t>
            </a:r>
            <a:r>
              <a:rPr lang="en-US" altLang="vi-VN" sz="3100" b="1">
                <a:latin typeface="Times New Roman" panose="02020603050405020304" pitchFamily="18" charset="0"/>
                <a:cs typeface="Times New Roman" panose="02020603050405020304" pitchFamily="18" charset="0"/>
              </a:rPr>
              <a:t>oạn v</a:t>
            </a:r>
            <a:r>
              <a:rPr lang="vi-VN" altLang="vi-VN" sz="3100" b="1">
                <a:latin typeface="Times New Roman" panose="02020603050405020304" pitchFamily="18" charset="0"/>
                <a:cs typeface="Times New Roman" panose="02020603050405020304" pitchFamily="18" charset="0"/>
              </a:rPr>
              <a:t>ă</a:t>
            </a:r>
            <a:r>
              <a:rPr lang="en-US" altLang="vi-VN" sz="3100" b="1">
                <a:latin typeface="Times New Roman" panose="02020603050405020304" pitchFamily="18" charset="0"/>
                <a:cs typeface="Times New Roman" panose="02020603050405020304" pitchFamily="18" charset="0"/>
              </a:rPr>
              <a:t>n bản</a:t>
            </a:r>
            <a:r>
              <a:rPr lang="en-US" altLang="vi-VN" sz="3100">
                <a:latin typeface="Times New Roman" panose="02020603050405020304" pitchFamily="18" charset="0"/>
                <a:cs typeface="Times New Roman" panose="02020603050405020304" pitchFamily="18" charset="0"/>
              </a:rPr>
              <a:t>.</a:t>
            </a: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03700"/>
            <a:ext cx="8763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rot="5400000" flipH="1" flipV="1">
            <a:off x="141739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422188" y="5561013"/>
            <a:ext cx="914400" cy="31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19280982" y="5407819"/>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7"/>
          <p:cNvGrpSpPr>
            <a:grpSpLocks/>
          </p:cNvGrpSpPr>
          <p:nvPr/>
        </p:nvGrpSpPr>
        <p:grpSpPr bwMode="auto">
          <a:xfrm>
            <a:off x="160338" y="5246688"/>
            <a:ext cx="3657600" cy="1563687"/>
            <a:chOff x="0" y="5257800"/>
            <a:chExt cx="3657600" cy="1563688"/>
          </a:xfrm>
        </p:grpSpPr>
        <p:cxnSp>
          <p:nvCxnSpPr>
            <p:cNvPr id="32" name="Straight Arrow Connector 31"/>
            <p:cNvCxnSpPr/>
            <p:nvPr/>
          </p:nvCxnSpPr>
          <p:spPr>
            <a:xfrm rot="5400000" flipH="1" flipV="1">
              <a:off x="1143794" y="54094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9540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057400" y="5714999"/>
              <a:ext cx="304800" cy="31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26" name="Group 2"/>
            <p:cNvGrpSpPr>
              <a:grpSpLocks/>
            </p:cNvGrpSpPr>
            <p:nvPr/>
          </p:nvGrpSpPr>
          <p:grpSpPr bwMode="auto">
            <a:xfrm>
              <a:off x="0" y="5791200"/>
              <a:ext cx="3657600" cy="1030288"/>
              <a:chOff x="0" y="5791200"/>
              <a:chExt cx="3657600" cy="1030288"/>
            </a:xfrm>
          </p:grpSpPr>
          <p:sp>
            <p:nvSpPr>
              <p:cNvPr id="27" name="TextBox 26"/>
              <p:cNvSpPr txBox="1"/>
              <p:nvPr/>
            </p:nvSpPr>
            <p:spPr>
              <a:xfrm>
                <a:off x="0" y="5867400"/>
                <a:ext cx="3657600"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2800" dirty="0">
                    <a:latin typeface="Times New Roman" pitchFamily="18" charset="0"/>
                    <a:cs typeface="Times New Roman" pitchFamily="18" charset="0"/>
                  </a:rPr>
                  <a:t>Di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để</a:t>
                </a:r>
                <a:r>
                  <a:rPr lang="en-US" sz="2800" dirty="0">
                    <a:latin typeface="Times New Roman" pitchFamily="18" charset="0"/>
                    <a:cs typeface="Times New Roman" pitchFamily="18" charset="0"/>
                  </a:rPr>
                  <a:t> c</a:t>
                </a:r>
                <a:r>
                  <a:rPr lang="vi-VN" sz="2800" dirty="0">
                    <a:latin typeface="Times New Roman" pitchFamily="18" charset="0"/>
                    <a:cs typeface="Times New Roman" pitchFamily="18" charset="0"/>
                  </a:rPr>
                  <a:t>ă</a:t>
                </a:r>
                <a:r>
                  <a:rPr lang="en-US" sz="2800" dirty="0">
                    <a:latin typeface="Times New Roman" pitchFamily="18" charset="0"/>
                    <a:cs typeface="Times New Roman" pitchFamily="18" charset="0"/>
                  </a:rPr>
                  <a:t>n </a:t>
                </a:r>
                <a:r>
                  <a:rPr lang="en-US" sz="2800" dirty="0" err="1">
                    <a:latin typeface="Times New Roman" pitchFamily="18" charset="0"/>
                    <a:cs typeface="Times New Roman" pitchFamily="18" charset="0"/>
                  </a:rPr>
                  <a:t>lề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t>
                </a:r>
                <a:r>
                  <a:rPr lang="en-US" sz="2800" dirty="0" err="1">
                    <a:latin typeface="Times New Roman" pitchFamily="18" charset="0"/>
                    <a:cs typeface="Times New Roman" pitchFamily="18" charset="0"/>
                  </a:rPr>
                  <a:t>oạn</a:t>
                </a:r>
                <a:r>
                  <a:rPr lang="en-US" sz="2800" dirty="0">
                    <a:latin typeface="Times New Roman" pitchFamily="18" charset="0"/>
                    <a:cs typeface="Times New Roman" pitchFamily="18" charset="0"/>
                  </a:rPr>
                  <a:t> v</a:t>
                </a:r>
                <a:r>
                  <a:rPr lang="vi-VN" sz="2800" dirty="0">
                    <a:latin typeface="Times New Roman" pitchFamily="18" charset="0"/>
                    <a:cs typeface="Times New Roman" pitchFamily="18" charset="0"/>
                  </a:rPr>
                  <a:t>ă</a:t>
                </a:r>
                <a:r>
                  <a:rPr lang="en-US" sz="2800" dirty="0">
                    <a:latin typeface="Times New Roman" pitchFamily="18" charset="0"/>
                    <a:cs typeface="Times New Roman" pitchFamily="18" charset="0"/>
                  </a:rPr>
                  <a:t>n </a:t>
                </a:r>
                <a:r>
                  <a:rPr lang="en-US" sz="2800" dirty="0" err="1">
                    <a:latin typeface="Times New Roman" pitchFamily="18" charset="0"/>
                    <a:cs typeface="Times New Roman" pitchFamily="18" charset="0"/>
                  </a:rPr>
                  <a:t>bản</a:t>
                </a:r>
                <a:endParaRPr lang="en-US" sz="2800" dirty="0">
                  <a:latin typeface="Times New Roman" pitchFamily="18" charset="0"/>
                  <a:cs typeface="Times New Roman" pitchFamily="18" charset="0"/>
                </a:endParaRPr>
              </a:p>
            </p:txBody>
          </p:sp>
          <p:pic>
            <p:nvPicPr>
              <p:cNvPr id="2562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7912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6"/>
          <p:cNvGrpSpPr>
            <a:grpSpLocks/>
          </p:cNvGrpSpPr>
          <p:nvPr/>
        </p:nvGrpSpPr>
        <p:grpSpPr bwMode="auto">
          <a:xfrm>
            <a:off x="304800" y="2936875"/>
            <a:ext cx="4800600" cy="1423988"/>
            <a:chOff x="304800" y="2936875"/>
            <a:chExt cx="4800600" cy="1423988"/>
          </a:xfrm>
        </p:grpSpPr>
        <p:cxnSp>
          <p:nvCxnSpPr>
            <p:cNvPr id="20" name="Straight Connector 19"/>
            <p:cNvCxnSpPr/>
            <p:nvPr/>
          </p:nvCxnSpPr>
          <p:spPr>
            <a:xfrm flipV="1">
              <a:off x="1828800" y="4157663"/>
              <a:ext cx="1295400" cy="333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971800" y="3989388"/>
              <a:ext cx="30638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24818" y="4260057"/>
              <a:ext cx="201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620" name="Group 1"/>
            <p:cNvGrpSpPr>
              <a:grpSpLocks/>
            </p:cNvGrpSpPr>
            <p:nvPr/>
          </p:nvGrpSpPr>
          <p:grpSpPr bwMode="auto">
            <a:xfrm>
              <a:off x="304800" y="2936875"/>
              <a:ext cx="4800600" cy="954088"/>
              <a:chOff x="304800" y="2936875"/>
              <a:chExt cx="4800600" cy="954088"/>
            </a:xfrm>
          </p:grpSpPr>
          <p:sp>
            <p:nvSpPr>
              <p:cNvPr id="9" name="TextBox 8"/>
              <p:cNvSpPr txBox="1"/>
              <p:nvPr/>
            </p:nvSpPr>
            <p:spPr>
              <a:xfrm>
                <a:off x="304800" y="2936875"/>
                <a:ext cx="4800600"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2800" dirty="0">
                    <a:latin typeface="Times New Roman" pitchFamily="18" charset="0"/>
                    <a:cs typeface="Times New Roman" pitchFamily="18" charset="0"/>
                  </a:rPr>
                  <a:t>Di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t>
                </a:r>
                <a:r>
                  <a:rPr lang="en-US" sz="2800" dirty="0" err="1">
                    <a:latin typeface="Times New Roman" pitchFamily="18" charset="0"/>
                    <a:cs typeface="Times New Roman" pitchFamily="18" charset="0"/>
                  </a:rPr>
                  <a:t>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t>
                </a:r>
                <a:r>
                  <a:rPr lang="en-US" sz="2800" dirty="0" err="1">
                    <a:latin typeface="Times New Roman" pitchFamily="18" charset="0"/>
                    <a:cs typeface="Times New Roman" pitchFamily="18" charset="0"/>
                  </a:rPr>
                  <a:t>oạn</a:t>
                </a:r>
                <a:r>
                  <a:rPr lang="en-US" sz="2800" dirty="0">
                    <a:latin typeface="Times New Roman" pitchFamily="18" charset="0"/>
                    <a:cs typeface="Times New Roman" pitchFamily="18" charset="0"/>
                  </a:rPr>
                  <a:t> v</a:t>
                </a:r>
                <a:r>
                  <a:rPr lang="vi-VN" sz="2800" dirty="0">
                    <a:latin typeface="Times New Roman" pitchFamily="18" charset="0"/>
                    <a:cs typeface="Times New Roman" pitchFamily="18" charset="0"/>
                  </a:rPr>
                  <a:t>ă</a:t>
                </a:r>
                <a:r>
                  <a:rPr lang="en-US" sz="2800" dirty="0">
                    <a:latin typeface="Times New Roman" pitchFamily="18" charset="0"/>
                    <a:cs typeface="Times New Roman" pitchFamily="18" charset="0"/>
                  </a:rPr>
                  <a:t>n </a:t>
                </a:r>
                <a:r>
                  <a:rPr lang="en-US" sz="2800" dirty="0" err="1">
                    <a:latin typeface="Times New Roman" pitchFamily="18" charset="0"/>
                    <a:cs typeface="Times New Roman" pitchFamily="18" charset="0"/>
                  </a:rPr>
                  <a:t>bản</a:t>
                </a:r>
                <a:endParaRPr lang="en-US" sz="2800" dirty="0">
                  <a:latin typeface="Times New Roman" pitchFamily="18" charset="0"/>
                  <a:cs typeface="Times New Roman" pitchFamily="18" charset="0"/>
                </a:endParaRPr>
              </a:p>
            </p:txBody>
          </p:sp>
          <p:pic>
            <p:nvPicPr>
              <p:cNvPr id="2562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9"/>
          <p:cNvGrpSpPr>
            <a:grpSpLocks/>
          </p:cNvGrpSpPr>
          <p:nvPr/>
        </p:nvGrpSpPr>
        <p:grpSpPr bwMode="auto">
          <a:xfrm>
            <a:off x="5410200" y="5056188"/>
            <a:ext cx="3505200" cy="1600200"/>
            <a:chOff x="5638800" y="5257800"/>
            <a:chExt cx="3505200" cy="1600200"/>
          </a:xfrm>
        </p:grpSpPr>
        <p:cxnSp>
          <p:nvCxnSpPr>
            <p:cNvPr id="40" name="Straight Arrow Connector 39"/>
            <p:cNvCxnSpPr/>
            <p:nvPr/>
          </p:nvCxnSpPr>
          <p:spPr>
            <a:xfrm rot="5400000" flipH="1" flipV="1">
              <a:off x="81541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7235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206457" y="5714206"/>
              <a:ext cx="304800" cy="15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14" name="Group 3"/>
            <p:cNvGrpSpPr>
              <a:grpSpLocks/>
            </p:cNvGrpSpPr>
            <p:nvPr/>
          </p:nvGrpSpPr>
          <p:grpSpPr bwMode="auto">
            <a:xfrm>
              <a:off x="5638800" y="5791200"/>
              <a:ext cx="3505200" cy="1066800"/>
              <a:chOff x="5638800" y="5791200"/>
              <a:chExt cx="3505200" cy="1066800"/>
            </a:xfrm>
          </p:grpSpPr>
          <p:sp>
            <p:nvSpPr>
              <p:cNvPr id="28" name="TextBox 27"/>
              <p:cNvSpPr txBox="1"/>
              <p:nvPr/>
            </p:nvSpPr>
            <p:spPr>
              <a:xfrm>
                <a:off x="5638800" y="5903912"/>
                <a:ext cx="3505200"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2800" dirty="0">
                    <a:latin typeface="Times New Roman" pitchFamily="18" charset="0"/>
                    <a:cs typeface="Times New Roman" pitchFamily="18" charset="0"/>
                  </a:rPr>
                  <a:t>Di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để</a:t>
                </a:r>
                <a:r>
                  <a:rPr lang="en-US" sz="2800" dirty="0">
                    <a:latin typeface="Times New Roman" pitchFamily="18" charset="0"/>
                    <a:cs typeface="Times New Roman" pitchFamily="18" charset="0"/>
                  </a:rPr>
                  <a:t> c</a:t>
                </a:r>
                <a:r>
                  <a:rPr lang="vi-VN" sz="2800" dirty="0">
                    <a:latin typeface="Times New Roman" pitchFamily="18" charset="0"/>
                    <a:cs typeface="Times New Roman" pitchFamily="18" charset="0"/>
                  </a:rPr>
                  <a:t>ă</a:t>
                </a:r>
                <a:r>
                  <a:rPr lang="en-US" sz="2800" dirty="0">
                    <a:latin typeface="Times New Roman" pitchFamily="18" charset="0"/>
                    <a:cs typeface="Times New Roman" pitchFamily="18" charset="0"/>
                  </a:rPr>
                  <a:t>n </a:t>
                </a:r>
                <a:r>
                  <a:rPr lang="en-US" sz="2800" dirty="0" err="1">
                    <a:latin typeface="Times New Roman" pitchFamily="18" charset="0"/>
                    <a:cs typeface="Times New Roman" pitchFamily="18" charset="0"/>
                  </a:rPr>
                  <a:t>lề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t>
                </a:r>
                <a:r>
                  <a:rPr lang="en-US" sz="2800" dirty="0" err="1">
                    <a:latin typeface="Times New Roman" pitchFamily="18" charset="0"/>
                    <a:cs typeface="Times New Roman" pitchFamily="18" charset="0"/>
                  </a:rPr>
                  <a:t>oạn</a:t>
                </a:r>
                <a:r>
                  <a:rPr lang="en-US" sz="2800" dirty="0">
                    <a:latin typeface="Times New Roman" pitchFamily="18" charset="0"/>
                    <a:cs typeface="Times New Roman" pitchFamily="18" charset="0"/>
                  </a:rPr>
                  <a:t> v</a:t>
                </a:r>
                <a:r>
                  <a:rPr lang="vi-VN" sz="2800" dirty="0">
                    <a:latin typeface="Times New Roman" pitchFamily="18" charset="0"/>
                    <a:cs typeface="Times New Roman" pitchFamily="18" charset="0"/>
                  </a:rPr>
                  <a:t>ă</a:t>
                </a:r>
                <a:r>
                  <a:rPr lang="en-US" sz="2800" dirty="0">
                    <a:latin typeface="Times New Roman" pitchFamily="18" charset="0"/>
                    <a:cs typeface="Times New Roman" pitchFamily="18" charset="0"/>
                  </a:rPr>
                  <a:t>n </a:t>
                </a:r>
                <a:r>
                  <a:rPr lang="en-US" sz="2800" dirty="0" err="1">
                    <a:latin typeface="Times New Roman" pitchFamily="18" charset="0"/>
                    <a:cs typeface="Times New Roman" pitchFamily="18" charset="0"/>
                  </a:rPr>
                  <a:t>bản</a:t>
                </a:r>
                <a:endParaRPr lang="en-US" sz="2800" dirty="0">
                  <a:latin typeface="Times New Roman" pitchFamily="18" charset="0"/>
                  <a:cs typeface="Times New Roman" pitchFamily="18" charset="0"/>
                </a:endParaRPr>
              </a:p>
            </p:txBody>
          </p:sp>
          <p:pic>
            <p:nvPicPr>
              <p:cNvPr id="2561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5791200"/>
                <a:ext cx="357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Sun 1">
            <a:hlinkClick r:id="rId5" action="ppaction://hlinksldjump"/>
          </p:cNvPr>
          <p:cNvSpPr/>
          <p:nvPr/>
        </p:nvSpPr>
        <p:spPr>
          <a:xfrm>
            <a:off x="7829550" y="46038"/>
            <a:ext cx="1085850" cy="86677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barn(inVertical)">
                                      <p:cBhvr>
                                        <p:cTn id="12" dur="500"/>
                                        <p:tgtEl>
                                          <p:spTgt spid="8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7"/>
          <p:cNvSpPr txBox="1">
            <a:spLocks noChangeArrowheads="1"/>
          </p:cNvSpPr>
          <p:nvPr/>
        </p:nvSpPr>
        <p:spPr bwMode="auto">
          <a:xfrm>
            <a:off x="0" y="2895600"/>
            <a:ext cx="922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b="1">
                <a:latin typeface="Times New Roman" panose="02020603050405020304" pitchFamily="18" charset="0"/>
                <a:cs typeface="Times New Roman" panose="02020603050405020304" pitchFamily="18" charset="0"/>
              </a:rPr>
              <a:t>4. Định dạng lề trên        và lề d</a:t>
            </a:r>
            <a:r>
              <a:rPr lang="vi-VN" altLang="vi-VN" sz="3200" b="1">
                <a:latin typeface="Times New Roman" panose="02020603050405020304" pitchFamily="18" charset="0"/>
                <a:cs typeface="Times New Roman" panose="02020603050405020304" pitchFamily="18" charset="0"/>
              </a:rPr>
              <a:t>ưới</a:t>
            </a:r>
            <a:endParaRPr lang="en-US" altLang="vi-VN" sz="3200" b="1">
              <a:latin typeface="Times New Roman" panose="02020603050405020304" pitchFamily="18" charset="0"/>
              <a:cs typeface="Times New Roman" panose="02020603050405020304" pitchFamily="18" charset="0"/>
            </a:endParaRPr>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0"/>
            <a:ext cx="4572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09800"/>
            <a:ext cx="609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n 2">
            <a:hlinkClick r:id="rId4" action="ppaction://hlinksldjump"/>
          </p:cNvPr>
          <p:cNvSpPr/>
          <p:nvPr/>
        </p:nvSpPr>
        <p:spPr>
          <a:xfrm>
            <a:off x="7848600" y="-55563"/>
            <a:ext cx="914400" cy="107473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arn(inVertical)">
                                      <p:cBhvr>
                                        <p:cTn id="7" dur="500"/>
                                        <p:tgtEl>
                                          <p:spTgt spid="9222"/>
                                        </p:tgtEl>
                                      </p:cBhvr>
                                    </p:animEffect>
                                  </p:childTnLst>
                                </p:cTn>
                              </p:par>
                              <p:par>
                                <p:cTn id="8" presetID="16" presetClass="entr" presetSubtype="21"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barn(inVertical)">
                                      <p:cBhvr>
                                        <p:cTn id="10" dur="500"/>
                                        <p:tgtEl>
                                          <p:spTgt spid="9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fade">
                                      <p:cBhvr>
                                        <p:cTn id="15" dur="1000"/>
                                        <p:tgtEl>
                                          <p:spTgt spid="9221"/>
                                        </p:tgtEl>
                                      </p:cBhvr>
                                    </p:animEffect>
                                    <p:anim calcmode="lin" valueType="num">
                                      <p:cBhvr>
                                        <p:cTn id="16" dur="1000" fill="hold"/>
                                        <p:tgtEl>
                                          <p:spTgt spid="9221"/>
                                        </p:tgtEl>
                                        <p:attrNameLst>
                                          <p:attrName>ppt_x</p:attrName>
                                        </p:attrNameLst>
                                      </p:cBhvr>
                                      <p:tavLst>
                                        <p:tav tm="0">
                                          <p:val>
                                            <p:strVal val="#ppt_x"/>
                                          </p:val>
                                        </p:tav>
                                        <p:tav tm="100000">
                                          <p:val>
                                            <p:strVal val="#ppt_x"/>
                                          </p:val>
                                        </p:tav>
                                      </p:tavLst>
                                    </p:anim>
                                    <p:anim calcmode="lin" valueType="num">
                                      <p:cBhvr>
                                        <p:cTn id="17"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9178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457200" y="419100"/>
            <a:ext cx="1371600" cy="723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1828800" y="419100"/>
            <a:ext cx="990600" cy="19431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73350"/>
            <a:ext cx="32004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a:off x="3124200" y="2541588"/>
            <a:ext cx="1447800" cy="4302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533400" y="304800"/>
            <a:ext cx="982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a:latin typeface="Times New Roman" panose="02020603050405020304" pitchFamily="18" charset="0"/>
              </a:rPr>
              <a:t>     </a:t>
            </a:r>
            <a:r>
              <a:rPr lang="en-US" altLang="vi-VN" sz="2800">
                <a:latin typeface="Times New Roman" panose="02020603050405020304" pitchFamily="18" charset="0"/>
              </a:rPr>
              <a:t>Em m</a:t>
            </a:r>
            <a:r>
              <a:rPr lang="vi-VN" altLang="vi-VN" sz="2800">
                <a:latin typeface="Times New Roman" panose="02020603050405020304" pitchFamily="18" charset="0"/>
              </a:rPr>
              <a:t>ở</a:t>
            </a:r>
            <a:r>
              <a:rPr lang="en-US" altLang="vi-VN" sz="2800">
                <a:latin typeface="Times New Roman" panose="02020603050405020304" pitchFamily="18" charset="0"/>
              </a:rPr>
              <a:t> một v</a:t>
            </a:r>
            <a:r>
              <a:rPr lang="vi-VN" altLang="vi-VN" sz="2800">
                <a:latin typeface="Times New Roman" panose="02020603050405020304" pitchFamily="18" charset="0"/>
              </a:rPr>
              <a:t>ă</a:t>
            </a:r>
            <a:r>
              <a:rPr lang="en-US" altLang="vi-VN" sz="2800">
                <a:latin typeface="Times New Roman" panose="02020603050405020304" pitchFamily="18" charset="0"/>
              </a:rPr>
              <a:t>n bản có sẵn rồi </a:t>
            </a:r>
            <a:r>
              <a:rPr lang="vi-VN" altLang="vi-VN" sz="2800">
                <a:latin typeface="Times New Roman" panose="02020603050405020304" pitchFamily="18" charset="0"/>
              </a:rPr>
              <a:t>đ</a:t>
            </a:r>
            <a:r>
              <a:rPr lang="en-US" altLang="vi-VN" sz="2800">
                <a:latin typeface="Times New Roman" panose="02020603050405020304" pitchFamily="18" charset="0"/>
              </a:rPr>
              <a:t>iều chỉnh các </a:t>
            </a:r>
            <a:r>
              <a:rPr lang="vi-VN" altLang="vi-VN" sz="2800">
                <a:latin typeface="Times New Roman" panose="02020603050405020304" pitchFamily="18" charset="0"/>
              </a:rPr>
              <a:t>đ</a:t>
            </a:r>
            <a:r>
              <a:rPr lang="en-US" altLang="vi-VN" sz="2800">
                <a:latin typeface="Times New Roman" panose="02020603050405020304" pitchFamily="18" charset="0"/>
              </a:rPr>
              <a:t>oạn v</a:t>
            </a:r>
            <a:r>
              <a:rPr lang="vi-VN" altLang="vi-VN" sz="2800">
                <a:latin typeface="Times New Roman" panose="02020603050405020304" pitchFamily="18" charset="0"/>
              </a:rPr>
              <a:t>ă</a:t>
            </a:r>
            <a:r>
              <a:rPr lang="en-US" altLang="vi-VN" sz="2800">
                <a:latin typeface="Times New Roman" panose="02020603050405020304" pitchFamily="18" charset="0"/>
              </a:rPr>
              <a:t>n bản theo các yêu cầu sau:</a:t>
            </a:r>
          </a:p>
        </p:txBody>
      </p:sp>
      <p:sp>
        <p:nvSpPr>
          <p:cNvPr id="12291" name="Rectangle 8"/>
          <p:cNvSpPr>
            <a:spLocks noChangeArrowheads="1"/>
          </p:cNvSpPr>
          <p:nvPr/>
        </p:nvSpPr>
        <p:spPr bwMode="auto">
          <a:xfrm>
            <a:off x="0" y="1503363"/>
            <a:ext cx="91440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800">
                <a:solidFill>
                  <a:srgbClr val="FF0000"/>
                </a:solidFill>
                <a:latin typeface="Times New Roman" panose="02020603050405020304" pitchFamily="18" charset="0"/>
              </a:rPr>
              <a:t>  a. Đoạn thứ nhất: </a:t>
            </a:r>
          </a:p>
          <a:p>
            <a:pPr algn="ctr" eaLnBrk="1" hangingPunct="1"/>
            <a:r>
              <a:rPr lang="en-US" altLang="vi-VN" sz="2800">
                <a:latin typeface="Times New Roman" panose="02020603050405020304" pitchFamily="18" charset="0"/>
              </a:rPr>
              <a:t>Chữ nghiêng, giãn dòng 2.0</a:t>
            </a:r>
          </a:p>
        </p:txBody>
      </p:sp>
      <p:sp>
        <p:nvSpPr>
          <p:cNvPr id="12292" name="Rectangle 8"/>
          <p:cNvSpPr>
            <a:spLocks noChangeArrowheads="1"/>
          </p:cNvSpPr>
          <p:nvPr/>
        </p:nvSpPr>
        <p:spPr bwMode="auto">
          <a:xfrm>
            <a:off x="114300" y="3429000"/>
            <a:ext cx="8534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800">
                <a:solidFill>
                  <a:srgbClr val="FF0000"/>
                </a:solidFill>
                <a:latin typeface="Times New Roman" panose="02020603050405020304" pitchFamily="18" charset="0"/>
              </a:rPr>
              <a:t> b. Đoạn thứ hai: </a:t>
            </a:r>
          </a:p>
          <a:p>
            <a:pPr algn="ctr" eaLnBrk="1" hangingPunct="1"/>
            <a:r>
              <a:rPr lang="en-US" altLang="vi-VN" sz="2800">
                <a:latin typeface="Times New Roman" panose="02020603050405020304" pitchFamily="18" charset="0"/>
              </a:rPr>
              <a:t>   Chữ </a:t>
            </a:r>
            <a:r>
              <a:rPr lang="vi-VN" altLang="vi-VN" sz="2800">
                <a:latin typeface="Times New Roman" panose="02020603050405020304" pitchFamily="18" charset="0"/>
              </a:rPr>
              <a:t>đậm</a:t>
            </a:r>
            <a:r>
              <a:rPr lang="en-US" altLang="vi-VN" sz="2800">
                <a:latin typeface="Times New Roman" panose="02020603050405020304" pitchFamily="18" charset="0"/>
              </a:rPr>
              <a:t>, cỡ 16, giãn dòng 1.5</a:t>
            </a:r>
          </a:p>
        </p:txBody>
      </p:sp>
      <p:sp>
        <p:nvSpPr>
          <p:cNvPr id="28677" name="Rectangle 8"/>
          <p:cNvSpPr>
            <a:spLocks noChangeArrowheads="1"/>
          </p:cNvSpPr>
          <p:nvPr/>
        </p:nvSpPr>
        <p:spPr bwMode="auto">
          <a:xfrm>
            <a:off x="2286000" y="762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400" b="1">
                <a:latin typeface="Times New Roman" panose="02020603050405020304" pitchFamily="18" charset="0"/>
              </a:rPr>
              <a:t>B. TH</a:t>
            </a:r>
            <a:r>
              <a:rPr lang="vi-VN" altLang="vi-VN" sz="2400" b="1">
                <a:latin typeface="Times New Roman" panose="02020603050405020304" pitchFamily="18" charset="0"/>
              </a:rPr>
              <a:t>Ự</a:t>
            </a:r>
            <a:r>
              <a:rPr lang="en-US" altLang="vi-VN" sz="2400" b="1">
                <a:latin typeface="Times New Roman" panose="02020603050405020304" pitchFamily="18" charset="0"/>
              </a:rPr>
              <a:t>C HÀNH</a:t>
            </a:r>
          </a:p>
        </p:txBody>
      </p:sp>
      <p:sp>
        <p:nvSpPr>
          <p:cNvPr id="2" name="Right Arrow 1">
            <a:hlinkClick r:id="rId2" action="ppaction://hlinksldjump"/>
          </p:cNvPr>
          <p:cNvSpPr/>
          <p:nvPr/>
        </p:nvSpPr>
        <p:spPr>
          <a:xfrm>
            <a:off x="3733800" y="6248400"/>
            <a:ext cx="1066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diamond(in)">
                                      <p:cBhvr>
                                        <p:cTn id="12" dur="20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additive="base">
                                        <p:cTn id="17" dur="500" fill="hold"/>
                                        <p:tgtEl>
                                          <p:spTgt spid="12292"/>
                                        </p:tgtEl>
                                        <p:attrNameLst>
                                          <p:attrName>ppt_x</p:attrName>
                                        </p:attrNameLst>
                                      </p:cBhvr>
                                      <p:tavLst>
                                        <p:tav tm="0">
                                          <p:val>
                                            <p:strVal val="#ppt_x"/>
                                          </p:val>
                                        </p:tav>
                                        <p:tav tm="100000">
                                          <p:val>
                                            <p:strVal val="#ppt_x"/>
                                          </p:val>
                                        </p:tav>
                                      </p:tavLst>
                                    </p:anim>
                                    <p:anim calcmode="lin" valueType="num">
                                      <p:cBhvr additive="base">
                                        <p:cTn id="1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1295400" y="1447800"/>
            <a:ext cx="6553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5400" b="1">
                <a:solidFill>
                  <a:srgbClr val="FF3300"/>
                </a:solidFill>
                <a:latin typeface="Times New Roman" panose="02020603050405020304" pitchFamily="18" charset="0"/>
                <a:cs typeface="Times New Roman" panose="02020603050405020304" pitchFamily="18" charset="0"/>
              </a:rPr>
              <a:t>TRÒ CHƠI</a:t>
            </a:r>
          </a:p>
          <a:p>
            <a:pPr algn="ctr" eaLnBrk="1" hangingPunct="1">
              <a:spcBef>
                <a:spcPct val="50000"/>
              </a:spcBef>
            </a:pPr>
            <a:r>
              <a:rPr lang="en-US" altLang="vi-VN" sz="5400" b="1">
                <a:solidFill>
                  <a:srgbClr val="0000FF"/>
                </a:solidFill>
                <a:latin typeface="Times New Roman" panose="02020603050405020304" pitchFamily="18" charset="0"/>
                <a:cs typeface="Times New Roman" panose="02020603050405020304" pitchFamily="18" charset="0"/>
              </a:rPr>
              <a:t>“Ô SỐ MAY MẮN”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 calcmode="lin" valueType="num">
                                      <p:cBhvr>
                                        <p:cTn id="9" dur="500" fill="hold"/>
                                        <p:tgtEl>
                                          <p:spTgt spid="27650"/>
                                        </p:tgtEl>
                                        <p:attrNameLst>
                                          <p:attrName>style.rotation</p:attrName>
                                        </p:attrNameLst>
                                      </p:cBhvr>
                                      <p:tavLst>
                                        <p:tav tm="0">
                                          <p:val>
                                            <p:fltVal val="360"/>
                                          </p:val>
                                        </p:tav>
                                        <p:tav tm="100000">
                                          <p:val>
                                            <p:fltVal val="0"/>
                                          </p:val>
                                        </p:tav>
                                      </p:tavLst>
                                    </p:anim>
                                    <p:animEffect transition="in" filter="fade">
                                      <p:cBhvr>
                                        <p:cTn id="1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KY_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Oval 3">
            <a:hlinkClick r:id="rId3" action="ppaction://hlinksldjump"/>
          </p:cNvPr>
          <p:cNvSpPr>
            <a:spLocks noChangeArrowheads="1"/>
          </p:cNvSpPr>
          <p:nvPr/>
        </p:nvSpPr>
        <p:spPr bwMode="auto">
          <a:xfrm>
            <a:off x="2514600" y="1911350"/>
            <a:ext cx="1143000" cy="1066800"/>
          </a:xfrm>
          <a:prstGeom prst="ellipse">
            <a:avLst/>
          </a:prstGeom>
          <a:gradFill rotWithShape="1">
            <a:gsLst>
              <a:gs pos="0">
                <a:srgbClr val="FFCCCC"/>
              </a:gs>
              <a:gs pos="100000">
                <a:srgbClr val="66FFFF"/>
              </a:gs>
            </a:gsLst>
            <a:lin ang="0" scaled="1"/>
          </a:gradFill>
          <a:ln w="9525">
            <a:solidFill>
              <a:srgbClr val="FFFF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7200" b="1">
                <a:solidFill>
                  <a:srgbClr val="FF0000"/>
                </a:solidFill>
                <a:latin typeface="Times New Roman" panose="02020603050405020304" pitchFamily="18" charset="0"/>
                <a:cs typeface="Times New Roman" panose="02020603050405020304" pitchFamily="18" charset="0"/>
              </a:rPr>
              <a:t>1</a:t>
            </a:r>
          </a:p>
        </p:txBody>
      </p:sp>
      <p:sp>
        <p:nvSpPr>
          <p:cNvPr id="19460" name="Oval 4">
            <a:hlinkClick r:id="rId4" action="ppaction://hlinksldjump"/>
          </p:cNvPr>
          <p:cNvSpPr>
            <a:spLocks noChangeArrowheads="1"/>
          </p:cNvSpPr>
          <p:nvPr/>
        </p:nvSpPr>
        <p:spPr bwMode="auto">
          <a:xfrm>
            <a:off x="3810000" y="1897063"/>
            <a:ext cx="1143000" cy="1066800"/>
          </a:xfrm>
          <a:prstGeom prst="ellipse">
            <a:avLst/>
          </a:prstGeom>
          <a:gradFill rotWithShape="1">
            <a:gsLst>
              <a:gs pos="0">
                <a:srgbClr val="FFCCCC"/>
              </a:gs>
              <a:gs pos="100000">
                <a:srgbClr val="66FFFF"/>
              </a:gs>
            </a:gsLst>
            <a:lin ang="0" scaled="1"/>
          </a:gradFill>
          <a:ln w="9525">
            <a:solidFill>
              <a:srgbClr val="FFFF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7200" b="1">
                <a:solidFill>
                  <a:srgbClr val="FF0000"/>
                </a:solidFill>
                <a:latin typeface="Times New Roman" panose="02020603050405020304" pitchFamily="18" charset="0"/>
                <a:cs typeface="Times New Roman" panose="02020603050405020304" pitchFamily="18" charset="0"/>
              </a:rPr>
              <a:t>2</a:t>
            </a:r>
          </a:p>
        </p:txBody>
      </p:sp>
      <p:sp>
        <p:nvSpPr>
          <p:cNvPr id="19466" name="Oval 5">
            <a:hlinkClick r:id="rId5" action="ppaction://hlinksldjump"/>
          </p:cNvPr>
          <p:cNvSpPr>
            <a:spLocks noChangeArrowheads="1"/>
          </p:cNvSpPr>
          <p:nvPr/>
        </p:nvSpPr>
        <p:spPr bwMode="auto">
          <a:xfrm>
            <a:off x="6477000" y="1905000"/>
            <a:ext cx="1143000" cy="1066800"/>
          </a:xfrm>
          <a:prstGeom prst="ellipse">
            <a:avLst/>
          </a:prstGeom>
          <a:gradFill rotWithShape="1">
            <a:gsLst>
              <a:gs pos="0">
                <a:srgbClr val="FFCCCC"/>
              </a:gs>
              <a:gs pos="100000">
                <a:srgbClr val="66FFFF"/>
              </a:gs>
            </a:gsLst>
            <a:lin ang="0" scaled="1"/>
          </a:gradFill>
          <a:ln w="9525">
            <a:solidFill>
              <a:srgbClr val="FFFF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7200" b="1">
                <a:solidFill>
                  <a:srgbClr val="FF0000"/>
                </a:solidFill>
                <a:latin typeface="Times New Roman" panose="02020603050405020304" pitchFamily="18" charset="0"/>
                <a:cs typeface="Times New Roman" panose="02020603050405020304" pitchFamily="18" charset="0"/>
              </a:rPr>
              <a:t>4</a:t>
            </a:r>
          </a:p>
        </p:txBody>
      </p:sp>
      <p:sp>
        <p:nvSpPr>
          <p:cNvPr id="9" name="Oval 5">
            <a:hlinkClick r:id="rId6" action="ppaction://hlinksldjump"/>
          </p:cNvPr>
          <p:cNvSpPr>
            <a:spLocks noChangeArrowheads="1"/>
          </p:cNvSpPr>
          <p:nvPr/>
        </p:nvSpPr>
        <p:spPr bwMode="auto">
          <a:xfrm>
            <a:off x="5105400" y="1905000"/>
            <a:ext cx="1143000" cy="1066800"/>
          </a:xfrm>
          <a:prstGeom prst="ellipse">
            <a:avLst/>
          </a:prstGeom>
          <a:gradFill rotWithShape="1">
            <a:gsLst>
              <a:gs pos="0">
                <a:srgbClr val="FFCCCC"/>
              </a:gs>
              <a:gs pos="100000">
                <a:srgbClr val="66FFFF"/>
              </a:gs>
            </a:gsLst>
            <a:lin ang="0" scaled="1"/>
          </a:gradFill>
          <a:ln w="9525">
            <a:solidFill>
              <a:srgbClr val="FFFF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7200" b="1">
                <a:solidFill>
                  <a:srgbClr val="FF0000"/>
                </a:solidFill>
                <a:latin typeface="Times New Roman" panose="02020603050405020304" pitchFamily="18" charset="0"/>
                <a:cs typeface="Times New Roman" panose="02020603050405020304" pitchFamily="18" charset="0"/>
              </a:rPr>
              <a:t>3</a:t>
            </a:r>
          </a:p>
        </p:txBody>
      </p:sp>
      <p:sp>
        <p:nvSpPr>
          <p:cNvPr id="10" name="Oval 5">
            <a:hlinkClick r:id="rId7" action="ppaction://hlinksldjump"/>
          </p:cNvPr>
          <p:cNvSpPr>
            <a:spLocks noChangeArrowheads="1"/>
          </p:cNvSpPr>
          <p:nvPr/>
        </p:nvSpPr>
        <p:spPr bwMode="auto">
          <a:xfrm>
            <a:off x="7772400" y="1905000"/>
            <a:ext cx="1143000" cy="1066800"/>
          </a:xfrm>
          <a:prstGeom prst="ellipse">
            <a:avLst/>
          </a:prstGeom>
          <a:gradFill rotWithShape="1">
            <a:gsLst>
              <a:gs pos="0">
                <a:srgbClr val="FFCCCC"/>
              </a:gs>
              <a:gs pos="100000">
                <a:srgbClr val="66FFFF"/>
              </a:gs>
            </a:gsLst>
            <a:lin ang="0" scaled="1"/>
          </a:gradFill>
          <a:ln w="9525">
            <a:solidFill>
              <a:srgbClr val="FFFF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7200" b="1">
                <a:solidFill>
                  <a:srgbClr val="FF0000"/>
                </a:solidFill>
                <a:latin typeface="Times New Roman" panose="02020603050405020304" pitchFamily="18" charset="0"/>
                <a:cs typeface="Times New Roman" panose="02020603050405020304" pitchFamily="18" charset="0"/>
              </a:rPr>
              <a:t>5</a:t>
            </a: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194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500"/>
                                        <p:tgtEl>
                                          <p:spTgt spid="19459"/>
                                        </p:tgtEl>
                                      </p:cBhvr>
                                    </p:animEffect>
                                    <p:set>
                                      <p:cBhvr>
                                        <p:cTn id="7" dur="1" fill="hold">
                                          <p:stCondLst>
                                            <p:cond delay="499"/>
                                          </p:stCondLst>
                                        </p:cTn>
                                        <p:tgtEl>
                                          <p:spTgt spid="19459"/>
                                        </p:tgtEl>
                                        <p:attrNameLst>
                                          <p:attrName>style.visibility</p:attrName>
                                        </p:attrNameLst>
                                      </p:cBhvr>
                                      <p:to>
                                        <p:strVal val="hidden"/>
                                      </p:to>
                                    </p:set>
                                  </p:childTnLst>
                                </p:cTn>
                              </p:par>
                            </p:childTnLst>
                          </p:cTn>
                        </p:par>
                      </p:childTnLst>
                    </p:cTn>
                  </p:par>
                </p:childTnLst>
              </p:cTn>
              <p:nextCondLst>
                <p:cond evt="onClick" delay="0">
                  <p:tgtEl>
                    <p:spTgt spid="19459"/>
                  </p:tgtEl>
                </p:cond>
              </p:nextCondLst>
            </p:seq>
            <p:seq concurrent="1" nextAc="seek">
              <p:cTn id="8" restart="whenNotActive" fill="hold" evtFilter="cancelBubble" nodeType="interactiveSeq">
                <p:stCondLst>
                  <p:cond evt="onClick" delay="0">
                    <p:tgtEl>
                      <p:spTgt spid="1946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5" presetClass="exit" presetSubtype="0" fill="hold" grpId="0" nodeType="clickEffect">
                                  <p:stCondLst>
                                    <p:cond delay="0"/>
                                  </p:stCondLst>
                                  <p:childTnLst>
                                    <p:animEffect transition="out" filter="fade">
                                      <p:cBhvr>
                                        <p:cTn id="12" dur="500"/>
                                        <p:tgtEl>
                                          <p:spTgt spid="19460"/>
                                        </p:tgtEl>
                                      </p:cBhvr>
                                    </p:animEffect>
                                    <p:anim calcmode="lin" valueType="num">
                                      <p:cBhvr>
                                        <p:cTn id="13" dur="500"/>
                                        <p:tgtEl>
                                          <p:spTgt spid="19460"/>
                                        </p:tgtEl>
                                        <p:attrNameLst>
                                          <p:attrName>style.rotation</p:attrName>
                                        </p:attrNameLst>
                                      </p:cBhvr>
                                      <p:tavLst>
                                        <p:tav tm="0">
                                          <p:val>
                                            <p:fltVal val="0"/>
                                          </p:val>
                                        </p:tav>
                                        <p:tav tm="100000">
                                          <p:val>
                                            <p:fltVal val="720"/>
                                          </p:val>
                                        </p:tav>
                                      </p:tavLst>
                                    </p:anim>
                                    <p:anim calcmode="lin" valueType="num">
                                      <p:cBhvr>
                                        <p:cTn id="14" dur="500"/>
                                        <p:tgtEl>
                                          <p:spTgt spid="19460"/>
                                        </p:tgtEl>
                                        <p:attrNameLst>
                                          <p:attrName>ppt_h</p:attrName>
                                        </p:attrNameLst>
                                      </p:cBhvr>
                                      <p:tavLst>
                                        <p:tav tm="0">
                                          <p:val>
                                            <p:strVal val="ppt_h"/>
                                          </p:val>
                                        </p:tav>
                                        <p:tav tm="100000">
                                          <p:val>
                                            <p:fltVal val="0"/>
                                          </p:val>
                                        </p:tav>
                                      </p:tavLst>
                                    </p:anim>
                                    <p:anim calcmode="lin" valueType="num">
                                      <p:cBhvr>
                                        <p:cTn id="15" dur="500"/>
                                        <p:tgtEl>
                                          <p:spTgt spid="19460"/>
                                        </p:tgtEl>
                                        <p:attrNameLst>
                                          <p:attrName>ppt_w</p:attrName>
                                        </p:attrNameLst>
                                      </p:cBhvr>
                                      <p:tavLst>
                                        <p:tav tm="0">
                                          <p:val>
                                            <p:strVal val="ppt_w"/>
                                          </p:val>
                                        </p:tav>
                                        <p:tav tm="100000">
                                          <p:val>
                                            <p:fltVal val="0"/>
                                          </p:val>
                                        </p:tav>
                                      </p:tavLst>
                                    </p:anim>
                                    <p:set>
                                      <p:cBhvr>
                                        <p:cTn id="16" dur="1" fill="hold">
                                          <p:stCondLst>
                                            <p:cond delay="499"/>
                                          </p:stCondLst>
                                        </p:cTn>
                                        <p:tgtEl>
                                          <p:spTgt spid="19460"/>
                                        </p:tgtEl>
                                        <p:attrNameLst>
                                          <p:attrName>style.visibility</p:attrName>
                                        </p:attrNameLst>
                                      </p:cBhvr>
                                      <p:to>
                                        <p:strVal val="hidden"/>
                                      </p:to>
                                    </p:set>
                                  </p:childTnLst>
                                </p:cTn>
                              </p:par>
                            </p:childTnLst>
                          </p:cTn>
                        </p:par>
                      </p:childTnLst>
                    </p:cTn>
                  </p:par>
                </p:childTnLst>
              </p:cTn>
              <p:nextCondLst>
                <p:cond evt="onClick" delay="0">
                  <p:tgtEl>
                    <p:spTgt spid="19460"/>
                  </p:tgtEl>
                </p:cond>
              </p:nextCondLst>
            </p:seq>
            <p:seq concurrent="1" nextAc="seek">
              <p:cTn id="17" restart="whenNotActive" fill="hold" evtFilter="cancelBubble" nodeType="interactiveSeq">
                <p:stCondLst>
                  <p:cond evt="onClick" delay="0">
                    <p:tgtEl>
                      <p:spTgt spid="1946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42" presetClass="exit" presetSubtype="0" fill="hold" grpId="0" nodeType="clickEffect">
                                  <p:stCondLst>
                                    <p:cond delay="0"/>
                                  </p:stCondLst>
                                  <p:childTnLst>
                                    <p:animEffect transition="out" filter="fade">
                                      <p:cBhvr>
                                        <p:cTn id="21" dur="500"/>
                                        <p:tgtEl>
                                          <p:spTgt spid="19466"/>
                                        </p:tgtEl>
                                      </p:cBhvr>
                                    </p:animEffect>
                                    <p:anim calcmode="lin" valueType="num">
                                      <p:cBhvr>
                                        <p:cTn id="22" dur="500"/>
                                        <p:tgtEl>
                                          <p:spTgt spid="19466"/>
                                        </p:tgtEl>
                                        <p:attrNameLst>
                                          <p:attrName>ppt_x</p:attrName>
                                        </p:attrNameLst>
                                      </p:cBhvr>
                                      <p:tavLst>
                                        <p:tav tm="0">
                                          <p:val>
                                            <p:strVal val="ppt_x"/>
                                          </p:val>
                                        </p:tav>
                                        <p:tav tm="100000">
                                          <p:val>
                                            <p:strVal val="ppt_x"/>
                                          </p:val>
                                        </p:tav>
                                      </p:tavLst>
                                    </p:anim>
                                    <p:anim calcmode="lin" valueType="num">
                                      <p:cBhvr>
                                        <p:cTn id="23" dur="500"/>
                                        <p:tgtEl>
                                          <p:spTgt spid="19466"/>
                                        </p:tgtEl>
                                        <p:attrNameLst>
                                          <p:attrName>ppt_y</p:attrName>
                                        </p:attrNameLst>
                                      </p:cBhvr>
                                      <p:tavLst>
                                        <p:tav tm="0">
                                          <p:val>
                                            <p:strVal val="ppt_y"/>
                                          </p:val>
                                        </p:tav>
                                        <p:tav tm="100000">
                                          <p:val>
                                            <p:strVal val="ppt_y+.1"/>
                                          </p:val>
                                        </p:tav>
                                      </p:tavLst>
                                    </p:anim>
                                    <p:set>
                                      <p:cBhvr>
                                        <p:cTn id="24" dur="1" fill="hold">
                                          <p:stCondLst>
                                            <p:cond delay="499"/>
                                          </p:stCondLst>
                                        </p:cTn>
                                        <p:tgtEl>
                                          <p:spTgt spid="19466"/>
                                        </p:tgtEl>
                                        <p:attrNameLst>
                                          <p:attrName>style.visibility</p:attrName>
                                        </p:attrNameLst>
                                      </p:cBhvr>
                                      <p:to>
                                        <p:strVal val="hidden"/>
                                      </p:to>
                                    </p:set>
                                  </p:childTnLst>
                                </p:cTn>
                              </p:par>
                            </p:childTnLst>
                          </p:cTn>
                        </p:par>
                      </p:childTnLst>
                    </p:cTn>
                  </p:par>
                </p:childTnLst>
              </p:cTn>
              <p:nextCondLst>
                <p:cond evt="onClick" delay="0">
                  <p:tgtEl>
                    <p:spTgt spid="19466"/>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2" presetClass="exit" presetSubtype="0" fill="hold" grpId="0" nodeType="clickEffect">
                                  <p:stCondLst>
                                    <p:cond delay="0"/>
                                  </p:stCondLst>
                                  <p:childTnLst>
                                    <p:animEffect transition="out" filter="fade">
                                      <p:cBhvr>
                                        <p:cTn id="29" dur="500"/>
                                        <p:tgtEl>
                                          <p:spTgt spid="9"/>
                                        </p:tgtEl>
                                      </p:cBhvr>
                                    </p:animEffect>
                                    <p:anim calcmode="lin" valueType="num">
                                      <p:cBhvr>
                                        <p:cTn id="30" dur="500"/>
                                        <p:tgtEl>
                                          <p:spTgt spid="9"/>
                                        </p:tgtEl>
                                        <p:attrNameLst>
                                          <p:attrName>ppt_x</p:attrName>
                                        </p:attrNameLst>
                                      </p:cBhvr>
                                      <p:tavLst>
                                        <p:tav tm="0">
                                          <p:val>
                                            <p:strVal val="ppt_x"/>
                                          </p:val>
                                        </p:tav>
                                        <p:tav tm="100000">
                                          <p:val>
                                            <p:strVal val="ppt_x"/>
                                          </p:val>
                                        </p:tav>
                                      </p:tavLst>
                                    </p:anim>
                                    <p:anim calcmode="lin" valueType="num">
                                      <p:cBhvr>
                                        <p:cTn id="31" dur="500"/>
                                        <p:tgtEl>
                                          <p:spTgt spid="9"/>
                                        </p:tgtEl>
                                        <p:attrNameLst>
                                          <p:attrName>ppt_y</p:attrName>
                                        </p:attrNameLst>
                                      </p:cBhvr>
                                      <p:tavLst>
                                        <p:tav tm="0">
                                          <p:val>
                                            <p:strVal val="ppt_y"/>
                                          </p:val>
                                        </p:tav>
                                        <p:tav tm="100000">
                                          <p:val>
                                            <p:strVal val="ppt_y+.1"/>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42" presetClass="exit" presetSubtype="0" fill="hold" grpId="0" nodeType="clickEffect">
                                  <p:stCondLst>
                                    <p:cond delay="0"/>
                                  </p:stCondLst>
                                  <p:childTnLst>
                                    <p:animEffect transition="out" filter="fade">
                                      <p:cBhvr>
                                        <p:cTn id="37" dur="500"/>
                                        <p:tgtEl>
                                          <p:spTgt spid="10"/>
                                        </p:tgtEl>
                                      </p:cBhvr>
                                    </p:animEffect>
                                    <p:anim calcmode="lin" valueType="num">
                                      <p:cBhvr>
                                        <p:cTn id="38" dur="500"/>
                                        <p:tgtEl>
                                          <p:spTgt spid="10"/>
                                        </p:tgtEl>
                                        <p:attrNameLst>
                                          <p:attrName>ppt_x</p:attrName>
                                        </p:attrNameLst>
                                      </p:cBhvr>
                                      <p:tavLst>
                                        <p:tav tm="0">
                                          <p:val>
                                            <p:strVal val="ppt_x"/>
                                          </p:val>
                                        </p:tav>
                                        <p:tav tm="100000">
                                          <p:val>
                                            <p:strVal val="ppt_x"/>
                                          </p:val>
                                        </p:tav>
                                      </p:tavLst>
                                    </p:anim>
                                    <p:anim calcmode="lin" valueType="num">
                                      <p:cBhvr>
                                        <p:cTn id="39" dur="500"/>
                                        <p:tgtEl>
                                          <p:spTgt spid="10"/>
                                        </p:tgtEl>
                                        <p:attrNameLst>
                                          <p:attrName>ppt_y</p:attrName>
                                        </p:attrNameLst>
                                      </p:cBhvr>
                                      <p:tavLst>
                                        <p:tav tm="0">
                                          <p:val>
                                            <p:strVal val="ppt_y"/>
                                          </p:val>
                                        </p:tav>
                                        <p:tav tm="100000">
                                          <p:val>
                                            <p:strVal val="ppt_y+.1"/>
                                          </p:val>
                                        </p:tav>
                                      </p:tavLst>
                                    </p:anim>
                                    <p:set>
                                      <p:cBhvr>
                                        <p:cTn id="4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9459" grpId="0" animBg="1"/>
      <p:bldP spid="19460" grpId="0" animBg="1"/>
      <p:bldP spid="19466"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1752600" y="1908175"/>
            <a:ext cx="5334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500" b="1">
                <a:solidFill>
                  <a:srgbClr val="0000FF"/>
                </a:solidFill>
              </a:rPr>
              <a:t> </a:t>
            </a:r>
          </a:p>
        </p:txBody>
      </p:sp>
      <p:sp>
        <p:nvSpPr>
          <p:cNvPr id="31748" name="Text Box 4"/>
          <p:cNvSpPr txBox="1">
            <a:spLocks noChangeArrowheads="1"/>
          </p:cNvSpPr>
          <p:nvPr/>
        </p:nvSpPr>
        <p:spPr bwMode="auto">
          <a:xfrm>
            <a:off x="1066800" y="2565400"/>
            <a:ext cx="670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3200" b="1">
                <a:solidFill>
                  <a:srgbClr val="0000FF"/>
                </a:solidFill>
                <a:latin typeface="Times New Roman" panose="02020603050405020304" pitchFamily="18" charset="0"/>
                <a:cs typeface="Times New Roman" panose="02020603050405020304" pitchFamily="18" charset="0"/>
              </a:rPr>
              <a:t>Chúc mừng bạn nhận được phần thưởng là </a:t>
            </a:r>
            <a:r>
              <a:rPr lang="en-US" altLang="vi-VN" sz="3200" b="1">
                <a:solidFill>
                  <a:srgbClr val="FF0000"/>
                </a:solidFill>
                <a:latin typeface="Times New Roman" panose="02020603050405020304" pitchFamily="18" charset="0"/>
                <a:cs typeface="Times New Roman" panose="02020603050405020304" pitchFamily="18" charset="0"/>
              </a:rPr>
              <a:t>“Một tràng pháo tay”</a:t>
            </a:r>
          </a:p>
        </p:txBody>
      </p:sp>
      <p:pic>
        <p:nvPicPr>
          <p:cNvPr id="31749"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661025"/>
            <a:ext cx="1447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4"/>
          <p:cNvSpPr txBox="1">
            <a:spLocks noChangeArrowheads="1"/>
          </p:cNvSpPr>
          <p:nvPr/>
        </p:nvSpPr>
        <p:spPr bwMode="auto">
          <a:xfrm>
            <a:off x="2089150" y="1295400"/>
            <a:ext cx="464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4400" b="1">
                <a:solidFill>
                  <a:srgbClr val="FF3300"/>
                </a:solidFill>
                <a:latin typeface="Times New Roman" panose="02020603050405020304" pitchFamily="18" charset="0"/>
                <a:cs typeface="Times New Roman" panose="02020603050405020304" pitchFamily="18" charset="0"/>
              </a:rPr>
              <a:t>PHẦN THƯỞNG </a:t>
            </a:r>
          </a:p>
        </p:txBody>
      </p:sp>
      <p:pic>
        <p:nvPicPr>
          <p:cNvPr id="31751" name="Picture 6" descr="465af30e1fef8">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065338"/>
            <a:ext cx="134937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1295400" y="838200"/>
            <a:ext cx="68214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200">
                <a:solidFill>
                  <a:srgbClr val="002060"/>
                </a:solidFill>
                <a:latin typeface="Times New Roman" panose="02020603050405020304" pitchFamily="18" charset="0"/>
                <a:cs typeface="Times New Roman" panose="02020603050405020304" pitchFamily="18" charset="0"/>
              </a:rPr>
              <a:t>Muốn thụt lề </a:t>
            </a:r>
            <a:r>
              <a:rPr lang="vi-VN" altLang="vi-VN" sz="3200">
                <a:solidFill>
                  <a:srgbClr val="002060"/>
                </a:solidFill>
                <a:latin typeface="Times New Roman" panose="02020603050405020304" pitchFamily="18" charset="0"/>
                <a:cs typeface="Times New Roman" panose="02020603050405020304" pitchFamily="18" charset="0"/>
              </a:rPr>
              <a:t>đ</a:t>
            </a:r>
            <a:r>
              <a:rPr lang="en-US" altLang="vi-VN" sz="3200">
                <a:solidFill>
                  <a:srgbClr val="002060"/>
                </a:solidFill>
                <a:latin typeface="Times New Roman" panose="02020603050405020304" pitchFamily="18" charset="0"/>
                <a:cs typeface="Times New Roman" panose="02020603050405020304" pitchFamily="18" charset="0"/>
              </a:rPr>
              <a:t>oạn v</a:t>
            </a:r>
            <a:r>
              <a:rPr lang="vi-VN" altLang="vi-VN" sz="3200">
                <a:solidFill>
                  <a:srgbClr val="002060"/>
                </a:solidFill>
                <a:latin typeface="Times New Roman" panose="02020603050405020304" pitchFamily="18" charset="0"/>
                <a:cs typeface="Times New Roman" panose="02020603050405020304" pitchFamily="18" charset="0"/>
              </a:rPr>
              <a:t>ă</a:t>
            </a:r>
            <a:r>
              <a:rPr lang="en-US" altLang="vi-VN" sz="3200">
                <a:solidFill>
                  <a:srgbClr val="002060"/>
                </a:solidFill>
                <a:latin typeface="Times New Roman" panose="02020603050405020304" pitchFamily="18" charset="0"/>
                <a:cs typeface="Times New Roman" panose="02020603050405020304" pitchFamily="18" charset="0"/>
              </a:rPr>
              <a:t>n bản sang trái ho</a:t>
            </a:r>
            <a:r>
              <a:rPr lang="vi-VN" altLang="vi-VN" sz="3200">
                <a:solidFill>
                  <a:srgbClr val="002060"/>
                </a:solidFill>
                <a:latin typeface="Times New Roman" panose="02020603050405020304" pitchFamily="18" charset="0"/>
                <a:cs typeface="Times New Roman" panose="02020603050405020304" pitchFamily="18" charset="0"/>
              </a:rPr>
              <a:t>ặc</a:t>
            </a:r>
            <a:r>
              <a:rPr lang="en-US" altLang="vi-VN" sz="3200">
                <a:solidFill>
                  <a:srgbClr val="002060"/>
                </a:solidFill>
                <a:latin typeface="Times New Roman" panose="02020603050405020304" pitchFamily="18" charset="0"/>
                <a:cs typeface="Times New Roman" panose="02020603050405020304" pitchFamily="18" charset="0"/>
              </a:rPr>
              <a:t> sang phải em phải chọn biểu tượng…..</a:t>
            </a:r>
          </a:p>
          <a:p>
            <a:pPr algn="ctr" eaLnBrk="1" hangingPunct="1"/>
            <a:r>
              <a:rPr lang="en-US" altLang="vi-VN" sz="3600">
                <a:solidFill>
                  <a:srgbClr val="0000FF"/>
                </a:solidFill>
                <a:latin typeface="Times New Roman" panose="02020603050405020304" pitchFamily="18" charset="0"/>
                <a:cs typeface="Times New Roman" panose="02020603050405020304" pitchFamily="18" charset="0"/>
              </a:rPr>
              <a:t>  </a:t>
            </a:r>
          </a:p>
        </p:txBody>
      </p:sp>
      <p:sp>
        <p:nvSpPr>
          <p:cNvPr id="7" name="Oval 6"/>
          <p:cNvSpPr>
            <a:spLocks noChangeArrowheads="1"/>
          </p:cNvSpPr>
          <p:nvPr/>
        </p:nvSpPr>
        <p:spPr bwMode="auto">
          <a:xfrm>
            <a:off x="2395538" y="3168650"/>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solidFill>
                <a:srgbClr val="FFFFFF"/>
              </a:solidFill>
              <a:latin typeface="VNI-Disney" panose="00000400000000000000" pitchFamily="2" charset="0"/>
              <a:cs typeface="Times New Roman" panose="02020603050405020304" pitchFamily="18" charset="0"/>
            </a:endParaRPr>
          </a:p>
        </p:txBody>
      </p:sp>
      <p:sp>
        <p:nvSpPr>
          <p:cNvPr id="32772" name="Explosion 2 9">
            <a:hlinkClick r:id="rId3" action="ppaction://hlinksldjump"/>
          </p:cNvPr>
          <p:cNvSpPr>
            <a:spLocks noChangeArrowheads="1"/>
          </p:cNvSpPr>
          <p:nvPr/>
        </p:nvSpPr>
        <p:spPr bwMode="auto">
          <a:xfrm>
            <a:off x="6934200" y="5715000"/>
            <a:ext cx="2366963" cy="1143000"/>
          </a:xfrm>
          <a:prstGeom prst="irregularSeal2">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grpSp>
        <p:nvGrpSpPr>
          <p:cNvPr id="32773" name="Group 1"/>
          <p:cNvGrpSpPr>
            <a:grpSpLocks/>
          </p:cNvGrpSpPr>
          <p:nvPr/>
        </p:nvGrpSpPr>
        <p:grpSpPr bwMode="auto">
          <a:xfrm>
            <a:off x="2438400" y="2819400"/>
            <a:ext cx="2438400" cy="838200"/>
            <a:chOff x="2438400" y="2819400"/>
            <a:chExt cx="2438400" cy="838200"/>
          </a:xfrm>
        </p:grpSpPr>
        <p:sp>
          <p:nvSpPr>
            <p:cNvPr id="32780"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solidFill>
                    <a:srgbClr val="0000FF"/>
                  </a:solidFill>
                  <a:latin typeface="Times New Roman" panose="02020603050405020304" pitchFamily="18" charset="0"/>
                  <a:cs typeface="Times New Roman" panose="02020603050405020304" pitchFamily="18" charset="0"/>
                </a:rPr>
                <a:t>A. </a:t>
              </a:r>
            </a:p>
          </p:txBody>
        </p:sp>
        <p:pic>
          <p:nvPicPr>
            <p:cNvPr id="327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4" name="Group 2"/>
          <p:cNvGrpSpPr>
            <a:grpSpLocks/>
          </p:cNvGrpSpPr>
          <p:nvPr/>
        </p:nvGrpSpPr>
        <p:grpSpPr bwMode="auto">
          <a:xfrm>
            <a:off x="2330450" y="3568700"/>
            <a:ext cx="2286000" cy="774700"/>
            <a:chOff x="2331028" y="3568700"/>
            <a:chExt cx="2286000" cy="774700"/>
          </a:xfrm>
        </p:grpSpPr>
        <p:sp>
          <p:nvSpPr>
            <p:cNvPr id="32778" name="TextBox 4"/>
            <p:cNvSpPr txBox="1">
              <a:spLocks noChangeArrowheads="1"/>
            </p:cNvSpPr>
            <p:nvPr/>
          </p:nvSpPr>
          <p:spPr bwMode="auto">
            <a:xfrm>
              <a:off x="2331028" y="37639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solidFill>
                    <a:schemeClr val="accent1"/>
                  </a:solidFill>
                  <a:latin typeface="Times New Roman" panose="02020603050405020304" pitchFamily="18" charset="0"/>
                  <a:cs typeface="Times New Roman" panose="02020603050405020304" pitchFamily="18" charset="0"/>
                </a:rPr>
                <a:t> </a:t>
              </a:r>
              <a:r>
                <a:rPr lang="en-US" altLang="vi-VN" sz="3200">
                  <a:solidFill>
                    <a:srgbClr val="0000FF"/>
                  </a:solidFill>
                  <a:latin typeface="Times New Roman" panose="02020603050405020304" pitchFamily="18" charset="0"/>
                  <a:cs typeface="Times New Roman" panose="02020603050405020304" pitchFamily="18" charset="0"/>
                </a:rPr>
                <a:t>B. </a:t>
              </a:r>
            </a:p>
          </p:txBody>
        </p:sp>
        <p:pic>
          <p:nvPicPr>
            <p:cNvPr id="327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5" name="Group 3"/>
          <p:cNvGrpSpPr>
            <a:grpSpLocks/>
          </p:cNvGrpSpPr>
          <p:nvPr/>
        </p:nvGrpSpPr>
        <p:grpSpPr bwMode="auto">
          <a:xfrm>
            <a:off x="2438400" y="4373563"/>
            <a:ext cx="3200400" cy="801687"/>
            <a:chOff x="2438400" y="4373562"/>
            <a:chExt cx="3200400" cy="802428"/>
          </a:xfrm>
        </p:grpSpPr>
        <p:sp>
          <p:nvSpPr>
            <p:cNvPr id="32776"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solidFill>
                    <a:srgbClr val="0000FF"/>
                  </a:solidFill>
                  <a:latin typeface="Times New Roman" panose="02020603050405020304" pitchFamily="18" charset="0"/>
                  <a:cs typeface="Times New Roman" panose="02020603050405020304" pitchFamily="18" charset="0"/>
                </a:rPr>
                <a:t>C. </a:t>
              </a:r>
            </a:p>
          </p:txBody>
        </p:sp>
        <p:pic>
          <p:nvPicPr>
            <p:cNvPr id="327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769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Line 15"/>
          <p:cNvSpPr>
            <a:spLocks noChangeShapeType="1"/>
          </p:cNvSpPr>
          <p:nvPr/>
        </p:nvSpPr>
        <p:spPr bwMode="auto">
          <a:xfrm flipV="1">
            <a:off x="609600" y="26670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flipV="1">
            <a:off x="1447800" y="26670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flipV="1">
            <a:off x="2286000" y="26670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4" name="Line 18"/>
          <p:cNvSpPr>
            <a:spLocks noChangeShapeType="1"/>
          </p:cNvSpPr>
          <p:nvPr/>
        </p:nvSpPr>
        <p:spPr bwMode="auto">
          <a:xfrm flipV="1">
            <a:off x="3200400" y="26670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5" name="Line 19"/>
          <p:cNvSpPr>
            <a:spLocks noChangeShapeType="1"/>
          </p:cNvSpPr>
          <p:nvPr/>
        </p:nvSpPr>
        <p:spPr bwMode="auto">
          <a:xfrm flipV="1">
            <a:off x="4343400" y="25908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7" name="Line 21"/>
          <p:cNvSpPr>
            <a:spLocks noChangeShapeType="1"/>
          </p:cNvSpPr>
          <p:nvPr/>
        </p:nvSpPr>
        <p:spPr bwMode="auto">
          <a:xfrm flipH="1">
            <a:off x="5410200" y="838200"/>
            <a:ext cx="2590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8" name="Line 22"/>
          <p:cNvSpPr>
            <a:spLocks noChangeShapeType="1"/>
          </p:cNvSpPr>
          <p:nvPr/>
        </p:nvSpPr>
        <p:spPr bwMode="auto">
          <a:xfrm flipH="1" flipV="1">
            <a:off x="4419600" y="1828800"/>
            <a:ext cx="3657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9" name="Oval 23"/>
          <p:cNvSpPr>
            <a:spLocks noChangeArrowheads="1"/>
          </p:cNvSpPr>
          <p:nvPr/>
        </p:nvSpPr>
        <p:spPr bwMode="auto">
          <a:xfrm>
            <a:off x="228600" y="3886200"/>
            <a:ext cx="7620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a:solidFill>
                  <a:srgbClr val="FF0000"/>
                </a:solidFill>
              </a:rPr>
              <a:t>Trái</a:t>
            </a:r>
            <a:endParaRPr lang="vi-VN" altLang="vi-VN">
              <a:solidFill>
                <a:srgbClr val="FF0000"/>
              </a:solidFill>
            </a:endParaRPr>
          </a:p>
        </p:txBody>
      </p:sp>
      <p:sp>
        <p:nvSpPr>
          <p:cNvPr id="4120" name="Oval 24"/>
          <p:cNvSpPr>
            <a:spLocks noChangeArrowheads="1"/>
          </p:cNvSpPr>
          <p:nvPr/>
        </p:nvSpPr>
        <p:spPr bwMode="auto">
          <a:xfrm>
            <a:off x="1905000" y="3886200"/>
            <a:ext cx="7620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a:solidFill>
                  <a:srgbClr val="FF0000"/>
                </a:solidFill>
              </a:rPr>
              <a:t>Phải</a:t>
            </a:r>
            <a:endParaRPr lang="vi-VN" altLang="vi-VN">
              <a:solidFill>
                <a:srgbClr val="FF0000"/>
              </a:solidFill>
            </a:endParaRPr>
          </a:p>
        </p:txBody>
      </p:sp>
      <p:sp>
        <p:nvSpPr>
          <p:cNvPr id="4121" name="Oval 25"/>
          <p:cNvSpPr>
            <a:spLocks noChangeArrowheads="1"/>
          </p:cNvSpPr>
          <p:nvPr/>
        </p:nvSpPr>
        <p:spPr bwMode="auto">
          <a:xfrm>
            <a:off x="1066800" y="3886200"/>
            <a:ext cx="7620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a:solidFill>
                  <a:srgbClr val="FF0000"/>
                </a:solidFill>
              </a:rPr>
              <a:t>Giữa</a:t>
            </a:r>
            <a:endParaRPr lang="vi-VN" altLang="vi-VN">
              <a:solidFill>
                <a:srgbClr val="FF0000"/>
              </a:solidFill>
            </a:endParaRPr>
          </a:p>
        </p:txBody>
      </p:sp>
      <p:sp>
        <p:nvSpPr>
          <p:cNvPr id="4122" name="Oval 26"/>
          <p:cNvSpPr>
            <a:spLocks noChangeArrowheads="1"/>
          </p:cNvSpPr>
          <p:nvPr/>
        </p:nvSpPr>
        <p:spPr bwMode="auto">
          <a:xfrm>
            <a:off x="2819400" y="3886200"/>
            <a:ext cx="7620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vi-VN">
                <a:solidFill>
                  <a:srgbClr val="FF0000"/>
                </a:solidFill>
              </a:rPr>
              <a:t>Đều</a:t>
            </a:r>
          </a:p>
        </p:txBody>
      </p:sp>
      <p:sp>
        <p:nvSpPr>
          <p:cNvPr id="4123" name="Oval 27"/>
          <p:cNvSpPr>
            <a:spLocks noChangeArrowheads="1"/>
          </p:cNvSpPr>
          <p:nvPr/>
        </p:nvSpPr>
        <p:spPr bwMode="auto">
          <a:xfrm>
            <a:off x="3962400" y="3810000"/>
            <a:ext cx="762000" cy="609600"/>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vi-VN">
                <a:solidFill>
                  <a:srgbClr val="FF0000"/>
                </a:solidFill>
              </a:rPr>
              <a:t>?</a:t>
            </a:r>
          </a:p>
        </p:txBody>
      </p:sp>
      <p:sp>
        <p:nvSpPr>
          <p:cNvPr id="4124" name="Oval 28"/>
          <p:cNvSpPr>
            <a:spLocks noChangeArrowheads="1"/>
          </p:cNvSpPr>
          <p:nvPr/>
        </p:nvSpPr>
        <p:spPr bwMode="auto">
          <a:xfrm>
            <a:off x="8077200" y="2286000"/>
            <a:ext cx="762000" cy="609600"/>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vi-VN">
                <a:solidFill>
                  <a:srgbClr val="FF0000"/>
                </a:solidFill>
              </a:rPr>
              <a:t>?</a:t>
            </a:r>
          </a:p>
        </p:txBody>
      </p:sp>
      <p:sp>
        <p:nvSpPr>
          <p:cNvPr id="4125" name="Oval 29"/>
          <p:cNvSpPr>
            <a:spLocks noChangeArrowheads="1"/>
          </p:cNvSpPr>
          <p:nvPr/>
        </p:nvSpPr>
        <p:spPr bwMode="auto">
          <a:xfrm>
            <a:off x="8001000" y="457200"/>
            <a:ext cx="762000" cy="609600"/>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vi-VN">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5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11"/>
                                        </p:tgtEl>
                                        <p:attrNameLst>
                                          <p:attrName>style.visibility</p:attrName>
                                        </p:attrNameLst>
                                      </p:cBhvr>
                                      <p:to>
                                        <p:strVal val="visible"/>
                                      </p:to>
                                    </p:set>
                                    <p:animEffect transition="in" filter="blinds(horizontal)">
                                      <p:cBhvr>
                                        <p:cTn id="12" dur="500"/>
                                        <p:tgtEl>
                                          <p:spTgt spid="4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19"/>
                                        </p:tgtEl>
                                        <p:attrNameLst>
                                          <p:attrName>style.visibility</p:attrName>
                                        </p:attrNameLst>
                                      </p:cBhvr>
                                      <p:to>
                                        <p:strVal val="visible"/>
                                      </p:to>
                                    </p:set>
                                    <p:animEffect transition="in" filter="box(in)">
                                      <p:cBhvr>
                                        <p:cTn id="17" dur="500"/>
                                        <p:tgtEl>
                                          <p:spTgt spid="41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12"/>
                                        </p:tgtEl>
                                        <p:attrNameLst>
                                          <p:attrName>style.visibility</p:attrName>
                                        </p:attrNameLst>
                                      </p:cBhvr>
                                      <p:to>
                                        <p:strVal val="visible"/>
                                      </p:to>
                                    </p:set>
                                    <p:animEffect transition="in" filter="blinds(horizontal)">
                                      <p:cBhvr>
                                        <p:cTn id="22" dur="500"/>
                                        <p:tgtEl>
                                          <p:spTgt spid="41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21"/>
                                        </p:tgtEl>
                                        <p:attrNameLst>
                                          <p:attrName>style.visibility</p:attrName>
                                        </p:attrNameLst>
                                      </p:cBhvr>
                                      <p:to>
                                        <p:strVal val="visible"/>
                                      </p:to>
                                    </p:set>
                                    <p:animEffect transition="in" filter="box(in)">
                                      <p:cBhvr>
                                        <p:cTn id="27" dur="500"/>
                                        <p:tgtEl>
                                          <p:spTgt spid="41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113"/>
                                        </p:tgtEl>
                                        <p:attrNameLst>
                                          <p:attrName>style.visibility</p:attrName>
                                        </p:attrNameLst>
                                      </p:cBhvr>
                                      <p:to>
                                        <p:strVal val="visible"/>
                                      </p:to>
                                    </p:set>
                                    <p:animEffect transition="in" filter="blinds(horizontal)">
                                      <p:cBhvr>
                                        <p:cTn id="32" dur="500"/>
                                        <p:tgtEl>
                                          <p:spTgt spid="41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120"/>
                                        </p:tgtEl>
                                        <p:attrNameLst>
                                          <p:attrName>style.visibility</p:attrName>
                                        </p:attrNameLst>
                                      </p:cBhvr>
                                      <p:to>
                                        <p:strVal val="visible"/>
                                      </p:to>
                                    </p:set>
                                    <p:animEffect transition="in" filter="box(in)">
                                      <p:cBhvr>
                                        <p:cTn id="37" dur="500"/>
                                        <p:tgtEl>
                                          <p:spTgt spid="41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114"/>
                                        </p:tgtEl>
                                        <p:attrNameLst>
                                          <p:attrName>style.visibility</p:attrName>
                                        </p:attrNameLst>
                                      </p:cBhvr>
                                      <p:to>
                                        <p:strVal val="visible"/>
                                      </p:to>
                                    </p:set>
                                    <p:animEffect transition="in" filter="blinds(horizontal)">
                                      <p:cBhvr>
                                        <p:cTn id="42" dur="500"/>
                                        <p:tgtEl>
                                          <p:spTgt spid="41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122"/>
                                        </p:tgtEl>
                                        <p:attrNameLst>
                                          <p:attrName>style.visibility</p:attrName>
                                        </p:attrNameLst>
                                      </p:cBhvr>
                                      <p:to>
                                        <p:strVal val="visible"/>
                                      </p:to>
                                    </p:set>
                                    <p:animEffect transition="in" filter="box(in)">
                                      <p:cBhvr>
                                        <p:cTn id="47" dur="500"/>
                                        <p:tgtEl>
                                          <p:spTgt spid="41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4115"/>
                                        </p:tgtEl>
                                        <p:attrNameLst>
                                          <p:attrName>style.visibility</p:attrName>
                                        </p:attrNameLst>
                                      </p:cBhvr>
                                      <p:to>
                                        <p:strVal val="visible"/>
                                      </p:to>
                                    </p:set>
                                    <p:animEffect transition="in" filter="checkerboard(across)">
                                      <p:cBhvr>
                                        <p:cTn id="52" dur="500"/>
                                        <p:tgtEl>
                                          <p:spTgt spid="4115"/>
                                        </p:tgtEl>
                                      </p:cBhvr>
                                    </p:animEffect>
                                  </p:childTnLst>
                                </p:cTn>
                              </p:par>
                              <p:par>
                                <p:cTn id="53" presetID="5" presetClass="entr" presetSubtype="10" fill="hold" nodeType="withEffect">
                                  <p:stCondLst>
                                    <p:cond delay="0"/>
                                  </p:stCondLst>
                                  <p:childTnLst>
                                    <p:set>
                                      <p:cBhvr>
                                        <p:cTn id="54" dur="1" fill="hold">
                                          <p:stCondLst>
                                            <p:cond delay="0"/>
                                          </p:stCondLst>
                                        </p:cTn>
                                        <p:tgtEl>
                                          <p:spTgt spid="4118"/>
                                        </p:tgtEl>
                                        <p:attrNameLst>
                                          <p:attrName>style.visibility</p:attrName>
                                        </p:attrNameLst>
                                      </p:cBhvr>
                                      <p:to>
                                        <p:strVal val="visible"/>
                                      </p:to>
                                    </p:set>
                                    <p:animEffect transition="in" filter="checkerboard(across)">
                                      <p:cBhvr>
                                        <p:cTn id="55" dur="500"/>
                                        <p:tgtEl>
                                          <p:spTgt spid="4118"/>
                                        </p:tgtEl>
                                      </p:cBhvr>
                                    </p:animEffect>
                                  </p:childTnLst>
                                </p:cTn>
                              </p:par>
                              <p:par>
                                <p:cTn id="56" presetID="5" presetClass="entr" presetSubtype="10" fill="hold" nodeType="withEffect">
                                  <p:stCondLst>
                                    <p:cond delay="0"/>
                                  </p:stCondLst>
                                  <p:childTnLst>
                                    <p:set>
                                      <p:cBhvr>
                                        <p:cTn id="57" dur="1" fill="hold">
                                          <p:stCondLst>
                                            <p:cond delay="0"/>
                                          </p:stCondLst>
                                        </p:cTn>
                                        <p:tgtEl>
                                          <p:spTgt spid="4117"/>
                                        </p:tgtEl>
                                        <p:attrNameLst>
                                          <p:attrName>style.visibility</p:attrName>
                                        </p:attrNameLst>
                                      </p:cBhvr>
                                      <p:to>
                                        <p:strVal val="visible"/>
                                      </p:to>
                                    </p:set>
                                    <p:animEffect transition="in" filter="checkerboard(across)">
                                      <p:cBhvr>
                                        <p:cTn id="58" dur="500"/>
                                        <p:tgtEl>
                                          <p:spTgt spid="41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4123"/>
                                        </p:tgtEl>
                                        <p:attrNameLst>
                                          <p:attrName>style.visibility</p:attrName>
                                        </p:attrNameLst>
                                      </p:cBhvr>
                                      <p:to>
                                        <p:strVal val="visible"/>
                                      </p:to>
                                    </p:set>
                                    <p:animEffect transition="in" filter="diamond(in)">
                                      <p:cBhvr>
                                        <p:cTn id="63" dur="2000"/>
                                        <p:tgtEl>
                                          <p:spTgt spid="4123"/>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4124"/>
                                        </p:tgtEl>
                                        <p:attrNameLst>
                                          <p:attrName>style.visibility</p:attrName>
                                        </p:attrNameLst>
                                      </p:cBhvr>
                                      <p:to>
                                        <p:strVal val="visible"/>
                                      </p:to>
                                    </p:set>
                                    <p:animEffect transition="in" filter="diamond(in)">
                                      <p:cBhvr>
                                        <p:cTn id="66" dur="2000"/>
                                        <p:tgtEl>
                                          <p:spTgt spid="4124"/>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4125"/>
                                        </p:tgtEl>
                                        <p:attrNameLst>
                                          <p:attrName>style.visibility</p:attrName>
                                        </p:attrNameLst>
                                      </p:cBhvr>
                                      <p:to>
                                        <p:strVal val="visible"/>
                                      </p:to>
                                    </p:set>
                                    <p:animEffect transition="in" filter="diamond(in)">
                                      <p:cBhvr>
                                        <p:cTn id="69" dur="2000"/>
                                        <p:tgtEl>
                                          <p:spTgt spid="4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9" grpId="0" animBg="1"/>
      <p:bldP spid="4120" grpId="0" animBg="1"/>
      <p:bldP spid="4121" grpId="0" animBg="1"/>
      <p:bldP spid="4122" grpId="0" animBg="1"/>
      <p:bldP spid="4123" grpId="0" animBg="1"/>
      <p:bldP spid="4124" grpId="0" animBg="1"/>
      <p:bldP spid="41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descr="Pictur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15"/>
          <p:cNvSpPr txBox="1">
            <a:spLocks noChangeArrowheads="1"/>
          </p:cNvSpPr>
          <p:nvPr/>
        </p:nvSpPr>
        <p:spPr bwMode="auto">
          <a:xfrm>
            <a:off x="1676400" y="914400"/>
            <a:ext cx="6172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200" b="1">
                <a:solidFill>
                  <a:srgbClr val="0000FF"/>
                </a:solidFill>
                <a:latin typeface="Times New Roman" panose="02020603050405020304" pitchFamily="18" charset="0"/>
                <a:cs typeface="Times New Roman" panose="02020603050405020304" pitchFamily="18" charset="0"/>
              </a:rPr>
              <a:t>         </a:t>
            </a:r>
            <a:r>
              <a:rPr lang="en-US" altLang="vi-VN" sz="3200">
                <a:solidFill>
                  <a:srgbClr val="0000FF"/>
                </a:solidFill>
                <a:latin typeface="Times New Roman" panose="02020603050405020304" pitchFamily="18" charset="0"/>
                <a:cs typeface="Times New Roman" panose="02020603050405020304" pitchFamily="18" charset="0"/>
              </a:rPr>
              <a:t>Muốn điều chỉnh khoảng cách giữa các dòng cho đoạn văn bản, em bôi đen đoạn văn bản rồi nháy chuột vào ….</a:t>
            </a:r>
          </a:p>
        </p:txBody>
      </p:sp>
      <p:sp>
        <p:nvSpPr>
          <p:cNvPr id="20" name="Oval 19"/>
          <p:cNvSpPr>
            <a:spLocks noChangeArrowheads="1"/>
          </p:cNvSpPr>
          <p:nvPr/>
        </p:nvSpPr>
        <p:spPr bwMode="auto">
          <a:xfrm>
            <a:off x="2438400" y="4437063"/>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solidFill>
                <a:srgbClr val="FFFFFF"/>
              </a:solidFill>
              <a:latin typeface="VNI-Disney" panose="00000400000000000000" pitchFamily="2" charset="0"/>
              <a:cs typeface="Times New Roman" panose="02020603050405020304" pitchFamily="18" charset="0"/>
            </a:endParaRPr>
          </a:p>
        </p:txBody>
      </p:sp>
      <p:sp>
        <p:nvSpPr>
          <p:cNvPr id="33797" name="Explosion 2 8">
            <a:hlinkClick r:id="rId4" action="ppaction://hlinksldjump"/>
          </p:cNvPr>
          <p:cNvSpPr>
            <a:spLocks noChangeArrowheads="1"/>
          </p:cNvSpPr>
          <p:nvPr/>
        </p:nvSpPr>
        <p:spPr bwMode="auto">
          <a:xfrm>
            <a:off x="6954838" y="5724525"/>
            <a:ext cx="2366962" cy="1143000"/>
          </a:xfrm>
          <a:prstGeom prst="irregularSeal2">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grpSp>
        <p:nvGrpSpPr>
          <p:cNvPr id="33798" name="Group 8"/>
          <p:cNvGrpSpPr>
            <a:grpSpLocks/>
          </p:cNvGrpSpPr>
          <p:nvPr/>
        </p:nvGrpSpPr>
        <p:grpSpPr bwMode="auto">
          <a:xfrm>
            <a:off x="2438400" y="2819400"/>
            <a:ext cx="2438400" cy="838200"/>
            <a:chOff x="2438400" y="2819400"/>
            <a:chExt cx="2438400" cy="838200"/>
          </a:xfrm>
        </p:grpSpPr>
        <p:sp>
          <p:nvSpPr>
            <p:cNvPr id="33806"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solidFill>
                    <a:srgbClr val="0000FF"/>
                  </a:solidFill>
                  <a:latin typeface="Times New Roman" panose="02020603050405020304" pitchFamily="18" charset="0"/>
                  <a:cs typeface="Times New Roman" panose="02020603050405020304" pitchFamily="18" charset="0"/>
                </a:rPr>
                <a:t>A. </a:t>
              </a:r>
            </a:p>
          </p:txBody>
        </p:sp>
        <p:pic>
          <p:nvPicPr>
            <p:cNvPr id="3380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799" name="Group 11"/>
          <p:cNvGrpSpPr>
            <a:grpSpLocks/>
          </p:cNvGrpSpPr>
          <p:nvPr/>
        </p:nvGrpSpPr>
        <p:grpSpPr bwMode="auto">
          <a:xfrm>
            <a:off x="2362200" y="3568700"/>
            <a:ext cx="2286000" cy="774700"/>
            <a:chOff x="2362200" y="3568700"/>
            <a:chExt cx="2286000" cy="774700"/>
          </a:xfrm>
        </p:grpSpPr>
        <p:sp>
          <p:nvSpPr>
            <p:cNvPr id="33804" name="TextBox 4"/>
            <p:cNvSpPr txBox="1">
              <a:spLocks noChangeArrowheads="1"/>
            </p:cNvSpPr>
            <p:nvPr/>
          </p:nvSpPr>
          <p:spPr bwMode="auto">
            <a:xfrm>
              <a:off x="2362200" y="365760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solidFill>
                    <a:schemeClr val="accent1"/>
                  </a:solidFill>
                  <a:latin typeface="Times New Roman" panose="02020603050405020304" pitchFamily="18" charset="0"/>
                  <a:cs typeface="Times New Roman" panose="02020603050405020304" pitchFamily="18" charset="0"/>
                </a:rPr>
                <a:t> </a:t>
              </a:r>
              <a:r>
                <a:rPr lang="en-US" altLang="vi-VN" sz="3200">
                  <a:solidFill>
                    <a:srgbClr val="0000FF"/>
                  </a:solidFill>
                  <a:latin typeface="Times New Roman" panose="02020603050405020304" pitchFamily="18" charset="0"/>
                  <a:cs typeface="Times New Roman" panose="02020603050405020304" pitchFamily="18" charset="0"/>
                </a:rPr>
                <a:t>B. </a:t>
              </a:r>
            </a:p>
          </p:txBody>
        </p:sp>
        <p:pic>
          <p:nvPicPr>
            <p:cNvPr id="3380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00" name="Group 14"/>
          <p:cNvGrpSpPr>
            <a:grpSpLocks/>
          </p:cNvGrpSpPr>
          <p:nvPr/>
        </p:nvGrpSpPr>
        <p:grpSpPr bwMode="auto">
          <a:xfrm>
            <a:off x="2438400" y="4373563"/>
            <a:ext cx="3200400" cy="801687"/>
            <a:chOff x="2438400" y="4373562"/>
            <a:chExt cx="3200400" cy="802428"/>
          </a:xfrm>
        </p:grpSpPr>
        <p:sp>
          <p:nvSpPr>
            <p:cNvPr id="33802"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solidFill>
                    <a:srgbClr val="0000FF"/>
                  </a:solidFill>
                  <a:latin typeface="Times New Roman" panose="02020603050405020304" pitchFamily="18" charset="0"/>
                  <a:cs typeface="Times New Roman" panose="02020603050405020304" pitchFamily="18" charset="0"/>
                </a:rPr>
                <a:t>C. </a:t>
              </a:r>
            </a:p>
          </p:txBody>
        </p:sp>
        <p:pic>
          <p:nvPicPr>
            <p:cNvPr id="3380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801" name="Picture 17" descr="465af30e1fef8">
            <a:hlinkClick r:id="" action="ppaction://noaction"/>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85800"/>
            <a:ext cx="13493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4" descr="Pictur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5"/>
          <p:cNvSpPr txBox="1">
            <a:spLocks noChangeArrowheads="1"/>
          </p:cNvSpPr>
          <p:nvPr/>
        </p:nvSpPr>
        <p:spPr bwMode="auto">
          <a:xfrm>
            <a:off x="1371600" y="944563"/>
            <a:ext cx="67675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200" b="1">
                <a:solidFill>
                  <a:srgbClr val="0000FF"/>
                </a:solidFill>
                <a:latin typeface="Times New Roman" panose="02020603050405020304" pitchFamily="18" charset="0"/>
                <a:cs typeface="Times New Roman" panose="02020603050405020304" pitchFamily="18" charset="0"/>
              </a:rPr>
              <a:t>         </a:t>
            </a:r>
            <a:r>
              <a:rPr lang="en-US" altLang="vi-VN" sz="3200">
                <a:solidFill>
                  <a:srgbClr val="0000FF"/>
                </a:solidFill>
                <a:latin typeface="Times New Roman" panose="02020603050405020304" pitchFamily="18" charset="0"/>
                <a:cs typeface="Times New Roman" panose="02020603050405020304" pitchFamily="18" charset="0"/>
              </a:rPr>
              <a:t>Muốn điều chỉnh độ rộng lề trái - lề phải của đoạn văn bản, em bôi đen đoạn văn bản rồi nháy chuột vào ….</a:t>
            </a:r>
          </a:p>
        </p:txBody>
      </p:sp>
      <p:sp>
        <p:nvSpPr>
          <p:cNvPr id="20" name="Oval 19"/>
          <p:cNvSpPr>
            <a:spLocks noChangeArrowheads="1"/>
          </p:cNvSpPr>
          <p:nvPr/>
        </p:nvSpPr>
        <p:spPr bwMode="auto">
          <a:xfrm>
            <a:off x="2411413" y="3733800"/>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solidFill>
                <a:srgbClr val="FFFFFF"/>
              </a:solidFill>
              <a:latin typeface="VNI-Disney" panose="00000400000000000000" pitchFamily="2" charset="0"/>
              <a:cs typeface="Times New Roman" panose="02020603050405020304" pitchFamily="18" charset="0"/>
            </a:endParaRPr>
          </a:p>
        </p:txBody>
      </p:sp>
      <p:sp>
        <p:nvSpPr>
          <p:cNvPr id="34821" name="Explosion 2 8">
            <a:hlinkClick r:id="rId4" action="ppaction://hlinksldjump"/>
          </p:cNvPr>
          <p:cNvSpPr>
            <a:spLocks noChangeArrowheads="1"/>
          </p:cNvSpPr>
          <p:nvPr/>
        </p:nvSpPr>
        <p:spPr bwMode="auto">
          <a:xfrm>
            <a:off x="6954838" y="5724525"/>
            <a:ext cx="2366962" cy="1143000"/>
          </a:xfrm>
          <a:prstGeom prst="irregularSeal2">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34822" name="TextBox 3"/>
          <p:cNvSpPr txBox="1">
            <a:spLocks noChangeArrowheads="1"/>
          </p:cNvSpPr>
          <p:nvPr/>
        </p:nvSpPr>
        <p:spPr bwMode="auto">
          <a:xfrm>
            <a:off x="2438400" y="3078163"/>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solidFill>
                  <a:srgbClr val="0000FF"/>
                </a:solidFill>
                <a:latin typeface="Times New Roman" panose="02020603050405020304" pitchFamily="18" charset="0"/>
                <a:cs typeface="Times New Roman" panose="02020603050405020304" pitchFamily="18" charset="0"/>
              </a:rPr>
              <a:t>A. </a:t>
            </a:r>
          </a:p>
        </p:txBody>
      </p:sp>
      <p:pic>
        <p:nvPicPr>
          <p:cNvPr id="348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819400"/>
            <a:ext cx="15382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4" name="Group 14"/>
          <p:cNvGrpSpPr>
            <a:grpSpLocks/>
          </p:cNvGrpSpPr>
          <p:nvPr/>
        </p:nvGrpSpPr>
        <p:grpSpPr bwMode="auto">
          <a:xfrm>
            <a:off x="2438400" y="4373563"/>
            <a:ext cx="3200400" cy="801687"/>
            <a:chOff x="2438400" y="4373562"/>
            <a:chExt cx="3200400" cy="802428"/>
          </a:xfrm>
        </p:grpSpPr>
        <p:sp>
          <p:nvSpPr>
            <p:cNvPr id="34829"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solidFill>
                    <a:srgbClr val="0000FF"/>
                  </a:solidFill>
                  <a:latin typeface="Times New Roman" panose="02020603050405020304" pitchFamily="18" charset="0"/>
                  <a:cs typeface="Times New Roman" panose="02020603050405020304" pitchFamily="18" charset="0"/>
                </a:rPr>
                <a:t>C. </a:t>
              </a:r>
            </a:p>
          </p:txBody>
        </p:sp>
        <p:pic>
          <p:nvPicPr>
            <p:cNvPr id="3483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
          <p:cNvGrpSpPr>
            <a:grpSpLocks/>
          </p:cNvGrpSpPr>
          <p:nvPr/>
        </p:nvGrpSpPr>
        <p:grpSpPr bwMode="auto">
          <a:xfrm>
            <a:off x="2465388" y="3668713"/>
            <a:ext cx="3771900" cy="579437"/>
            <a:chOff x="2466109" y="3668539"/>
            <a:chExt cx="3770604" cy="579438"/>
          </a:xfrm>
        </p:grpSpPr>
        <p:sp>
          <p:nvSpPr>
            <p:cNvPr id="34827" name="TextBox 3"/>
            <p:cNvSpPr txBox="1">
              <a:spLocks noChangeArrowheads="1"/>
            </p:cNvSpPr>
            <p:nvPr/>
          </p:nvSpPr>
          <p:spPr bwMode="auto">
            <a:xfrm>
              <a:off x="2466109" y="3668539"/>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solidFill>
                    <a:srgbClr val="0000FF"/>
                  </a:solidFill>
                  <a:latin typeface="Times New Roman" panose="02020603050405020304" pitchFamily="18" charset="0"/>
                  <a:cs typeface="Times New Roman" panose="02020603050405020304" pitchFamily="18" charset="0"/>
                </a:rPr>
                <a:t>B. </a:t>
              </a:r>
            </a:p>
          </p:txBody>
        </p:sp>
        <p:pic>
          <p:nvPicPr>
            <p:cNvPr id="348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04429" y="3721157"/>
              <a:ext cx="3132284" cy="4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6" name="Picture 20" descr="465af30e1fef8">
            <a:hlinkClick r:id="" action="ppaction://noaction"/>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84163"/>
            <a:ext cx="134937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rames PPT 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Pict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410200"/>
            <a:ext cx="12192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descr="Pict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410200"/>
            <a:ext cx="15240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Hoa-Ban-Vao-Lop.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3"/>
          <p:cNvSpPr txBox="1">
            <a:spLocks noChangeArrowheads="1"/>
          </p:cNvSpPr>
          <p:nvPr/>
        </p:nvSpPr>
        <p:spPr bwMode="auto">
          <a:xfrm>
            <a:off x="533400" y="1447800"/>
            <a:ext cx="8382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5400" b="1">
                <a:solidFill>
                  <a:srgbClr val="FF6600"/>
                </a:solidFill>
                <a:latin typeface="Times New Roman" panose="02020603050405020304" pitchFamily="18" charset="0"/>
                <a:cs typeface="Times New Roman" panose="02020603050405020304" pitchFamily="18" charset="0"/>
              </a:rPr>
              <a:t>CHÚC MỪNG BẠN </a:t>
            </a:r>
          </a:p>
          <a:p>
            <a:pPr algn="ctr" eaLnBrk="1" hangingPunct="1">
              <a:spcBef>
                <a:spcPct val="50000"/>
              </a:spcBef>
            </a:pPr>
            <a:r>
              <a:rPr lang="en-US" altLang="vi-VN" sz="7200" b="1">
                <a:solidFill>
                  <a:srgbClr val="FF0000"/>
                </a:solidFill>
                <a:latin typeface="Times New Roman" panose="02020603050405020304" pitchFamily="18" charset="0"/>
                <a:cs typeface="Times New Roman" panose="02020603050405020304" pitchFamily="18" charset="0"/>
              </a:rPr>
              <a:t>“Ô SỐ MAY MẮN”</a:t>
            </a:r>
          </a:p>
        </p:txBody>
      </p:sp>
      <p:pic>
        <p:nvPicPr>
          <p:cNvPr id="35847" name="Picture 20" descr="465af30e1fef8">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228600"/>
            <a:ext cx="13493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Explosion 2 8">
            <a:hlinkClick r:id="rId7" action="ppaction://hlinksldjump"/>
          </p:cNvPr>
          <p:cNvSpPr>
            <a:spLocks noChangeArrowheads="1"/>
          </p:cNvSpPr>
          <p:nvPr/>
        </p:nvSpPr>
        <p:spPr bwMode="auto">
          <a:xfrm>
            <a:off x="6554788" y="5157788"/>
            <a:ext cx="2366962" cy="1143000"/>
          </a:xfrm>
          <a:prstGeom prst="irregularSeal2">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40)">
                                      <p:cBhvr>
                                        <p:cTn id="6" dur="206423" fill="hold"/>
                                        <p:tgtEl>
                                          <p:spTgt spid="327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277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6868" name="Bitmap Image" r:id="rId3" imgW="6304762" imgH="5180952" progId="Paint.Picture">
                  <p:embed/>
                </p:oleObj>
              </mc:Choice>
              <mc:Fallback>
                <p:oleObj name="Bitmap Image" r:id="rId3" imgW="6304762" imgH="5180952"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7" name="WordArt 15"/>
          <p:cNvSpPr>
            <a:spLocks noChangeArrowheads="1" noChangeShapeType="1" noTextEdit="1"/>
          </p:cNvSpPr>
          <p:nvPr/>
        </p:nvSpPr>
        <p:spPr bwMode="auto">
          <a:xfrm>
            <a:off x="1524000" y="1458913"/>
            <a:ext cx="6477000" cy="563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vi-VN" sz="4400" kern="1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mj-lt"/>
                <a:ea typeface="+mj-lt"/>
                <a:cs typeface="+mj-lt"/>
              </a:rPr>
              <a:t>Xin chân thành cảm ơn quý thầy cô và các em học sinh !</a:t>
            </a:r>
            <a:endParaRPr lang="en-US" sz="4400" kern="1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mj-lt"/>
              <a:ea typeface="+mj-lt"/>
              <a:cs typeface="+mj-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6413"/>
            <a:ext cx="4038600" cy="6324600"/>
          </a:xfrm>
          <a:ln w="44450">
            <a:solidFill>
              <a:srgbClr val="FF0000"/>
            </a:solidFill>
            <a:miter lim="800000"/>
            <a:headEnd/>
            <a:tailEnd/>
          </a:ln>
        </p:spPr>
        <p:txBody>
          <a:bodyPr/>
          <a:lstStyle/>
          <a:p>
            <a:pPr algn="just"/>
            <a:r>
              <a:rPr lang="vi-VN" altLang="vi-VN" sz="1600" b="1" smtClean="0"/>
              <a:t/>
            </a:r>
            <a:br>
              <a:rPr lang="vi-VN" altLang="vi-VN" sz="1600" b="1" smtClean="0"/>
            </a:br>
            <a:r>
              <a:rPr lang="vi-VN" altLang="vi-VN" sz="1600" b="1" smtClean="0"/>
              <a:t>Hang Sơn Đoòng</a:t>
            </a:r>
            <a:r>
              <a:rPr lang="vi-VN" altLang="vi-VN" sz="1600" smtClean="0"/>
              <a:t> tại xã </a:t>
            </a:r>
            <a:r>
              <a:rPr lang="en-US" altLang="vi-VN" sz="1600" smtClean="0"/>
              <a:t>Tân Trạch</a:t>
            </a:r>
            <a:r>
              <a:rPr lang="vi-VN" altLang="vi-VN" sz="1600" u="sng" smtClean="0"/>
              <a:t>,</a:t>
            </a:r>
            <a:r>
              <a:rPr lang="vi-VN" altLang="vi-VN" sz="1600" smtClean="0"/>
              <a:t> huyện</a:t>
            </a:r>
            <a:r>
              <a:rPr lang="en-US" altLang="vi-VN" sz="1600" smtClean="0"/>
              <a:t> Bố Trạch</a:t>
            </a:r>
            <a:r>
              <a:rPr lang="vi-VN" altLang="vi-VN" sz="1600" smtClean="0"/>
              <a:t> tỉnh</a:t>
            </a:r>
            <a:r>
              <a:rPr lang="en-US" altLang="vi-VN" sz="1600" smtClean="0"/>
              <a:t> Quảng Bình của </a:t>
            </a:r>
            <a:r>
              <a:rPr lang="vi-VN" altLang="vi-VN" sz="1600" smtClean="0"/>
              <a:t>Việt Nam được coi l</a:t>
            </a:r>
            <a:r>
              <a:rPr lang="en-US" altLang="vi-VN" sz="1600" smtClean="0"/>
              <a:t>à hang động</a:t>
            </a:r>
            <a:r>
              <a:rPr lang="vi-VN" altLang="vi-VN" sz="1600" smtClean="0"/>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600" smtClean="0"/>
            </a:br>
            <a:r>
              <a:rPr lang="en-US" altLang="vi-VN" sz="1600" smtClean="0"/>
              <a:t> </a:t>
            </a:r>
            <a:r>
              <a:rPr lang="vi-VN" altLang="vi-VN" sz="1600" smtClean="0"/>
              <a:t/>
            </a:r>
            <a:br>
              <a:rPr lang="vi-VN" altLang="vi-VN" sz="1600" smtClean="0"/>
            </a:br>
            <a:r>
              <a:rPr lang="vi-VN" altLang="vi-VN" sz="1600" smtClean="0"/>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600" u="sng" smtClean="0">
                <a:hlinkClick r:id="rId2" tooltip="Google Earth"/>
              </a:rPr>
              <a:t>Google Earth</a:t>
            </a:r>
            <a:r>
              <a:rPr lang="vi-VN" altLang="vi-VN" sz="1600" smtClean="0"/>
              <a:t>. Dưới sự hướng dẫn của ông, họ đã đi sâu vào hang, chụp ảnh, đo đạc và thu thập dữ kiện khoa học.</a:t>
            </a:r>
            <a:br>
              <a:rPr lang="vi-VN" altLang="vi-VN" sz="1600" smtClean="0"/>
            </a:br>
            <a:endParaRPr lang="vi-VN" altLang="vi-VN" sz="1600" smtClean="0"/>
          </a:p>
        </p:txBody>
      </p:sp>
      <p:sp>
        <p:nvSpPr>
          <p:cNvPr id="4" name="Title 1"/>
          <p:cNvSpPr txBox="1">
            <a:spLocks/>
          </p:cNvSpPr>
          <p:nvPr/>
        </p:nvSpPr>
        <p:spPr bwMode="auto">
          <a:xfrm>
            <a:off x="4419600" y="533400"/>
            <a:ext cx="4572000" cy="63246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just"/>
            <a:r>
              <a:rPr lang="vi-VN" altLang="vi-VN" sz="1500" b="1">
                <a:latin typeface="Calibri" panose="020F0502020204030204" pitchFamily="34" charset="0"/>
              </a:rPr>
              <a:t>Hang Sơn Đoòng</a:t>
            </a:r>
            <a:r>
              <a:rPr lang="vi-VN" altLang="vi-VN" sz="1500">
                <a:latin typeface="Calibri" panose="020F0502020204030204" pitchFamily="34" charset="0"/>
              </a:rPr>
              <a:t> tại xã </a:t>
            </a:r>
            <a:r>
              <a:rPr lang="en-US" altLang="vi-VN" sz="1500">
                <a:latin typeface="Calibri" panose="020F0502020204030204" pitchFamily="34" charset="0"/>
              </a:rPr>
              <a:t>Tân Trạch</a:t>
            </a:r>
            <a:r>
              <a:rPr lang="vi-VN" altLang="vi-VN" sz="1500" u="sng">
                <a:latin typeface="Calibri" panose="020F0502020204030204" pitchFamily="34" charset="0"/>
              </a:rPr>
              <a:t>,</a:t>
            </a:r>
            <a:r>
              <a:rPr lang="vi-VN" altLang="vi-VN" sz="1500">
                <a:latin typeface="Calibri" panose="020F0502020204030204" pitchFamily="34" charset="0"/>
              </a:rPr>
              <a:t> huyện</a:t>
            </a:r>
            <a:r>
              <a:rPr lang="en-US" altLang="vi-VN" sz="1500">
                <a:latin typeface="Calibri" panose="020F0502020204030204" pitchFamily="34" charset="0"/>
              </a:rPr>
              <a:t> Bố Trạch</a:t>
            </a:r>
            <a:r>
              <a:rPr lang="vi-VN" altLang="vi-VN" sz="1500">
                <a:latin typeface="Calibri" panose="020F0502020204030204" pitchFamily="34" charset="0"/>
              </a:rPr>
              <a:t> tỉnh</a:t>
            </a:r>
            <a:r>
              <a:rPr lang="en-US" altLang="vi-VN" sz="1500">
                <a:latin typeface="Calibri" panose="020F0502020204030204" pitchFamily="34" charset="0"/>
              </a:rPr>
              <a:t> Quảng Bình của </a:t>
            </a:r>
            <a:r>
              <a:rPr lang="vi-VN" altLang="vi-VN" sz="1500">
                <a:latin typeface="Calibri" panose="020F0502020204030204" pitchFamily="34" charset="0"/>
              </a:rPr>
              <a:t>Việt Nam được coi l</a:t>
            </a:r>
            <a:r>
              <a:rPr lang="en-US" altLang="vi-VN" sz="1500">
                <a:latin typeface="Calibri" panose="020F0502020204030204" pitchFamily="34" charset="0"/>
              </a:rPr>
              <a:t>à hang động</a:t>
            </a:r>
            <a:r>
              <a:rPr lang="vi-VN" altLang="vi-VN" sz="1500">
                <a:latin typeface="Calibri" panose="020F0502020204030204" pitchFamily="34" charset="0"/>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500">
                <a:latin typeface="Calibri" panose="020F0502020204030204" pitchFamily="34" charset="0"/>
              </a:rPr>
            </a:br>
            <a:r>
              <a:rPr lang="vi-VN" altLang="vi-VN" sz="1500">
                <a:latin typeface="Calibri" panose="020F0502020204030204" pitchFamily="34" charset="0"/>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a:latin typeface="Calibri" panose="020F0502020204030204" pitchFamily="34" charset="0"/>
                <a:hlinkClick r:id="rId2"/>
              </a:rPr>
              <a:t>Google Earth</a:t>
            </a:r>
            <a:r>
              <a:rPr lang="vi-VN" altLang="vi-VN" sz="1500">
                <a:latin typeface="Calibri" panose="020F0502020204030204" pitchFamily="34" charset="0"/>
              </a:rPr>
              <a:t>. Dưới sự hướng dẫn của ông, họ đã đi sâu vào hang, chụp ảnh, đo đạc và thu thập dữ kiện khoa học.</a:t>
            </a:r>
            <a:endParaRPr lang="vi-VN" altLang="vi-VN" sz="1500">
              <a:latin typeface="Times New Roman" panose="02020603050405020304" pitchFamily="18" charset="0"/>
            </a:endParaRPr>
          </a:p>
        </p:txBody>
      </p:sp>
      <p:sp>
        <p:nvSpPr>
          <p:cNvPr id="5" name="Rectangle 4"/>
          <p:cNvSpPr>
            <a:spLocks noChangeArrowheads="1"/>
          </p:cNvSpPr>
          <p:nvPr/>
        </p:nvSpPr>
        <p:spPr bwMode="auto">
          <a:xfrm>
            <a:off x="0" y="4763"/>
            <a:ext cx="358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b="1">
                <a:solidFill>
                  <a:srgbClr val="FF0000"/>
                </a:solidFill>
                <a:latin typeface="Times New Roman" panose="02020603050405020304" pitchFamily="18" charset="0"/>
              </a:rPr>
              <a:t>Đoạn  1</a:t>
            </a:r>
          </a:p>
        </p:txBody>
      </p:sp>
      <p:sp>
        <p:nvSpPr>
          <p:cNvPr id="6" name="Rectangle 5"/>
          <p:cNvSpPr>
            <a:spLocks noChangeArrowheads="1"/>
          </p:cNvSpPr>
          <p:nvPr/>
        </p:nvSpPr>
        <p:spPr bwMode="auto">
          <a:xfrm>
            <a:off x="5257800" y="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b="1">
                <a:solidFill>
                  <a:srgbClr val="FF0000"/>
                </a:solidFill>
                <a:latin typeface="Times New Roman" panose="02020603050405020304" pitchFamily="18" charset="0"/>
              </a:rPr>
              <a:t>Đoạn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8600" y="1870075"/>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800">
                <a:latin typeface="Times New Roman" panose="02020603050405020304" pitchFamily="18" charset="0"/>
                <a:cs typeface="Times New Roman" panose="02020603050405020304" pitchFamily="18" charset="0"/>
              </a:rPr>
              <a:t>1. Thụt lề </a:t>
            </a:r>
            <a:r>
              <a:rPr lang="vi-VN" altLang="vi-VN" sz="2800">
                <a:latin typeface="Times New Roman" panose="02020603050405020304" pitchFamily="18" charset="0"/>
                <a:cs typeface="Times New Roman" panose="02020603050405020304" pitchFamily="18" charset="0"/>
              </a:rPr>
              <a:t>đ</a:t>
            </a:r>
            <a:r>
              <a:rPr lang="en-US" altLang="vi-VN" sz="2800">
                <a:latin typeface="Times New Roman" panose="02020603050405020304" pitchFamily="18" charset="0"/>
                <a:cs typeface="Times New Roman" panose="02020603050405020304" pitchFamily="18" charset="0"/>
              </a:rPr>
              <a:t>oạn v</a:t>
            </a:r>
            <a:r>
              <a:rPr lang="vi-VN" altLang="vi-VN" sz="2800">
                <a:latin typeface="Times New Roman" panose="02020603050405020304" pitchFamily="18" charset="0"/>
                <a:cs typeface="Times New Roman" panose="02020603050405020304" pitchFamily="18" charset="0"/>
              </a:rPr>
              <a:t>ă</a:t>
            </a:r>
            <a:r>
              <a:rPr lang="en-US" altLang="vi-VN" sz="2800">
                <a:latin typeface="Times New Roman" panose="02020603050405020304" pitchFamily="18" charset="0"/>
                <a:cs typeface="Times New Roman" panose="02020603050405020304" pitchFamily="18" charset="0"/>
              </a:rPr>
              <a:t>n bản</a:t>
            </a: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43200"/>
            <a:ext cx="3441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6781800" y="3276600"/>
            <a:ext cx="2133600" cy="954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a:latin typeface="Times New Roman" panose="02020603050405020304" pitchFamily="18" charset="0"/>
                <a:cs typeface="Times New Roman" panose="02020603050405020304" pitchFamily="18" charset="0"/>
              </a:rPr>
              <a:t>T</a:t>
            </a:r>
            <a:r>
              <a:rPr lang="vi-VN" altLang="vi-VN" sz="2800">
                <a:latin typeface="Times New Roman" panose="02020603050405020304" pitchFamily="18" charset="0"/>
                <a:cs typeface="Times New Roman" panose="02020603050405020304" pitchFamily="18" charset="0"/>
              </a:rPr>
              <a:t>ă</a:t>
            </a:r>
            <a:r>
              <a:rPr lang="en-US" altLang="vi-VN" sz="2800">
                <a:latin typeface="Times New Roman" panose="02020603050405020304" pitchFamily="18" charset="0"/>
                <a:cs typeface="Times New Roman" panose="02020603050405020304" pitchFamily="18" charset="0"/>
              </a:rPr>
              <a:t>ng kích th</a:t>
            </a:r>
            <a:r>
              <a:rPr lang="vi-VN" altLang="vi-VN" sz="2800">
                <a:latin typeface="Times New Roman" panose="02020603050405020304" pitchFamily="18" charset="0"/>
                <a:cs typeface="Times New Roman" panose="02020603050405020304" pitchFamily="18" charset="0"/>
              </a:rPr>
              <a:t>ước</a:t>
            </a:r>
            <a:r>
              <a:rPr lang="en-US" altLang="vi-VN" sz="2800">
                <a:latin typeface="Times New Roman" panose="02020603050405020304" pitchFamily="18" charset="0"/>
                <a:cs typeface="Times New Roman" panose="02020603050405020304" pitchFamily="18" charset="0"/>
              </a:rPr>
              <a:t> thụt lề</a:t>
            </a:r>
          </a:p>
        </p:txBody>
      </p:sp>
      <p:cxnSp>
        <p:nvCxnSpPr>
          <p:cNvPr id="13" name="Straight Arrow Connector 12"/>
          <p:cNvCxnSpPr/>
          <p:nvPr/>
        </p:nvCxnSpPr>
        <p:spPr>
          <a:xfrm>
            <a:off x="5375275" y="3668713"/>
            <a:ext cx="1524000" cy="1730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50" y="2532063"/>
            <a:ext cx="1997075"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1000" fill="hold"/>
                                        <p:tgtEl>
                                          <p:spTgt spid="389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152400" y="3505200"/>
            <a:ext cx="2133600" cy="954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a:latin typeface="Times New Roman" panose="02020603050405020304" pitchFamily="18" charset="0"/>
                <a:cs typeface="Times New Roman" panose="02020603050405020304" pitchFamily="18" charset="0"/>
              </a:rPr>
              <a:t>Giảm kích th</a:t>
            </a:r>
            <a:r>
              <a:rPr lang="vi-VN" altLang="vi-VN" sz="2800">
                <a:latin typeface="Times New Roman" panose="02020603050405020304" pitchFamily="18" charset="0"/>
                <a:cs typeface="Times New Roman" panose="02020603050405020304" pitchFamily="18" charset="0"/>
              </a:rPr>
              <a:t>ước</a:t>
            </a:r>
            <a:r>
              <a:rPr lang="en-US" altLang="vi-VN" sz="2800">
                <a:latin typeface="Times New Roman" panose="02020603050405020304" pitchFamily="18" charset="0"/>
                <a:cs typeface="Times New Roman" panose="02020603050405020304" pitchFamily="18" charset="0"/>
              </a:rPr>
              <a:t> thụt lề</a:t>
            </a:r>
          </a:p>
        </p:txBody>
      </p:sp>
      <p:cxnSp>
        <p:nvCxnSpPr>
          <p:cNvPr id="15" name="Straight Arrow Connector 14"/>
          <p:cNvCxnSpPr/>
          <p:nvPr/>
        </p:nvCxnSpPr>
        <p:spPr>
          <a:xfrm flipH="1">
            <a:off x="2211388" y="3389313"/>
            <a:ext cx="1223962" cy="5937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66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46350"/>
            <a:ext cx="18018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barn(inVertical)">
                                      <p:cBhvr>
                                        <p:cTn id="7" dur="500"/>
                                        <p:tgtEl>
                                          <p:spTgt spid="26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Box 8"/>
          <p:cNvSpPr txBox="1">
            <a:spLocks noChangeArrowheads="1"/>
          </p:cNvSpPr>
          <p:nvPr/>
        </p:nvSpPr>
        <p:spPr bwMode="auto">
          <a:xfrm>
            <a:off x="-6350" y="2647950"/>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latin typeface="Times New Roman" panose="02020603050405020304" pitchFamily="18" charset="0"/>
                <a:cs typeface="Times New Roman" panose="02020603050405020304" pitchFamily="18" charset="0"/>
              </a:rPr>
              <a:t>- Nháy vào nút lệnh       </a:t>
            </a:r>
            <a:r>
              <a:rPr lang="vi-VN" altLang="vi-VN" sz="3200">
                <a:latin typeface="Times New Roman" panose="02020603050405020304" pitchFamily="18" charset="0"/>
                <a:cs typeface="Times New Roman" panose="02020603050405020304" pitchFamily="18" charset="0"/>
              </a:rPr>
              <a:t>để</a:t>
            </a:r>
            <a:r>
              <a:rPr lang="en-US" altLang="vi-VN" sz="3200">
                <a:latin typeface="Times New Roman" panose="02020603050405020304" pitchFamily="18" charset="0"/>
                <a:cs typeface="Times New Roman" panose="02020603050405020304" pitchFamily="18" charset="0"/>
              </a:rPr>
              <a:t> t</a:t>
            </a:r>
            <a:r>
              <a:rPr lang="vi-VN" altLang="vi-VN" sz="3200">
                <a:latin typeface="Times New Roman" panose="02020603050405020304" pitchFamily="18" charset="0"/>
                <a:cs typeface="Times New Roman" panose="02020603050405020304" pitchFamily="18" charset="0"/>
              </a:rPr>
              <a:t>ă</a:t>
            </a:r>
            <a:r>
              <a:rPr lang="en-US" altLang="vi-VN" sz="3200">
                <a:latin typeface="Times New Roman" panose="02020603050405020304" pitchFamily="18" charset="0"/>
                <a:cs typeface="Times New Roman" panose="02020603050405020304" pitchFamily="18" charset="0"/>
              </a:rPr>
              <a:t>ng kích th</a:t>
            </a:r>
            <a:r>
              <a:rPr lang="vi-VN" altLang="vi-VN" sz="3200">
                <a:latin typeface="Times New Roman" panose="02020603050405020304" pitchFamily="18" charset="0"/>
                <a:cs typeface="Times New Roman" panose="02020603050405020304" pitchFamily="18" charset="0"/>
              </a:rPr>
              <a:t>ước</a:t>
            </a:r>
            <a:r>
              <a:rPr lang="en-US" altLang="vi-VN" sz="3200">
                <a:latin typeface="Times New Roman" panose="02020603050405020304" pitchFamily="18" charset="0"/>
                <a:cs typeface="Times New Roman" panose="02020603050405020304" pitchFamily="18" charset="0"/>
              </a:rPr>
              <a:t> thụt lề </a:t>
            </a:r>
          </a:p>
        </p:txBody>
      </p:sp>
      <p:pic>
        <p:nvPicPr>
          <p:cNvPr id="61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88" y="2605088"/>
            <a:ext cx="447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9"/>
          <p:cNvSpPr txBox="1">
            <a:spLocks noChangeArrowheads="1"/>
          </p:cNvSpPr>
          <p:nvPr/>
        </p:nvSpPr>
        <p:spPr bwMode="auto">
          <a:xfrm>
            <a:off x="20638" y="3352800"/>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a:latin typeface="Times New Roman" panose="02020603050405020304" pitchFamily="18" charset="0"/>
                <a:cs typeface="Times New Roman" panose="02020603050405020304" pitchFamily="18" charset="0"/>
              </a:rPr>
              <a:t>- Nháy vào nút lệnh       </a:t>
            </a:r>
            <a:r>
              <a:rPr lang="vi-VN" altLang="vi-VN" sz="3200">
                <a:latin typeface="Times New Roman" panose="02020603050405020304" pitchFamily="18" charset="0"/>
                <a:cs typeface="Times New Roman" panose="02020603050405020304" pitchFamily="18" charset="0"/>
              </a:rPr>
              <a:t>để</a:t>
            </a:r>
            <a:r>
              <a:rPr lang="en-US" altLang="vi-VN" sz="3200">
                <a:latin typeface="Times New Roman" panose="02020603050405020304" pitchFamily="18" charset="0"/>
                <a:cs typeface="Times New Roman" panose="02020603050405020304" pitchFamily="18" charset="0"/>
              </a:rPr>
              <a:t> giảm kích th</a:t>
            </a:r>
            <a:r>
              <a:rPr lang="vi-VN" altLang="vi-VN" sz="3200">
                <a:latin typeface="Times New Roman" panose="02020603050405020304" pitchFamily="18" charset="0"/>
                <a:cs typeface="Times New Roman" panose="02020603050405020304" pitchFamily="18" charset="0"/>
              </a:rPr>
              <a:t>ước</a:t>
            </a:r>
            <a:r>
              <a:rPr lang="en-US" altLang="vi-VN" sz="3200">
                <a:latin typeface="Times New Roman" panose="02020603050405020304" pitchFamily="18" charset="0"/>
                <a:cs typeface="Times New Roman" panose="02020603050405020304" pitchFamily="18" charset="0"/>
              </a:rPr>
              <a:t> thụt lề </a:t>
            </a:r>
          </a:p>
        </p:txBody>
      </p:sp>
      <p:pic>
        <p:nvPicPr>
          <p:cNvPr id="61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76600"/>
            <a:ext cx="5127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Box 11"/>
          <p:cNvSpPr txBox="1">
            <a:spLocks noChangeArrowheads="1"/>
          </p:cNvSpPr>
          <p:nvPr/>
        </p:nvSpPr>
        <p:spPr bwMode="auto">
          <a:xfrm>
            <a:off x="26988" y="4549775"/>
            <a:ext cx="9372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600" b="1" i="1">
                <a:solidFill>
                  <a:srgbClr val="FF0000"/>
                </a:solidFill>
                <a:latin typeface="Times New Roman" panose="02020603050405020304" pitchFamily="18" charset="0"/>
                <a:cs typeface="Times New Roman" panose="02020603050405020304" pitchFamily="18" charset="0"/>
              </a:rPr>
              <a:t>L</a:t>
            </a:r>
            <a:r>
              <a:rPr lang="vi-VN" altLang="vi-VN" sz="3600" b="1" i="1">
                <a:solidFill>
                  <a:srgbClr val="FF0000"/>
                </a:solidFill>
                <a:latin typeface="Times New Roman" panose="02020603050405020304" pitchFamily="18" charset="0"/>
                <a:cs typeface="Times New Roman" panose="02020603050405020304" pitchFamily="18" charset="0"/>
              </a:rPr>
              <a:t>ư</a:t>
            </a:r>
            <a:r>
              <a:rPr lang="en-US" altLang="vi-VN" sz="3600" b="1" i="1">
                <a:solidFill>
                  <a:srgbClr val="FF0000"/>
                </a:solidFill>
                <a:latin typeface="Times New Roman" panose="02020603050405020304" pitchFamily="18" charset="0"/>
                <a:cs typeface="Times New Roman" panose="02020603050405020304" pitchFamily="18" charset="0"/>
              </a:rPr>
              <a:t>u ý: </a:t>
            </a:r>
            <a:r>
              <a:rPr lang="en-US" altLang="vi-VN" sz="3200">
                <a:latin typeface="Times New Roman" panose="02020603050405020304" pitchFamily="18" charset="0"/>
                <a:cs typeface="Times New Roman" panose="02020603050405020304" pitchFamily="18" charset="0"/>
              </a:rPr>
              <a:t>Có thể nháy vào nút       hoặc       một hoặc nhiều lần </a:t>
            </a:r>
            <a:r>
              <a:rPr lang="vi-VN" altLang="vi-VN" sz="3200">
                <a:latin typeface="Times New Roman" panose="02020603050405020304" pitchFamily="18" charset="0"/>
                <a:cs typeface="Times New Roman" panose="02020603050405020304" pitchFamily="18" charset="0"/>
              </a:rPr>
              <a:t>để</a:t>
            </a:r>
            <a:r>
              <a:rPr lang="en-US" altLang="vi-VN" sz="3200">
                <a:latin typeface="Times New Roman" panose="02020603050405020304" pitchFamily="18" charset="0"/>
                <a:cs typeface="Times New Roman" panose="02020603050405020304" pitchFamily="18" charset="0"/>
              </a:rPr>
              <a:t> t</a:t>
            </a:r>
            <a:r>
              <a:rPr lang="vi-VN" altLang="vi-VN" sz="3200">
                <a:latin typeface="Times New Roman" panose="02020603050405020304" pitchFamily="18" charset="0"/>
                <a:cs typeface="Times New Roman" panose="02020603050405020304" pitchFamily="18" charset="0"/>
              </a:rPr>
              <a:t>ă</a:t>
            </a:r>
            <a:r>
              <a:rPr lang="en-US" altLang="vi-VN" sz="3200">
                <a:latin typeface="Times New Roman" panose="02020603050405020304" pitchFamily="18" charset="0"/>
                <a:cs typeface="Times New Roman" panose="02020603050405020304" pitchFamily="18" charset="0"/>
              </a:rPr>
              <a:t>ng hoặc giảm kích th</a:t>
            </a:r>
            <a:r>
              <a:rPr lang="vi-VN" altLang="vi-VN" sz="3200">
                <a:latin typeface="Times New Roman" panose="02020603050405020304" pitchFamily="18" charset="0"/>
                <a:cs typeface="Times New Roman" panose="02020603050405020304" pitchFamily="18" charset="0"/>
              </a:rPr>
              <a:t>ước</a:t>
            </a:r>
            <a:r>
              <a:rPr lang="en-US" altLang="vi-VN" sz="3200">
                <a:latin typeface="Times New Roman" panose="02020603050405020304" pitchFamily="18" charset="0"/>
                <a:cs typeface="Times New Roman" panose="02020603050405020304" pitchFamily="18" charset="0"/>
              </a:rPr>
              <a:t> thụt lề.  </a:t>
            </a:r>
          </a:p>
        </p:txBody>
      </p:sp>
      <p:pic>
        <p:nvPicPr>
          <p:cNvPr id="6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4545013"/>
            <a:ext cx="6191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4511675"/>
            <a:ext cx="733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2 1">
            <a:hlinkClick r:id="rId4" action="ppaction://hlinkfile"/>
          </p:cNvPr>
          <p:cNvSpPr/>
          <p:nvPr/>
        </p:nvSpPr>
        <p:spPr>
          <a:xfrm>
            <a:off x="7219950" y="5791200"/>
            <a:ext cx="1746250"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1000"/>
                                        <p:tgtEl>
                                          <p:spTgt spid="6152"/>
                                        </p:tgtEl>
                                      </p:cBhvr>
                                    </p:animEffect>
                                    <p:anim calcmode="lin" valueType="num">
                                      <p:cBhvr>
                                        <p:cTn id="13" dur="1000" fill="hold"/>
                                        <p:tgtEl>
                                          <p:spTgt spid="6152"/>
                                        </p:tgtEl>
                                        <p:attrNameLst>
                                          <p:attrName>ppt_x</p:attrName>
                                        </p:attrNameLst>
                                      </p:cBhvr>
                                      <p:tavLst>
                                        <p:tav tm="0">
                                          <p:val>
                                            <p:strVal val="#ppt_x"/>
                                          </p:val>
                                        </p:tav>
                                        <p:tav tm="100000">
                                          <p:val>
                                            <p:strVal val="#ppt_x"/>
                                          </p:val>
                                        </p:tav>
                                      </p:tavLst>
                                    </p:anim>
                                    <p:anim calcmode="lin" valueType="num">
                                      <p:cBhvr>
                                        <p:cTn id="14"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153"/>
                                        </p:tgtEl>
                                        <p:attrNameLst>
                                          <p:attrName>style.visibility</p:attrName>
                                        </p:attrNameLst>
                                      </p:cBhvr>
                                      <p:to>
                                        <p:strVal val="visible"/>
                                      </p:to>
                                    </p:set>
                                    <p:animEffect transition="in" filter="fade">
                                      <p:cBhvr>
                                        <p:cTn id="19" dur="1000"/>
                                        <p:tgtEl>
                                          <p:spTgt spid="6153"/>
                                        </p:tgtEl>
                                      </p:cBhvr>
                                    </p:animEffect>
                                    <p:anim calcmode="lin" valueType="num">
                                      <p:cBhvr>
                                        <p:cTn id="20" dur="1000" fill="hold"/>
                                        <p:tgtEl>
                                          <p:spTgt spid="6153"/>
                                        </p:tgtEl>
                                        <p:attrNameLst>
                                          <p:attrName>ppt_x</p:attrName>
                                        </p:attrNameLst>
                                      </p:cBhvr>
                                      <p:tavLst>
                                        <p:tav tm="0">
                                          <p:val>
                                            <p:strVal val="#ppt_x"/>
                                          </p:val>
                                        </p:tav>
                                        <p:tav tm="100000">
                                          <p:val>
                                            <p:strVal val="#ppt_x"/>
                                          </p:val>
                                        </p:tav>
                                      </p:tavLst>
                                    </p:anim>
                                    <p:anim calcmode="lin" valueType="num">
                                      <p:cBhvr>
                                        <p:cTn id="21" dur="1000" fill="hold"/>
                                        <p:tgtEl>
                                          <p:spTgt spid="615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54"/>
                                        </p:tgtEl>
                                        <p:attrNameLst>
                                          <p:attrName>style.visibility</p:attrName>
                                        </p:attrNameLst>
                                      </p:cBhvr>
                                      <p:to>
                                        <p:strVal val="visible"/>
                                      </p:to>
                                    </p:set>
                                    <p:animEffect transition="in" filter="fade">
                                      <p:cBhvr>
                                        <p:cTn id="24" dur="1000"/>
                                        <p:tgtEl>
                                          <p:spTgt spid="6154"/>
                                        </p:tgtEl>
                                      </p:cBhvr>
                                    </p:animEffect>
                                    <p:anim calcmode="lin" valueType="num">
                                      <p:cBhvr>
                                        <p:cTn id="25" dur="1000" fill="hold"/>
                                        <p:tgtEl>
                                          <p:spTgt spid="6154"/>
                                        </p:tgtEl>
                                        <p:attrNameLst>
                                          <p:attrName>ppt_x</p:attrName>
                                        </p:attrNameLst>
                                      </p:cBhvr>
                                      <p:tavLst>
                                        <p:tav tm="0">
                                          <p:val>
                                            <p:strVal val="#ppt_x"/>
                                          </p:val>
                                        </p:tav>
                                        <p:tav tm="100000">
                                          <p:val>
                                            <p:strVal val="#ppt_x"/>
                                          </p:val>
                                        </p:tav>
                                      </p:tavLst>
                                    </p:anim>
                                    <p:anim calcmode="lin" valueType="num">
                                      <p:cBhvr>
                                        <p:cTn id="26"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155"/>
                                        </p:tgtEl>
                                        <p:attrNameLst>
                                          <p:attrName>style.visibility</p:attrName>
                                        </p:attrNameLst>
                                      </p:cBhvr>
                                      <p:to>
                                        <p:strVal val="visible"/>
                                      </p:to>
                                    </p:set>
                                    <p:animEffect transition="in" filter="fade">
                                      <p:cBhvr>
                                        <p:cTn id="31" dur="1000"/>
                                        <p:tgtEl>
                                          <p:spTgt spid="6155"/>
                                        </p:tgtEl>
                                      </p:cBhvr>
                                    </p:animEffect>
                                    <p:anim calcmode="lin" valueType="num">
                                      <p:cBhvr>
                                        <p:cTn id="32" dur="1000" fill="hold"/>
                                        <p:tgtEl>
                                          <p:spTgt spid="6155"/>
                                        </p:tgtEl>
                                        <p:attrNameLst>
                                          <p:attrName>ppt_x</p:attrName>
                                        </p:attrNameLst>
                                      </p:cBhvr>
                                      <p:tavLst>
                                        <p:tav tm="0">
                                          <p:val>
                                            <p:strVal val="#ppt_x"/>
                                          </p:val>
                                        </p:tav>
                                        <p:tav tm="100000">
                                          <p:val>
                                            <p:strVal val="#ppt_x"/>
                                          </p:val>
                                        </p:tav>
                                      </p:tavLst>
                                    </p:anim>
                                    <p:anim calcmode="lin" valueType="num">
                                      <p:cBhvr>
                                        <p:cTn id="33" dur="1000" fill="hold"/>
                                        <p:tgtEl>
                                          <p:spTgt spid="615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156"/>
                                        </p:tgtEl>
                                        <p:attrNameLst>
                                          <p:attrName>style.visibility</p:attrName>
                                        </p:attrNameLst>
                                      </p:cBhvr>
                                      <p:to>
                                        <p:strVal val="visible"/>
                                      </p:to>
                                    </p:set>
                                    <p:animEffect transition="in" filter="fade">
                                      <p:cBhvr>
                                        <p:cTn id="36" dur="1000"/>
                                        <p:tgtEl>
                                          <p:spTgt spid="6156"/>
                                        </p:tgtEl>
                                      </p:cBhvr>
                                    </p:animEffect>
                                    <p:anim calcmode="lin" valueType="num">
                                      <p:cBhvr>
                                        <p:cTn id="37" dur="1000" fill="hold"/>
                                        <p:tgtEl>
                                          <p:spTgt spid="6156"/>
                                        </p:tgtEl>
                                        <p:attrNameLst>
                                          <p:attrName>ppt_x</p:attrName>
                                        </p:attrNameLst>
                                      </p:cBhvr>
                                      <p:tavLst>
                                        <p:tav tm="0">
                                          <p:val>
                                            <p:strVal val="#ppt_x"/>
                                          </p:val>
                                        </p:tav>
                                        <p:tav tm="100000">
                                          <p:val>
                                            <p:strVal val="#ppt_x"/>
                                          </p:val>
                                        </p:tav>
                                      </p:tavLst>
                                    </p:anim>
                                    <p:anim calcmode="lin" valueType="num">
                                      <p:cBhvr>
                                        <p:cTn id="38" dur="1000" fill="hold"/>
                                        <p:tgtEl>
                                          <p:spTgt spid="615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157"/>
                                        </p:tgtEl>
                                        <p:attrNameLst>
                                          <p:attrName>style.visibility</p:attrName>
                                        </p:attrNameLst>
                                      </p:cBhvr>
                                      <p:to>
                                        <p:strVal val="visible"/>
                                      </p:to>
                                    </p:set>
                                    <p:animEffect transition="in" filter="fade">
                                      <p:cBhvr>
                                        <p:cTn id="41" dur="1000"/>
                                        <p:tgtEl>
                                          <p:spTgt spid="6157"/>
                                        </p:tgtEl>
                                      </p:cBhvr>
                                    </p:animEffect>
                                    <p:anim calcmode="lin" valueType="num">
                                      <p:cBhvr>
                                        <p:cTn id="42" dur="1000" fill="hold"/>
                                        <p:tgtEl>
                                          <p:spTgt spid="6157"/>
                                        </p:tgtEl>
                                        <p:attrNameLst>
                                          <p:attrName>ppt_x</p:attrName>
                                        </p:attrNameLst>
                                      </p:cBhvr>
                                      <p:tavLst>
                                        <p:tav tm="0">
                                          <p:val>
                                            <p:strVal val="#ppt_x"/>
                                          </p:val>
                                        </p:tav>
                                        <p:tav tm="100000">
                                          <p:val>
                                            <p:strVal val="#ppt_x"/>
                                          </p:val>
                                        </p:tav>
                                      </p:tavLst>
                                    </p:anim>
                                    <p:anim calcmode="lin" valueType="num">
                                      <p:cBhvr>
                                        <p:cTn id="43" dur="1000" fill="hold"/>
                                        <p:tgtEl>
                                          <p:spTgt spid="6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3" grpId="0"/>
      <p:bldP spid="61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Box 7"/>
          <p:cNvSpPr txBox="1">
            <a:spLocks noChangeArrowheads="1"/>
          </p:cNvSpPr>
          <p:nvPr/>
        </p:nvSpPr>
        <p:spPr bwMode="auto">
          <a:xfrm>
            <a:off x="0" y="16002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u="sng">
                <a:latin typeface="Times New Roman" panose="02020603050405020304" pitchFamily="18" charset="0"/>
                <a:cs typeface="Times New Roman" panose="02020603050405020304" pitchFamily="18" charset="0"/>
              </a:rPr>
              <a:t>2. Điều chỉnh khoảng cách gi</a:t>
            </a:r>
            <a:r>
              <a:rPr lang="vi-VN" altLang="vi-VN" sz="3200" u="sng">
                <a:latin typeface="Times New Roman" panose="02020603050405020304" pitchFamily="18" charset="0"/>
                <a:cs typeface="Times New Roman" panose="02020603050405020304" pitchFamily="18" charset="0"/>
              </a:rPr>
              <a:t>ữa</a:t>
            </a:r>
            <a:r>
              <a:rPr lang="en-US" altLang="vi-VN" sz="3200" u="sng">
                <a:latin typeface="Times New Roman" panose="02020603050405020304" pitchFamily="18" charset="0"/>
                <a:cs typeface="Times New Roman" panose="02020603050405020304" pitchFamily="18" charset="0"/>
              </a:rPr>
              <a:t> các dòng.</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81250"/>
            <a:ext cx="67818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arn(inVertical)">
                                      <p:cBhvr>
                                        <p:cTn id="7" dur="5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5" y="2574925"/>
            <a:ext cx="41465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TotalTime>
  <Words>414</Words>
  <Application>Microsoft Office PowerPoint</Application>
  <PresentationFormat>On-screen Show (4:3)</PresentationFormat>
  <Paragraphs>61</Paragraphs>
  <Slides>23</Slides>
  <Notes>0</Notes>
  <HiddenSlides>0</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Times New Roman</vt:lpstr>
      <vt:lpstr>VNI-Disney</vt:lpstr>
      <vt:lpstr>Office Theme</vt:lpstr>
      <vt:lpstr>Default Design</vt:lpstr>
      <vt:lpstr>Bitmap Image</vt:lpstr>
      <vt:lpstr>PowerPoint Presentation</vt:lpstr>
      <vt:lpstr>PowerPoint Presentation</vt:lpstr>
      <vt:lpstr>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Google Earth. Dưới sự hướng dẫn của ông, họ đã đi sâu vào hang, chụp ảnh, đo đạc và thu thập dữ kiện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"TEL:0966692791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quyttht</dc:creator>
  <cp:lastModifiedBy>Windows User</cp:lastModifiedBy>
  <cp:revision>206</cp:revision>
  <dcterms:created xsi:type="dcterms:W3CDTF">2017-10-10T13:44:31Z</dcterms:created>
  <dcterms:modified xsi:type="dcterms:W3CDTF">2021-05-31T05:52:31Z</dcterms:modified>
</cp:coreProperties>
</file>