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6" r:id="rId3"/>
    <p:sldId id="291" r:id="rId4"/>
    <p:sldId id="286" r:id="rId5"/>
    <p:sldId id="269" r:id="rId6"/>
    <p:sldId id="278" r:id="rId7"/>
    <p:sldId id="277" r:id="rId8"/>
    <p:sldId id="280" r:id="rId9"/>
    <p:sldId id="292" r:id="rId10"/>
    <p:sldId id="293" r:id="rId11"/>
    <p:sldId id="287" r:id="rId12"/>
    <p:sldId id="285" r:id="rId13"/>
    <p:sldId id="294" r:id="rId14"/>
    <p:sldId id="297" r:id="rId15"/>
    <p:sldId id="301" r:id="rId16"/>
    <p:sldId id="296" r:id="rId17"/>
    <p:sldId id="298" r:id="rId18"/>
    <p:sldId id="299" r:id="rId19"/>
    <p:sldId id="273" r:id="rId20"/>
    <p:sldId id="302" r:id="rId21"/>
    <p:sldId id="300" r:id="rId22"/>
    <p:sldId id="274" r:id="rId23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57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1872F-1DB8-4D19-AD2D-D6496A3F0407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4A04B-4CA8-41BF-B9E4-43E2DDC4DBE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8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4F3F-ADBF-4B47-A64E-914940CFBF38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2CD0-40AE-4C01-969B-51DB073ADE7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2111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1C55-B70A-48C9-A1C9-9FF96A662BA6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1C7ED-62DC-43C9-B096-E7804757162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0074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745CE-DBEC-4415-BF42-76AB523D71A0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93BF-A5D9-4EA8-9A08-C46FB087C1E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8874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1DDA-B261-4438-A0EF-9E2EF2F658B3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ACB1-C8C1-475A-8B8C-25C5DEE366C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8930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DC25-2C92-4B31-9D6F-0C24782E978E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7193-8CC4-446C-BE5C-8FA8A95250D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8906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264F-A693-42BE-958F-E77FE9A7251D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76F1-AB6D-4CA7-84F8-2DBB1578D25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649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F304-1733-4999-84E1-0ADB48E2C001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3278-3784-4E86-9A9C-C1BBBB1A331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145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671E-9BD4-4EDC-9210-49796B3B5EBD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5FD9-0E12-4097-8A9A-34E4859CEC8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369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0348-DB33-45B7-A729-A17BB1E3D5A6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F518-FF72-4D11-8FE0-E23E5DB6F2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2097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8B2D-7369-4053-B921-8D62628DAC75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9C3E-1D7E-4671-AC95-83FA99BB81D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6432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4CD59-AF5A-41AA-B04F-BCA9B57834F9}" type="datetimeFigureOut">
              <a:rPr lang="vi-VN"/>
              <a:pPr>
                <a:defRPr/>
              </a:pPr>
              <a:t>31/05/2021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AA5C81-9037-454E-8E57-48904C5ED5C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8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7.wmf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7.w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7.w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33.gif"/><Relationship Id="rId3" Type="http://schemas.openxmlformats.org/officeDocument/2006/relationships/image" Target="../media/image2.png"/><Relationship Id="rId7" Type="http://schemas.openxmlformats.org/officeDocument/2006/relationships/image" Target="../media/image30.wmf"/><Relationship Id="rId12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1.gif"/><Relationship Id="rId5" Type="http://schemas.openxmlformats.org/officeDocument/2006/relationships/image" Target="../media/image29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4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6324600" cy="2438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en-US" sz="2800" kern="10">
              <a:ln w="12700">
                <a:solidFill>
                  <a:srgbClr val="00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372600" cy="8915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chào quý thầy cô giáo và các em học sinh</a:t>
            </a:r>
            <a:r>
              <a:rPr lang="en-US" sz="8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Linus"/>
                <a:cs typeface="+mn-cs"/>
              </a:rPr>
              <a:t> </a:t>
            </a:r>
          </a:p>
        </p:txBody>
      </p:sp>
      <p:sp>
        <p:nvSpPr>
          <p:cNvPr id="2052" name="WordArt 20"/>
          <p:cNvSpPr>
            <a:spLocks noChangeArrowheads="1" noChangeShapeType="1" noTextEdit="1"/>
          </p:cNvSpPr>
          <p:nvPr/>
        </p:nvSpPr>
        <p:spPr bwMode="auto">
          <a:xfrm>
            <a:off x="2971800" y="3359150"/>
            <a:ext cx="3810000" cy="984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</a:t>
            </a:r>
          </a:p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 descr="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990600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85707" y="-149304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3"/>
          <a:stretch>
            <a:fillRect/>
          </a:stretch>
        </p:blipFill>
        <p:spPr bwMode="auto">
          <a:xfrm>
            <a:off x="1985963" y="2246313"/>
            <a:ext cx="398938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6"/>
          <p:cNvSpPr txBox="1">
            <a:spLocks noChangeArrowheads="1"/>
          </p:cNvSpPr>
          <p:nvPr/>
        </p:nvSpPr>
        <p:spPr bwMode="auto">
          <a:xfrm>
            <a:off x="34925" y="768350"/>
            <a:ext cx="7561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để có được dòng chữ như dưới đây em làm thế nào:</a:t>
            </a:r>
            <a:endParaRPr lang="vi-VN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1" name="Picture 12" descr="FLOWER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99088"/>
            <a:ext cx="16049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FLOWER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45125"/>
            <a:ext cx="16049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FLOWER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445125"/>
            <a:ext cx="16049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FLOWER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492750"/>
            <a:ext cx="16049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FLOWER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732463"/>
            <a:ext cx="1306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FLOWERS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5780088"/>
            <a:ext cx="1306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7" y="2024142"/>
            <a:ext cx="6868917" cy="346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Chọn phông chữ, kiểu chữ, cỡ chữ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99088"/>
            <a:ext cx="16049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oud 18"/>
          <p:cNvSpPr/>
          <p:nvPr/>
        </p:nvSpPr>
        <p:spPr>
          <a:xfrm>
            <a:off x="3194050" y="3716338"/>
            <a:ext cx="4957763" cy="216693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các bước chọn phông chữ, kiểu chữ, cỡ chữ trong Logo?</a:t>
            </a:r>
          </a:p>
          <a:p>
            <a:pPr algn="ctr"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936750" y="2205038"/>
            <a:ext cx="72437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u="sng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đôi:</a:t>
            </a:r>
            <a:endParaRPr lang="vi-VN" altLang="vi-VN" sz="4400" b="1" u="sng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524375"/>
            <a:ext cx="17145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563" y="1535113"/>
            <a:ext cx="4540250" cy="513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3" y="2233613"/>
            <a:ext cx="3162300" cy="240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55688" y="1535113"/>
            <a:ext cx="1233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2" idx="2"/>
            <a:endCxn id="10" idx="0"/>
          </p:cNvCxnSpPr>
          <p:nvPr/>
        </p:nvCxnSpPr>
        <p:spPr>
          <a:xfrm>
            <a:off x="1673225" y="2058988"/>
            <a:ext cx="376238" cy="17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12900" y="5702300"/>
            <a:ext cx="1235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2847975" y="4221163"/>
            <a:ext cx="1144588" cy="17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2025650"/>
            <a:ext cx="85693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 </a:t>
            </a: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và bạn hãy cùng nhau trao đổi, quan sát kết quả khi gõ lệnh và điền vào chỗ chấm vào bảng trang 109: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2*5</a:t>
            </a:r>
            <a:endParaRPr lang="vi-VN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953125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99163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999163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046788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183313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230938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22425"/>
            <a:ext cx="792003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166938" y="3132138"/>
            <a:ext cx="3768725" cy="1008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tính: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5= 10</a:t>
            </a:r>
          </a:p>
          <a:p>
            <a:pPr algn="ctr" eaLnBrk="1" hangingPunct="1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kết quả: 10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1435100" y="3636963"/>
            <a:ext cx="731838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36513" y="4922838"/>
            <a:ext cx="9145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Trong Logo khi thực hiện phép toán có chứa dấu nhân và chia, sẽ được viết lần lượt như sau: * và  /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75" y="2565400"/>
            <a:ext cx="4129088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5580063" y="2565400"/>
            <a:ext cx="3484562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5575" y="1412875"/>
            <a:ext cx="89535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 lệnh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&lt;biểu thức&gt; 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 &lt;biểu thức&gt;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đó: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(Pr)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Lệnh thực hiện phép toán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thức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Là các phép toán em cần tìm kết quả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Ví dụ: Pr 2*5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" y="1535113"/>
            <a:ext cx="8877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Thực hiện 2 phép tính dưới đây và cho biết kết quả: ( thời gian 1p)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a, 2 * 5 + 3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b, 2 * (5 + 3)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428750" y="3843338"/>
            <a:ext cx="6553200" cy="216058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hai phép tính trên?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1687513"/>
            <a:ext cx="82804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vậy: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phép tính, em sử dụng lệnh PrinT (Pr)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tuân theo quy tắc thực hiện phép tính  khi tính toán như toán học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0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953125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99163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999163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046788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183313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230938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92500" y="2636838"/>
            <a:ext cx="102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90938" y="3141663"/>
            <a:ext cx="1025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  <p:bldP spid="2" grpId="0"/>
      <p:bldP spid="2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0" y="-26988"/>
            <a:ext cx="5583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953125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99163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999163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046788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183313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230938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84313"/>
            <a:ext cx="7620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Box 6"/>
          <p:cNvSpPr txBox="1">
            <a:spLocks noChangeArrowheads="1"/>
          </p:cNvSpPr>
          <p:nvPr/>
        </p:nvSpPr>
        <p:spPr bwMode="auto">
          <a:xfrm>
            <a:off x="2792413" y="1270000"/>
            <a:ext cx="60182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lệnh để Logo thực hiện các biểu thức sau. Điền kết quả vào chỗ chấm: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10 + 4 x 25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80 + 45 + 55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2015 + 2016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11413" y="765175"/>
            <a:ext cx="0" cy="5465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0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107950" y="908050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Để có dòng chữ “Truong Tieu Hoc Long Son I”, em gõ lệnh nào dưới đây: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A. Label “Truong Tieu Hoc Long Son I”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B. Lebal “Truong Tieu Hoc Long Son I”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C. Label [Truong Tieu Hoc Long Son I]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D. Lebal [Truong Tieu Hoc Long Son I]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9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953125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000750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3711575"/>
            <a:ext cx="8842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3051175"/>
            <a:ext cx="822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716463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0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107950" y="908050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Để thay đổi phông chữ, cỡ chữ trong Logo em chọn: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A. Set → Pen Size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B. Set → Label Font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C. Set → Pen Color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D. Set → Flood Color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3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953125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000750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2911475"/>
            <a:ext cx="8842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873500"/>
            <a:ext cx="822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716463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0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07950" y="908050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Phép tính nào sau đây khi thực hiện trong Logo cho kết quả là 9:</a:t>
            </a:r>
            <a:endParaRPr lang="vi-VN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A. PrinT 2x4+1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B. PrinT 2*5+1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C. Pr 2x5-1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D. Pr 2*4+1</a:t>
            </a:r>
            <a:endParaRPr lang="vi-VN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7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953125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2" descr="FLOWERS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000750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594225"/>
            <a:ext cx="8842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873500"/>
            <a:ext cx="822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3054350"/>
            <a:ext cx="8207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3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3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163513" y="733425"/>
            <a:ext cx="82454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chọn phông chữ, màu chữ, viết các lệnh để hiện thị dòng chữ theo mẫu, sau đó chia sẻ cho cả lớp quan sát.</a:t>
            </a:r>
            <a:endParaRPr lang="en-US" altLang="vi-VN" sz="4400" b="1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9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636838"/>
            <a:ext cx="3543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9388" y="109538"/>
            <a:ext cx="1295400" cy="10080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539750" y="469900"/>
            <a:ext cx="1008063" cy="784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900113" y="830263"/>
            <a:ext cx="647700" cy="423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1613503" y="44624"/>
            <a:ext cx="33185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2911" y="1823887"/>
            <a:ext cx="345707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1125" y="2905726"/>
            <a:ext cx="2186817" cy="11079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5974" y="4084122"/>
            <a:ext cx="2844627" cy="110799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3081" name="Picture 10" descr="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990600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9" descr="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85707" y="-149304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7184" y="1196752"/>
            <a:ext cx="524086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9127" y="5345340"/>
            <a:ext cx="2175321" cy="1107996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!</a:t>
            </a:r>
          </a:p>
        </p:txBody>
      </p:sp>
      <p:pic>
        <p:nvPicPr>
          <p:cNvPr id="308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14827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16338"/>
            <a:ext cx="2524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3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711200" y="620713"/>
            <a:ext cx="7893050" cy="43926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tiết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2533" name="TextBox 17"/>
          <p:cNvSpPr txBox="1">
            <a:spLocks noChangeArrowheads="1"/>
          </p:cNvSpPr>
          <p:nvPr/>
        </p:nvSpPr>
        <p:spPr bwMode="auto">
          <a:xfrm>
            <a:off x="0" y="-26988"/>
            <a:ext cx="18288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152400" y="1484313"/>
            <a:ext cx="87407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400" dirty="0" smtClean="0">
                <a:latin typeface="Times New Roman" pitchFamily="18" charset="0"/>
                <a:cs typeface="Times New Roman" pitchFamily="18" charset="0"/>
              </a:rPr>
              <a:t>* Về nhà em xem lại nội dung bài học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vi-VN" sz="4400" dirty="0" smtClean="0">
                <a:latin typeface="Times New Roman" pitchFamily="18" charset="0"/>
                <a:cs typeface="Times New Roman" pitchFamily="18" charset="0"/>
              </a:rPr>
              <a:t>* Xem nội dung: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vi-VN" sz="4400" dirty="0" smtClean="0">
                <a:latin typeface="Times New Roman" pitchFamily="18" charset="0"/>
                <a:cs typeface="Times New Roman" pitchFamily="18" charset="0"/>
              </a:rPr>
              <a:t>	B. Hoạt động thực hành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vi-VN" sz="4400" dirty="0" smtClean="0">
                <a:latin typeface="Times New Roman" pitchFamily="18" charset="0"/>
                <a:cs typeface="Times New Roman" pitchFamily="18" charset="0"/>
              </a:rPr>
              <a:t>	C. Hoạt động ứng dụng, mở rộng. </a:t>
            </a:r>
          </a:p>
        </p:txBody>
      </p:sp>
      <p:pic>
        <p:nvPicPr>
          <p:cNvPr id="22535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3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FLOWER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1422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Clip" r:id="rId4" imgW="1278331" imgH="1273759" progId="">
                  <p:embed/>
                </p:oleObj>
              </mc:Choice>
              <mc:Fallback>
                <p:oleObj name="Clip" r:id="rId4" imgW="1278331" imgH="127375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24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7145338" y="3429000"/>
          <a:ext cx="1998662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Clip" r:id="rId6" imgW="1999793" imgH="1831543" progId="">
                  <p:embed/>
                </p:oleObj>
              </mc:Choice>
              <mc:Fallback>
                <p:oleObj name="Clip" r:id="rId6" imgW="1999793" imgH="183154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3429000"/>
                        <a:ext cx="1998662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4" descr="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60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67000" y="4419600"/>
            <a:ext cx="60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124700" y="-1409700"/>
            <a:ext cx="60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1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1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1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990600"/>
            <a:ext cx="60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2" descr="FLOWERS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3" descr="FLOWERS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4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6" descr="bells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22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438400"/>
            <a:ext cx="68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WordArt 21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6629400" cy="381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9" name="WordArt 22"/>
          <p:cNvSpPr>
            <a:spLocks noChangeArrowheads="1" noChangeShapeType="1" noTextEdit="1"/>
          </p:cNvSpPr>
          <p:nvPr/>
        </p:nvSpPr>
        <p:spPr bwMode="auto">
          <a:xfrm>
            <a:off x="762000" y="3810000"/>
            <a:ext cx="7696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0082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và các em học sinh.</a:t>
            </a:r>
          </a:p>
        </p:txBody>
      </p:sp>
      <p:pic>
        <p:nvPicPr>
          <p:cNvPr id="23570" name="Picture 8" descr="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1225" y="1554163"/>
            <a:ext cx="317817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0" descr="2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95425"/>
            <a:ext cx="25161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74882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35375" y="1681163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 về trước n bước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87763" y="2133600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Lùi lại sau n bước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87763" y="2565400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Quay phải k độ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08400" y="3049588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Quay trái k độ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08400" y="3481388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Nhấc bút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08400" y="3913188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Hạ bút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08400" y="4414838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Xóa toàn bộ sân chơi, về vị trí xuất phát</a:t>
            </a: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35375" y="4840288"/>
            <a:ext cx="547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Xóa toàn bộ sân chơi, đứng ở vị trí hiện tại</a:t>
            </a:r>
            <a:endParaRPr lang="vi-VN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35375" y="5272088"/>
            <a:ext cx="5184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Rùa ẩn mình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17913" y="5732463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Rùa hiện hình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35375" y="6218238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Về vị trí xuất phát</a:t>
            </a: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TextBox 1"/>
          <p:cNvSpPr txBox="1">
            <a:spLocks noChangeArrowheads="1"/>
          </p:cNvSpPr>
          <p:nvPr/>
        </p:nvSpPr>
        <p:spPr bwMode="auto">
          <a:xfrm>
            <a:off x="593725" y="47625"/>
            <a:ext cx="8550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hành động của Rùa qua các lệnh sau:</a:t>
            </a:r>
            <a:endParaRPr lang="vi-VN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90775"/>
            <a:ext cx="25622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63788"/>
            <a:ext cx="398938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6"/>
          <p:cNvSpPr txBox="1">
            <a:spLocks noChangeArrowheads="1"/>
          </p:cNvSpPr>
          <p:nvPr/>
        </p:nvSpPr>
        <p:spPr bwMode="auto">
          <a:xfrm>
            <a:off x="34925" y="768350"/>
            <a:ext cx="75612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sử dụng các lệnh đã học để vẽ hình vuông, biết cạnh là 100 bước?</a:t>
            </a:r>
            <a:endParaRPr lang="vi-VN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5122" idx="3"/>
          </p:cNvCxnSpPr>
          <p:nvPr/>
        </p:nvCxnSpPr>
        <p:spPr>
          <a:xfrm flipV="1">
            <a:off x="3605213" y="3557588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564904"/>
            <a:ext cx="7920881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Lệnh viết chữ, tính toán(tiết 1)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07950" y="0"/>
            <a:ext cx="2419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619250" y="-4763"/>
            <a:ext cx="2206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ck Arc 3"/>
          <p:cNvSpPr/>
          <p:nvPr/>
        </p:nvSpPr>
        <p:spPr>
          <a:xfrm rot="16889468">
            <a:off x="-134937" y="-141288"/>
            <a:ext cx="1374776" cy="949325"/>
          </a:xfrm>
          <a:prstGeom prst="blockArc">
            <a:avLst>
              <a:gd name="adj1" fmla="val 10893882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6452198">
            <a:off x="372269" y="8731"/>
            <a:ext cx="1158876" cy="858837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6452198">
            <a:off x="928688" y="-14287"/>
            <a:ext cx="790575" cy="822325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23975" y="260350"/>
            <a:ext cx="295275" cy="3603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1074738"/>
            <a:ext cx="84248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Biết lệnh đầy đủ và lệnh viết tắt trong Logo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của Logo để điều khiển Rùa viết chữ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câu lệnh của Logo để thực hiện các phép tính số học.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3"/>
          <a:stretch>
            <a:fillRect/>
          </a:stretch>
        </p:blipFill>
        <p:spPr bwMode="auto">
          <a:xfrm>
            <a:off x="0" y="5013325"/>
            <a:ext cx="914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1113" y="765175"/>
            <a:ext cx="55133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lệnh em đã biết</a:t>
            </a:r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535113"/>
            <a:ext cx="70548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57338"/>
            <a:ext cx="17303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Lệnh viết chữ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6675"/>
            <a:ext cx="304482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3717925" y="2492375"/>
            <a:ext cx="4957763" cy="21653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cho biết tên lệnh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chữ?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175" y="1484313"/>
            <a:ext cx="8496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tìm hiểu sách giáo khoa trang 108 và trả lời câu hỏi sau:</a:t>
            </a:r>
            <a:endParaRPr lang="vi-VN" alt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656263" y="4784725"/>
            <a:ext cx="10810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92725" y="5602288"/>
            <a:ext cx="176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vi-VN" altLang="vi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575" y="1700213"/>
            <a:ext cx="89535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 lệnh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[Noi dung]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đó: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Tên lệnh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		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 dung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Nội dung cần viết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Ví dụ: Label [Logo viet chu]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2" grpId="0" animBg="1"/>
      <p:bldP spid="2" grpId="1" animBg="1"/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vi-VN" alt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Lệnh viết chữ</a:t>
            </a:r>
            <a:endParaRPr lang="vi-VN" altLang="vi-VN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328738"/>
            <a:ext cx="24368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250825" y="1558925"/>
            <a:ext cx="8353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cá nhân trên máy 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 Label [Logo viet chu]</a:t>
            </a:r>
            <a:endParaRPr lang="vi-VN" alt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357563"/>
            <a:ext cx="8705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589338"/>
            <a:ext cx="91440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691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Arial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Windows User</cp:lastModifiedBy>
  <cp:revision>100</cp:revision>
  <dcterms:created xsi:type="dcterms:W3CDTF">2018-10-01T12:02:39Z</dcterms:created>
  <dcterms:modified xsi:type="dcterms:W3CDTF">2021-05-31T05:47:32Z</dcterms:modified>
</cp:coreProperties>
</file>