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32" r:id="rId2"/>
    <p:sldMasterId id="2147483770" r:id="rId3"/>
    <p:sldMasterId id="2147483782" r:id="rId4"/>
    <p:sldMasterId id="2147483794" r:id="rId5"/>
    <p:sldMasterId id="2147483965" r:id="rId6"/>
    <p:sldMasterId id="2147483978" r:id="rId7"/>
    <p:sldMasterId id="2147484284" r:id="rId8"/>
  </p:sldMasterIdLst>
  <p:notesMasterIdLst>
    <p:notesMasterId r:id="rId30"/>
  </p:notesMasterIdLst>
  <p:sldIdLst>
    <p:sldId id="310" r:id="rId9"/>
    <p:sldId id="313" r:id="rId10"/>
    <p:sldId id="332" r:id="rId11"/>
    <p:sldId id="331" r:id="rId12"/>
    <p:sldId id="339" r:id="rId13"/>
    <p:sldId id="340" r:id="rId14"/>
    <p:sldId id="341" r:id="rId15"/>
    <p:sldId id="351" r:id="rId16"/>
    <p:sldId id="342" r:id="rId17"/>
    <p:sldId id="343" r:id="rId18"/>
    <p:sldId id="344" r:id="rId19"/>
    <p:sldId id="345" r:id="rId20"/>
    <p:sldId id="346" r:id="rId21"/>
    <p:sldId id="350" r:id="rId22"/>
    <p:sldId id="347" r:id="rId23"/>
    <p:sldId id="348" r:id="rId24"/>
    <p:sldId id="272" r:id="rId25"/>
    <p:sldId id="337" r:id="rId26"/>
    <p:sldId id="349" r:id="rId27"/>
    <p:sldId id="321" r:id="rId28"/>
    <p:sldId id="320" r:id="rId29"/>
  </p:sldIdLst>
  <p:sldSz cx="9144000" cy="5143500" type="screen16x9"/>
  <p:notesSz cx="9144000" cy="68580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00025" indent="2540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03225" indent="5080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04838" indent="763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08038" indent="1017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17D21"/>
    <a:srgbClr val="FADAF3"/>
    <a:srgbClr val="FF00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81" d="100"/>
          <a:sy n="81" d="100"/>
        </p:scale>
        <p:origin x="1296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D210C22-A112-4738-AD71-FEE7FF305234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7525C58-199E-49BF-8420-144FB90E2B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200025"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403225"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604838"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808038" algn="l" rtl="0" eaLnBrk="0" fontAlgn="base" hangingPunct="0">
      <a:spcBef>
        <a:spcPct val="30000"/>
      </a:spcBef>
      <a:spcAft>
        <a:spcPct val="0"/>
      </a:spcAft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1011109" algn="l" defTabSz="404441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213331" algn="l" defTabSz="404441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415546" algn="l" defTabSz="404441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617773" algn="l" defTabSz="404441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54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21AB0-BB15-4283-AB1B-4667F071C5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02829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E2F2E-C28E-44D5-A9A2-BE843599AD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61495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5B818-136F-4B6A-A95F-152ACDD3BB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25972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65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71AFBE8-EC03-48C2-BCDD-7CC6D0A0C5E6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E77983D-B8C8-4F75-AF19-416E8119A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929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5F408B2-251F-471E-B625-76CA45E92A7A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557E622-E249-469C-BF0C-90A4CA8FD7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3567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2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5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FEBC5DB-23EE-4F59-A00E-89948A9866ED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FAA77058-C1DB-4310-B299-A8F304D426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88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D225A3F-8352-4DF4-A6D8-CE40E6F7F898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88C7752-9133-4B77-9195-2C97DB45B5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6128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0" indent="0">
              <a:buNone/>
              <a:defRPr sz="2000" b="1"/>
            </a:lvl2pPr>
            <a:lvl3pPr marL="912647" indent="0">
              <a:buNone/>
              <a:defRPr sz="1800" b="1"/>
            </a:lvl3pPr>
            <a:lvl4pPr marL="1368967" indent="0">
              <a:buNone/>
              <a:defRPr sz="1600" b="1"/>
            </a:lvl4pPr>
            <a:lvl5pPr marL="1825292" indent="0">
              <a:buNone/>
              <a:defRPr sz="1600" b="1"/>
            </a:lvl5pPr>
            <a:lvl6pPr marL="2281611" indent="0">
              <a:buNone/>
              <a:defRPr sz="1600" b="1"/>
            </a:lvl6pPr>
            <a:lvl7pPr marL="2737928" indent="0">
              <a:buNone/>
              <a:defRPr sz="1600" b="1"/>
            </a:lvl7pPr>
            <a:lvl8pPr marL="3194256" indent="0">
              <a:buNone/>
              <a:defRPr sz="1600" b="1"/>
            </a:lvl8pPr>
            <a:lvl9pPr marL="3650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0" indent="0">
              <a:buNone/>
              <a:defRPr sz="2000" b="1"/>
            </a:lvl2pPr>
            <a:lvl3pPr marL="912647" indent="0">
              <a:buNone/>
              <a:defRPr sz="1800" b="1"/>
            </a:lvl3pPr>
            <a:lvl4pPr marL="1368967" indent="0">
              <a:buNone/>
              <a:defRPr sz="1600" b="1"/>
            </a:lvl4pPr>
            <a:lvl5pPr marL="1825292" indent="0">
              <a:buNone/>
              <a:defRPr sz="1600" b="1"/>
            </a:lvl5pPr>
            <a:lvl6pPr marL="2281611" indent="0">
              <a:buNone/>
              <a:defRPr sz="1600" b="1"/>
            </a:lvl6pPr>
            <a:lvl7pPr marL="2737928" indent="0">
              <a:buNone/>
              <a:defRPr sz="1600" b="1"/>
            </a:lvl7pPr>
            <a:lvl8pPr marL="3194256" indent="0">
              <a:buNone/>
              <a:defRPr sz="1600" b="1"/>
            </a:lvl8pPr>
            <a:lvl9pPr marL="3650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9E4CDB4-83A5-4D04-B2DB-B4EA9EBF1A65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06B07C1-3894-4B0D-B756-9673FF070F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281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656250D-0B15-4396-9E86-041705EC45F6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B6B0745-1B89-48CB-BE5D-094FE2A7B2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283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39371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50" y="204793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34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50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320" indent="0">
              <a:buNone/>
              <a:defRPr sz="1200"/>
            </a:lvl2pPr>
            <a:lvl3pPr marL="912647" indent="0">
              <a:buNone/>
              <a:defRPr sz="1000"/>
            </a:lvl3pPr>
            <a:lvl4pPr marL="1368967" indent="0">
              <a:buNone/>
              <a:defRPr sz="900"/>
            </a:lvl4pPr>
            <a:lvl5pPr marL="1825292" indent="0">
              <a:buNone/>
              <a:defRPr sz="900"/>
            </a:lvl5pPr>
            <a:lvl6pPr marL="2281611" indent="0">
              <a:buNone/>
              <a:defRPr sz="900"/>
            </a:lvl6pPr>
            <a:lvl7pPr marL="2737928" indent="0">
              <a:buNone/>
              <a:defRPr sz="900"/>
            </a:lvl7pPr>
            <a:lvl8pPr marL="3194256" indent="0">
              <a:buNone/>
              <a:defRPr sz="900"/>
            </a:lvl8pPr>
            <a:lvl9pPr marL="365057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781E96B-CE79-47DD-B8EE-FD5CAFE0AC3C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D4F8DE7-3F03-4A76-A7EE-86A37CF504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19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4EDCE-6B01-4321-841F-EC578B7773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58441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7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0" indent="0">
              <a:buNone/>
              <a:defRPr sz="2800"/>
            </a:lvl2pPr>
            <a:lvl3pPr marL="912647" indent="0">
              <a:buNone/>
              <a:defRPr sz="2400"/>
            </a:lvl3pPr>
            <a:lvl4pPr marL="1368967" indent="0">
              <a:buNone/>
              <a:defRPr sz="2000"/>
            </a:lvl4pPr>
            <a:lvl5pPr marL="1825292" indent="0">
              <a:buNone/>
              <a:defRPr sz="2000"/>
            </a:lvl5pPr>
            <a:lvl6pPr marL="2281611" indent="0">
              <a:buNone/>
              <a:defRPr sz="2000"/>
            </a:lvl6pPr>
            <a:lvl7pPr marL="2737928" indent="0">
              <a:buNone/>
              <a:defRPr sz="2000"/>
            </a:lvl7pPr>
            <a:lvl8pPr marL="3194256" indent="0">
              <a:buNone/>
              <a:defRPr sz="2000"/>
            </a:lvl8pPr>
            <a:lvl9pPr marL="3650576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4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320" indent="0">
              <a:buNone/>
              <a:defRPr sz="1200"/>
            </a:lvl2pPr>
            <a:lvl3pPr marL="912647" indent="0">
              <a:buNone/>
              <a:defRPr sz="1000"/>
            </a:lvl3pPr>
            <a:lvl4pPr marL="1368967" indent="0">
              <a:buNone/>
              <a:defRPr sz="900"/>
            </a:lvl4pPr>
            <a:lvl5pPr marL="1825292" indent="0">
              <a:buNone/>
              <a:defRPr sz="900"/>
            </a:lvl5pPr>
            <a:lvl6pPr marL="2281611" indent="0">
              <a:buNone/>
              <a:defRPr sz="900"/>
            </a:lvl6pPr>
            <a:lvl7pPr marL="2737928" indent="0">
              <a:buNone/>
              <a:defRPr sz="900"/>
            </a:lvl7pPr>
            <a:lvl8pPr marL="3194256" indent="0">
              <a:buNone/>
              <a:defRPr sz="900"/>
            </a:lvl8pPr>
            <a:lvl9pPr marL="365057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9EBA1C-DE51-4A05-9395-C4B99AC52954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3D60C8BF-E149-4CC7-9FC7-982715AA18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562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DB301B1-CC2D-498A-ABCF-652942A84F7C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83A8FB5-CC4C-46F3-8CAC-13EC79E6F4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0637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795E70C-9C41-4E0A-8CFF-BA2649CF4FA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F4881F67-8DF7-4A32-A7C3-35AE4BEE38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2469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6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8A871E72-9C67-4628-BC3C-FB0B861203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22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57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8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96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94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93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91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8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88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86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CF369E69-3933-4FC4-AE48-1634A23E2F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513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A6088618-666A-48DF-B25E-1350D48F8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182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5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9832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19663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9496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932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9160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899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882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865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1719F868-0FC4-4E80-B344-3F282836E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7026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6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006DCFC1-DC39-4729-BCB0-B9FD42AF6B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4222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8320" indent="0">
              <a:buNone/>
              <a:defRPr sz="2600" b="1"/>
            </a:lvl2pPr>
            <a:lvl3pPr marL="1196638" indent="0">
              <a:buNone/>
              <a:defRPr sz="2400" b="1"/>
            </a:lvl3pPr>
            <a:lvl4pPr marL="1794963" indent="0">
              <a:buNone/>
              <a:defRPr sz="2100" b="1"/>
            </a:lvl4pPr>
            <a:lvl5pPr marL="2393282" indent="0">
              <a:buNone/>
              <a:defRPr sz="2100" b="1"/>
            </a:lvl5pPr>
            <a:lvl6pPr marL="2991605" indent="0">
              <a:buNone/>
              <a:defRPr sz="2100" b="1"/>
            </a:lvl6pPr>
            <a:lvl7pPr marL="3589920" indent="0">
              <a:buNone/>
              <a:defRPr sz="2100" b="1"/>
            </a:lvl7pPr>
            <a:lvl8pPr marL="4188245" indent="0">
              <a:buNone/>
              <a:defRPr sz="2100" b="1"/>
            </a:lvl8pPr>
            <a:lvl9pPr marL="4786562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151338"/>
            <a:ext cx="4041775" cy="47982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8320" indent="0">
              <a:buNone/>
              <a:defRPr sz="2600" b="1"/>
            </a:lvl2pPr>
            <a:lvl3pPr marL="1196638" indent="0">
              <a:buNone/>
              <a:defRPr sz="2400" b="1"/>
            </a:lvl3pPr>
            <a:lvl4pPr marL="1794963" indent="0">
              <a:buNone/>
              <a:defRPr sz="2100" b="1"/>
            </a:lvl4pPr>
            <a:lvl5pPr marL="2393282" indent="0">
              <a:buNone/>
              <a:defRPr sz="2100" b="1"/>
            </a:lvl5pPr>
            <a:lvl6pPr marL="2991605" indent="0">
              <a:buNone/>
              <a:defRPr sz="2100" b="1"/>
            </a:lvl6pPr>
            <a:lvl7pPr marL="3589920" indent="0">
              <a:buNone/>
              <a:defRPr sz="2100" b="1"/>
            </a:lvl7pPr>
            <a:lvl8pPr marL="4188245" indent="0">
              <a:buNone/>
              <a:defRPr sz="2100" b="1"/>
            </a:lvl8pPr>
            <a:lvl9pPr marL="4786562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1631156"/>
            <a:ext cx="4041775" cy="296346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727841DF-5A8B-411C-A86A-93CCA38E1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1019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974E0647-5B2C-42CC-A3E0-617D2E6822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70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2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5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77330-061B-47BA-99C8-E2B54C276D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34448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2F2CAF95-3F41-4C2B-BB11-266626CB39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9318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9" y="204790"/>
            <a:ext cx="3008313" cy="8715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25"/>
            <a:ext cx="5111750" cy="4389835"/>
          </a:xfrm>
        </p:spPr>
        <p:txBody>
          <a:bodyPr/>
          <a:lstStyle>
            <a:lvl1pPr>
              <a:defRPr sz="4200"/>
            </a:lvl1pPr>
            <a:lvl2pPr>
              <a:defRPr sz="37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9" y="1076328"/>
            <a:ext cx="3008313" cy="3518297"/>
          </a:xfrm>
        </p:spPr>
        <p:txBody>
          <a:bodyPr/>
          <a:lstStyle>
            <a:lvl1pPr marL="0" indent="0">
              <a:buNone/>
              <a:defRPr sz="1800"/>
            </a:lvl1pPr>
            <a:lvl2pPr marL="598320" indent="0">
              <a:buNone/>
              <a:defRPr sz="1600"/>
            </a:lvl2pPr>
            <a:lvl3pPr marL="1196638" indent="0">
              <a:buNone/>
              <a:defRPr sz="1300"/>
            </a:lvl3pPr>
            <a:lvl4pPr marL="1794963" indent="0">
              <a:buNone/>
              <a:defRPr sz="1200"/>
            </a:lvl4pPr>
            <a:lvl5pPr marL="2393282" indent="0">
              <a:buNone/>
              <a:defRPr sz="1200"/>
            </a:lvl5pPr>
            <a:lvl6pPr marL="2991605" indent="0">
              <a:buNone/>
              <a:defRPr sz="1200"/>
            </a:lvl6pPr>
            <a:lvl7pPr marL="3589920" indent="0">
              <a:buNone/>
              <a:defRPr sz="1200"/>
            </a:lvl7pPr>
            <a:lvl8pPr marL="4188245" indent="0">
              <a:buNone/>
              <a:defRPr sz="1200"/>
            </a:lvl8pPr>
            <a:lvl9pPr marL="478656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9976A245-5DB7-4BCC-A454-493847EEE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8862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4"/>
            <a:ext cx="5486400" cy="42505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4200"/>
            </a:lvl1pPr>
            <a:lvl2pPr marL="598320" indent="0">
              <a:buNone/>
              <a:defRPr sz="3700"/>
            </a:lvl2pPr>
            <a:lvl3pPr marL="1196638" indent="0">
              <a:buNone/>
              <a:defRPr sz="3100"/>
            </a:lvl3pPr>
            <a:lvl4pPr marL="1794963" indent="0">
              <a:buNone/>
              <a:defRPr sz="2600"/>
            </a:lvl4pPr>
            <a:lvl5pPr marL="2393282" indent="0">
              <a:buNone/>
              <a:defRPr sz="2600"/>
            </a:lvl5pPr>
            <a:lvl6pPr marL="2991605" indent="0">
              <a:buNone/>
              <a:defRPr sz="2600"/>
            </a:lvl6pPr>
            <a:lvl7pPr marL="3589920" indent="0">
              <a:buNone/>
              <a:defRPr sz="2600"/>
            </a:lvl7pPr>
            <a:lvl8pPr marL="4188245" indent="0">
              <a:buNone/>
              <a:defRPr sz="2600"/>
            </a:lvl8pPr>
            <a:lvl9pPr marL="4786562" indent="0">
              <a:buNone/>
              <a:defRPr sz="26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39"/>
            <a:ext cx="5486400" cy="603647"/>
          </a:xfrm>
        </p:spPr>
        <p:txBody>
          <a:bodyPr/>
          <a:lstStyle>
            <a:lvl1pPr marL="0" indent="0">
              <a:buNone/>
              <a:defRPr sz="1800"/>
            </a:lvl1pPr>
            <a:lvl2pPr marL="598320" indent="0">
              <a:buNone/>
              <a:defRPr sz="1600"/>
            </a:lvl2pPr>
            <a:lvl3pPr marL="1196638" indent="0">
              <a:buNone/>
              <a:defRPr sz="1300"/>
            </a:lvl3pPr>
            <a:lvl4pPr marL="1794963" indent="0">
              <a:buNone/>
              <a:defRPr sz="1200"/>
            </a:lvl4pPr>
            <a:lvl5pPr marL="2393282" indent="0">
              <a:buNone/>
              <a:defRPr sz="1200"/>
            </a:lvl5pPr>
            <a:lvl6pPr marL="2991605" indent="0">
              <a:buNone/>
              <a:defRPr sz="1200"/>
            </a:lvl6pPr>
            <a:lvl7pPr marL="3589920" indent="0">
              <a:buNone/>
              <a:defRPr sz="1200"/>
            </a:lvl7pPr>
            <a:lvl8pPr marL="4188245" indent="0">
              <a:buNone/>
              <a:defRPr sz="1200"/>
            </a:lvl8pPr>
            <a:lvl9pPr marL="478656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1F2C266F-6DEA-4EC5-B85D-02EB5E8FF3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452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B5F5D1AD-40C4-4562-9C94-1F719C19A6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1536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0152" eaLnBrk="1" hangingPunct="1"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09638" eaLnBrk="1" hangingPunct="1">
              <a:defRPr>
                <a:latin typeface="Calibri" panose="020F0502020204030204" pitchFamily="34" charset="0"/>
              </a:defRPr>
            </a:lvl1pPr>
          </a:lstStyle>
          <a:p>
            <a:fld id="{6292C5E5-5FCB-4FA1-9A65-AF0FCC2D5E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37581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58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4840E46-C22B-4B83-B573-8AE81A7B1E78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3EE5C83-336E-4A15-B38A-96568C181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602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2A98814-69AE-4FE3-A7B7-F712A6ADEEFE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EC5314FA-660B-435E-ACD1-DC929A3AFE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0519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2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2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5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681F73D-7501-41A3-852E-73A0E35DD405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E0FA5309-E83A-4639-A1CF-58704B3A52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9326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5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8E7F9E5-27A0-4263-8D7D-FE780BC2565B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63AC314F-46CD-4C10-81E9-D9D8C76DED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3982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0" indent="0">
              <a:buNone/>
              <a:defRPr sz="2000" b="1"/>
            </a:lvl2pPr>
            <a:lvl3pPr marL="912647" indent="0">
              <a:buNone/>
              <a:defRPr sz="1800" b="1"/>
            </a:lvl3pPr>
            <a:lvl4pPr marL="1368967" indent="0">
              <a:buNone/>
              <a:defRPr sz="1600" b="1"/>
            </a:lvl4pPr>
            <a:lvl5pPr marL="1825292" indent="0">
              <a:buNone/>
              <a:defRPr sz="1600" b="1"/>
            </a:lvl5pPr>
            <a:lvl6pPr marL="2281611" indent="0">
              <a:buNone/>
              <a:defRPr sz="1600" b="1"/>
            </a:lvl6pPr>
            <a:lvl7pPr marL="2737928" indent="0">
              <a:buNone/>
              <a:defRPr sz="1600" b="1"/>
            </a:lvl7pPr>
            <a:lvl8pPr marL="3194256" indent="0">
              <a:buNone/>
              <a:defRPr sz="1600" b="1"/>
            </a:lvl8pPr>
            <a:lvl9pPr marL="3650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0" indent="0">
              <a:buNone/>
              <a:defRPr sz="2000" b="1"/>
            </a:lvl2pPr>
            <a:lvl3pPr marL="912647" indent="0">
              <a:buNone/>
              <a:defRPr sz="1800" b="1"/>
            </a:lvl3pPr>
            <a:lvl4pPr marL="1368967" indent="0">
              <a:buNone/>
              <a:defRPr sz="1600" b="1"/>
            </a:lvl4pPr>
            <a:lvl5pPr marL="1825292" indent="0">
              <a:buNone/>
              <a:defRPr sz="1600" b="1"/>
            </a:lvl5pPr>
            <a:lvl6pPr marL="2281611" indent="0">
              <a:buNone/>
              <a:defRPr sz="1600" b="1"/>
            </a:lvl6pPr>
            <a:lvl7pPr marL="2737928" indent="0">
              <a:buNone/>
              <a:defRPr sz="1600" b="1"/>
            </a:lvl7pPr>
            <a:lvl8pPr marL="3194256" indent="0">
              <a:buNone/>
              <a:defRPr sz="1600" b="1"/>
            </a:lvl8pPr>
            <a:lvl9pPr marL="3650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D72EEA4-6400-4B96-9D98-F53889FF1638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525FA52B-4C5D-4324-91CC-61695FFC3D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115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4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FC5E8-BDD8-4933-AEC9-94BC93B479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307513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1AA4DEF-87C2-4CF2-AA1B-DD9607169A67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71B774D-5C8A-4BC5-B426-CFD72D9D6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9192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56031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44" y="204793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2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4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320" indent="0">
              <a:buNone/>
              <a:defRPr sz="1200"/>
            </a:lvl2pPr>
            <a:lvl3pPr marL="912647" indent="0">
              <a:buNone/>
              <a:defRPr sz="1000"/>
            </a:lvl3pPr>
            <a:lvl4pPr marL="1368967" indent="0">
              <a:buNone/>
              <a:defRPr sz="900"/>
            </a:lvl4pPr>
            <a:lvl5pPr marL="1825292" indent="0">
              <a:buNone/>
              <a:defRPr sz="900"/>
            </a:lvl5pPr>
            <a:lvl6pPr marL="2281611" indent="0">
              <a:buNone/>
              <a:defRPr sz="900"/>
            </a:lvl6pPr>
            <a:lvl7pPr marL="2737928" indent="0">
              <a:buNone/>
              <a:defRPr sz="900"/>
            </a:lvl7pPr>
            <a:lvl8pPr marL="3194256" indent="0">
              <a:buNone/>
              <a:defRPr sz="900"/>
            </a:lvl8pPr>
            <a:lvl9pPr marL="365057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EED07DF-03FB-4F26-A520-F87A19C16664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00945C20-D37E-4B4C-B45E-5479ABBDF2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83825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7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0" indent="0">
              <a:buNone/>
              <a:defRPr sz="2800"/>
            </a:lvl2pPr>
            <a:lvl3pPr marL="912647" indent="0">
              <a:buNone/>
              <a:defRPr sz="2400"/>
            </a:lvl3pPr>
            <a:lvl4pPr marL="1368967" indent="0">
              <a:buNone/>
              <a:defRPr sz="2000"/>
            </a:lvl4pPr>
            <a:lvl5pPr marL="1825292" indent="0">
              <a:buNone/>
              <a:defRPr sz="2000"/>
            </a:lvl5pPr>
            <a:lvl6pPr marL="2281611" indent="0">
              <a:buNone/>
              <a:defRPr sz="2000"/>
            </a:lvl6pPr>
            <a:lvl7pPr marL="2737928" indent="0">
              <a:buNone/>
              <a:defRPr sz="2000"/>
            </a:lvl7pPr>
            <a:lvl8pPr marL="3194256" indent="0">
              <a:buNone/>
              <a:defRPr sz="2000"/>
            </a:lvl8pPr>
            <a:lvl9pPr marL="3650576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4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320" indent="0">
              <a:buNone/>
              <a:defRPr sz="1200"/>
            </a:lvl2pPr>
            <a:lvl3pPr marL="912647" indent="0">
              <a:buNone/>
              <a:defRPr sz="1000"/>
            </a:lvl3pPr>
            <a:lvl4pPr marL="1368967" indent="0">
              <a:buNone/>
              <a:defRPr sz="900"/>
            </a:lvl4pPr>
            <a:lvl5pPr marL="1825292" indent="0">
              <a:buNone/>
              <a:defRPr sz="900"/>
            </a:lvl5pPr>
            <a:lvl6pPr marL="2281611" indent="0">
              <a:buNone/>
              <a:defRPr sz="900"/>
            </a:lvl6pPr>
            <a:lvl7pPr marL="2737928" indent="0">
              <a:buNone/>
              <a:defRPr sz="900"/>
            </a:lvl7pPr>
            <a:lvl8pPr marL="3194256" indent="0">
              <a:buNone/>
              <a:defRPr sz="900"/>
            </a:lvl8pPr>
            <a:lvl9pPr marL="365057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9729232-D571-4B8F-8C00-9560BFD9CB96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CE310633-5C27-457D-A982-169532FA48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7606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DB46844-0BBD-4D52-8DB8-E3FC87F505F3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E907FD65-47F4-46D5-9E7A-ECA65FCCD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7993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6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8C2FEF1-3667-408C-9EF1-64E7F9966BFD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59EBDE2C-C711-49E2-BB7D-A99CC441C2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5327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54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7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4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42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8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37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84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32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79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865A974-41BD-49C6-9E26-5BCC9EF1D83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30B3DAA-D892-492B-8C2C-844684C40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09361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DC586F5-5C47-4CB8-946F-08FB6F1F554B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7627FF67-29F9-48D2-8F50-EEF2A541EA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1893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74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949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4235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898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372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8471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3216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7962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7626B9C-0208-4F0F-978E-2C2E5D01DDF3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DA3229F-CAB5-4DA4-86BC-16570E9667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2067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01E8994-E2F3-4ED9-81D2-06D51C01D54B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5CCC124F-7ECB-448B-A394-39AB1F860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864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0" indent="0">
              <a:buNone/>
              <a:defRPr sz="2000" b="1"/>
            </a:lvl2pPr>
            <a:lvl3pPr marL="912647" indent="0">
              <a:buNone/>
              <a:defRPr sz="1800" b="1"/>
            </a:lvl3pPr>
            <a:lvl4pPr marL="1368967" indent="0">
              <a:buNone/>
              <a:defRPr sz="1600" b="1"/>
            </a:lvl4pPr>
            <a:lvl5pPr marL="1825292" indent="0">
              <a:buNone/>
              <a:defRPr sz="1600" b="1"/>
            </a:lvl5pPr>
            <a:lvl6pPr marL="2281611" indent="0">
              <a:buNone/>
              <a:defRPr sz="1600" b="1"/>
            </a:lvl6pPr>
            <a:lvl7pPr marL="2737928" indent="0">
              <a:buNone/>
              <a:defRPr sz="1600" b="1"/>
            </a:lvl7pPr>
            <a:lvl8pPr marL="3194256" indent="0">
              <a:buNone/>
              <a:defRPr sz="1600" b="1"/>
            </a:lvl8pPr>
            <a:lvl9pPr marL="3650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0" indent="0">
              <a:buNone/>
              <a:defRPr sz="2000" b="1"/>
            </a:lvl2pPr>
            <a:lvl3pPr marL="912647" indent="0">
              <a:buNone/>
              <a:defRPr sz="1800" b="1"/>
            </a:lvl3pPr>
            <a:lvl4pPr marL="1368967" indent="0">
              <a:buNone/>
              <a:defRPr sz="1600" b="1"/>
            </a:lvl4pPr>
            <a:lvl5pPr marL="1825292" indent="0">
              <a:buNone/>
              <a:defRPr sz="1600" b="1"/>
            </a:lvl5pPr>
            <a:lvl6pPr marL="2281611" indent="0">
              <a:buNone/>
              <a:defRPr sz="1600" b="1"/>
            </a:lvl6pPr>
            <a:lvl7pPr marL="2737928" indent="0">
              <a:buNone/>
              <a:defRPr sz="1600" b="1"/>
            </a:lvl7pPr>
            <a:lvl8pPr marL="3194256" indent="0">
              <a:buNone/>
              <a:defRPr sz="1600" b="1"/>
            </a:lvl8pPr>
            <a:lvl9pPr marL="3650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19AFC-9F12-4B0B-B676-DDD23EB633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37259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7447" indent="0">
              <a:buNone/>
              <a:defRPr sz="1500" b="1"/>
            </a:lvl2pPr>
            <a:lvl3pPr marL="694906" indent="0">
              <a:buNone/>
              <a:defRPr sz="1400" b="1"/>
            </a:lvl3pPr>
            <a:lvl4pPr marL="1042357" indent="0">
              <a:buNone/>
              <a:defRPr sz="1200" b="1"/>
            </a:lvl4pPr>
            <a:lvl5pPr marL="1389815" indent="0">
              <a:buNone/>
              <a:defRPr sz="1200" b="1"/>
            </a:lvl5pPr>
            <a:lvl6pPr marL="1737260" indent="0">
              <a:buNone/>
              <a:defRPr sz="1200" b="1"/>
            </a:lvl6pPr>
            <a:lvl7pPr marL="2084713" indent="0">
              <a:buNone/>
              <a:defRPr sz="1200" b="1"/>
            </a:lvl7pPr>
            <a:lvl8pPr marL="2432168" indent="0">
              <a:buNone/>
              <a:defRPr sz="1200" b="1"/>
            </a:lvl8pPr>
            <a:lvl9pPr marL="2779621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151338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7447" indent="0">
              <a:buNone/>
              <a:defRPr sz="1500" b="1"/>
            </a:lvl2pPr>
            <a:lvl3pPr marL="694906" indent="0">
              <a:buNone/>
              <a:defRPr sz="1400" b="1"/>
            </a:lvl3pPr>
            <a:lvl4pPr marL="1042357" indent="0">
              <a:buNone/>
              <a:defRPr sz="1200" b="1"/>
            </a:lvl4pPr>
            <a:lvl5pPr marL="1389815" indent="0">
              <a:buNone/>
              <a:defRPr sz="1200" b="1"/>
            </a:lvl5pPr>
            <a:lvl6pPr marL="1737260" indent="0">
              <a:buNone/>
              <a:defRPr sz="1200" b="1"/>
            </a:lvl6pPr>
            <a:lvl7pPr marL="2084713" indent="0">
              <a:buNone/>
              <a:defRPr sz="1200" b="1"/>
            </a:lvl7pPr>
            <a:lvl8pPr marL="2432168" indent="0">
              <a:buNone/>
              <a:defRPr sz="1200" b="1"/>
            </a:lvl8pPr>
            <a:lvl9pPr marL="2779621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7A667C7-52C9-48CE-A0FB-64EE872812D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4DDEBFD4-1A24-44E2-BD96-5858CD507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6384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245774D-0907-4EC9-8706-3E4D5B274DB9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E84D374-0746-4009-B648-4F0678078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5497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A2AAEC37-D989-4EBF-9831-FEB79BA8E3E3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9B6C5627-D8B2-4A4E-98D0-CFD22005EE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9439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9" y="204790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23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9" y="1076328"/>
            <a:ext cx="3008313" cy="3518297"/>
          </a:xfrm>
        </p:spPr>
        <p:txBody>
          <a:bodyPr/>
          <a:lstStyle>
            <a:lvl1pPr marL="0" indent="0">
              <a:buNone/>
              <a:defRPr sz="1100"/>
            </a:lvl1pPr>
            <a:lvl2pPr marL="347447" indent="0">
              <a:buNone/>
              <a:defRPr sz="1000"/>
            </a:lvl2pPr>
            <a:lvl3pPr marL="694906" indent="0">
              <a:buNone/>
              <a:defRPr sz="800"/>
            </a:lvl3pPr>
            <a:lvl4pPr marL="1042357" indent="0">
              <a:buNone/>
              <a:defRPr sz="700"/>
            </a:lvl4pPr>
            <a:lvl5pPr marL="1389815" indent="0">
              <a:buNone/>
              <a:defRPr sz="700"/>
            </a:lvl5pPr>
            <a:lvl6pPr marL="1737260" indent="0">
              <a:buNone/>
              <a:defRPr sz="700"/>
            </a:lvl6pPr>
            <a:lvl7pPr marL="2084713" indent="0">
              <a:buNone/>
              <a:defRPr sz="700"/>
            </a:lvl7pPr>
            <a:lvl8pPr marL="2432168" indent="0">
              <a:buNone/>
              <a:defRPr sz="700"/>
            </a:lvl8pPr>
            <a:lvl9pPr marL="2779621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6AECB75-3D64-41EF-AACD-77336D424ED8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2DD39824-C1CD-468A-93E7-94BB0D1E6B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181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7447" indent="0">
              <a:buNone/>
              <a:defRPr sz="2100"/>
            </a:lvl2pPr>
            <a:lvl3pPr marL="694906" indent="0">
              <a:buNone/>
              <a:defRPr sz="1800"/>
            </a:lvl3pPr>
            <a:lvl4pPr marL="1042357" indent="0">
              <a:buNone/>
              <a:defRPr sz="1500"/>
            </a:lvl4pPr>
            <a:lvl5pPr marL="1389815" indent="0">
              <a:buNone/>
              <a:defRPr sz="1500"/>
            </a:lvl5pPr>
            <a:lvl6pPr marL="1737260" indent="0">
              <a:buNone/>
              <a:defRPr sz="1500"/>
            </a:lvl6pPr>
            <a:lvl7pPr marL="2084713" indent="0">
              <a:buNone/>
              <a:defRPr sz="1500"/>
            </a:lvl7pPr>
            <a:lvl8pPr marL="2432168" indent="0">
              <a:buNone/>
              <a:defRPr sz="1500"/>
            </a:lvl8pPr>
            <a:lvl9pPr marL="2779621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36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7447" indent="0">
              <a:buNone/>
              <a:defRPr sz="1000"/>
            </a:lvl2pPr>
            <a:lvl3pPr marL="694906" indent="0">
              <a:buNone/>
              <a:defRPr sz="800"/>
            </a:lvl3pPr>
            <a:lvl4pPr marL="1042357" indent="0">
              <a:buNone/>
              <a:defRPr sz="700"/>
            </a:lvl4pPr>
            <a:lvl5pPr marL="1389815" indent="0">
              <a:buNone/>
              <a:defRPr sz="700"/>
            </a:lvl5pPr>
            <a:lvl6pPr marL="1737260" indent="0">
              <a:buNone/>
              <a:defRPr sz="700"/>
            </a:lvl6pPr>
            <a:lvl7pPr marL="2084713" indent="0">
              <a:buNone/>
              <a:defRPr sz="700"/>
            </a:lvl7pPr>
            <a:lvl8pPr marL="2432168" indent="0">
              <a:buNone/>
              <a:defRPr sz="700"/>
            </a:lvl8pPr>
            <a:lvl9pPr marL="2779621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F2AB274-403A-4BBB-8975-9D6D258C3EB6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3127A5D-7CF8-4420-8F68-D1A9FDC024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3745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4369A2F-1726-43C0-BD53-CFB20456016E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5B3BC449-C8A4-4268-A714-8EBB72C28A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9723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3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3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90FB466-C8F8-43A4-828F-E382B716031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1B423A90-ABE2-4107-8E20-7A3EB033C3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9512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9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8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17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57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96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35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75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14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F720B42-321D-4D5A-9ECC-4A3D2E470039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21600DAF-277E-4026-BD70-9E1F6A7C1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481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AB0E485-104D-416F-9782-17A3AFB5E181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1F52C78A-644E-4E75-B4CB-279EFBB82A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66566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930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786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179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572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196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358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751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144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A18AC4E-83A0-4CE1-A956-C2FA4FDAB822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676AE07F-9D02-4E13-A489-598F7F5FD1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7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4008D-2362-469D-B19F-091FEDAA1D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604422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2AD1F04-CD51-47B4-953A-C1D4E364213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025E1AE7-6C61-49CF-8D20-95DC36CE1C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2980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9306" indent="0">
              <a:buNone/>
              <a:defRPr sz="1900" b="1"/>
            </a:lvl2pPr>
            <a:lvl3pPr marL="878614" indent="0">
              <a:buNone/>
              <a:defRPr sz="1800" b="1"/>
            </a:lvl3pPr>
            <a:lvl4pPr marL="1317916" indent="0">
              <a:buNone/>
              <a:defRPr sz="1500" b="1"/>
            </a:lvl4pPr>
            <a:lvl5pPr marL="1757222" indent="0">
              <a:buNone/>
              <a:defRPr sz="1500" b="1"/>
            </a:lvl5pPr>
            <a:lvl6pPr marL="2196529" indent="0">
              <a:buNone/>
              <a:defRPr sz="1500" b="1"/>
            </a:lvl6pPr>
            <a:lvl7pPr marL="2635834" indent="0">
              <a:buNone/>
              <a:defRPr sz="1500" b="1"/>
            </a:lvl7pPr>
            <a:lvl8pPr marL="3075139" indent="0">
              <a:buNone/>
              <a:defRPr sz="1500" b="1"/>
            </a:lvl8pPr>
            <a:lvl9pPr marL="351445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151335"/>
            <a:ext cx="4041775" cy="47982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9306" indent="0">
              <a:buNone/>
              <a:defRPr sz="1900" b="1"/>
            </a:lvl2pPr>
            <a:lvl3pPr marL="878614" indent="0">
              <a:buNone/>
              <a:defRPr sz="1800" b="1"/>
            </a:lvl3pPr>
            <a:lvl4pPr marL="1317916" indent="0">
              <a:buNone/>
              <a:defRPr sz="1500" b="1"/>
            </a:lvl4pPr>
            <a:lvl5pPr marL="1757222" indent="0">
              <a:buNone/>
              <a:defRPr sz="1500" b="1"/>
            </a:lvl5pPr>
            <a:lvl6pPr marL="2196529" indent="0">
              <a:buNone/>
              <a:defRPr sz="1500" b="1"/>
            </a:lvl6pPr>
            <a:lvl7pPr marL="2635834" indent="0">
              <a:buNone/>
              <a:defRPr sz="1500" b="1"/>
            </a:lvl7pPr>
            <a:lvl8pPr marL="3075139" indent="0">
              <a:buNone/>
              <a:defRPr sz="1500" b="1"/>
            </a:lvl8pPr>
            <a:lvl9pPr marL="351445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1631156"/>
            <a:ext cx="4041775" cy="296346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BF982A4-3136-4240-B09C-15F67796DDE8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8A551AF-6F1A-4729-89DF-7D45014A65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576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5ECDA9D-90B1-477B-A436-F839B78886AD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80CDAF78-615C-4525-BDBF-3E55DA743F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0809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0F5986D-E757-44BD-A485-784F0019F12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24828B0B-599F-498D-BCF8-51761667FA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61396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04787"/>
            <a:ext cx="3008313" cy="8715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9"/>
            <a:ext cx="5111750" cy="4389835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39306" indent="0">
              <a:buNone/>
              <a:defRPr sz="1100"/>
            </a:lvl2pPr>
            <a:lvl3pPr marL="878614" indent="0">
              <a:buNone/>
              <a:defRPr sz="1000"/>
            </a:lvl3pPr>
            <a:lvl4pPr marL="1317916" indent="0">
              <a:buNone/>
              <a:defRPr sz="800"/>
            </a:lvl4pPr>
            <a:lvl5pPr marL="1757222" indent="0">
              <a:buNone/>
              <a:defRPr sz="800"/>
            </a:lvl5pPr>
            <a:lvl6pPr marL="2196529" indent="0">
              <a:buNone/>
              <a:defRPr sz="800"/>
            </a:lvl6pPr>
            <a:lvl7pPr marL="2635834" indent="0">
              <a:buNone/>
              <a:defRPr sz="800"/>
            </a:lvl7pPr>
            <a:lvl8pPr marL="3075139" indent="0">
              <a:buNone/>
              <a:defRPr sz="800"/>
            </a:lvl8pPr>
            <a:lvl9pPr marL="351445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B16953C-8119-409B-A86A-0482DB8FC6F6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5E3E18A4-CA8B-4244-B48F-51B2FAAB97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2814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000"/>
            </a:lvl1pPr>
            <a:lvl2pPr marL="439306" indent="0">
              <a:buNone/>
              <a:defRPr sz="2700"/>
            </a:lvl2pPr>
            <a:lvl3pPr marL="878614" indent="0">
              <a:buNone/>
              <a:defRPr sz="2300"/>
            </a:lvl3pPr>
            <a:lvl4pPr marL="1317916" indent="0">
              <a:buNone/>
              <a:defRPr sz="1900"/>
            </a:lvl4pPr>
            <a:lvl5pPr marL="1757222" indent="0">
              <a:buNone/>
              <a:defRPr sz="1900"/>
            </a:lvl5pPr>
            <a:lvl6pPr marL="2196529" indent="0">
              <a:buNone/>
              <a:defRPr sz="1900"/>
            </a:lvl6pPr>
            <a:lvl7pPr marL="2635834" indent="0">
              <a:buNone/>
              <a:defRPr sz="1900"/>
            </a:lvl7pPr>
            <a:lvl8pPr marL="3075139" indent="0">
              <a:buNone/>
              <a:defRPr sz="1900"/>
            </a:lvl8pPr>
            <a:lvl9pPr marL="3514451" indent="0">
              <a:buNone/>
              <a:defRPr sz="19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39306" indent="0">
              <a:buNone/>
              <a:defRPr sz="1100"/>
            </a:lvl2pPr>
            <a:lvl3pPr marL="878614" indent="0">
              <a:buNone/>
              <a:defRPr sz="1000"/>
            </a:lvl3pPr>
            <a:lvl4pPr marL="1317916" indent="0">
              <a:buNone/>
              <a:defRPr sz="800"/>
            </a:lvl4pPr>
            <a:lvl5pPr marL="1757222" indent="0">
              <a:buNone/>
              <a:defRPr sz="800"/>
            </a:lvl5pPr>
            <a:lvl6pPr marL="2196529" indent="0">
              <a:buNone/>
              <a:defRPr sz="800"/>
            </a:lvl6pPr>
            <a:lvl7pPr marL="2635834" indent="0">
              <a:buNone/>
              <a:defRPr sz="800"/>
            </a:lvl7pPr>
            <a:lvl8pPr marL="3075139" indent="0">
              <a:buNone/>
              <a:defRPr sz="800"/>
            </a:lvl8pPr>
            <a:lvl9pPr marL="351445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A355E7F-4C32-4497-BF25-02774893D010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461119F9-570D-4F8E-8B4C-0A5CE0D1CD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7619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A2CDDFF9-963A-4558-A757-4E5E346EC403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6ACF7036-BCA7-4B18-BF04-765358C4A3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3612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93E2AA2-7F76-470C-AFD0-F35D150207E6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C42326E5-C709-449C-995B-C0994F7805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97159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fld id="{540D3DDB-5742-45BB-9837-E38B435EDD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40847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4D2B249-942E-4393-AF90-CD64E3C09B01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0AC7B964-9C76-4097-9D05-DE1C01A0F5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36774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7B56F-5D69-402E-9E11-C131C2F754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086357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C319E2B-9C98-45D2-81D0-F292FB3D1676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7E93F485-AD71-43D1-8C4F-DA14213F6B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515528"/>
      </p:ext>
    </p:extLst>
  </p:cSld>
  <p:clrMapOvr>
    <a:masterClrMapping/>
  </p:clrMapOvr>
  <p:transition spd="slow">
    <p:push dir="u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7C521A9-2D7C-411F-96D0-F99C2DC3101D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AADA3462-D757-47DB-9A6E-90E31AB11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305008"/>
      </p:ext>
    </p:extLst>
  </p:cSld>
  <p:clrMapOvr>
    <a:masterClrMapping/>
  </p:clrMapOvr>
  <p:transition spd="slow">
    <p:push dir="u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179795-3B3C-4611-8D0B-AD2666A2747F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CDBC5214-E339-4A77-A194-D93BB64862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396577"/>
      </p:ext>
    </p:extLst>
  </p:cSld>
  <p:clrMapOvr>
    <a:masterClrMapping/>
  </p:clrMapOvr>
  <p:transition spd="slow">
    <p:push dir="u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EDD8CB-E579-4F68-B7CE-2B4C4F584F59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E1CD20E7-4C82-45D3-B0F2-001294A424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668275"/>
      </p:ext>
    </p:extLst>
  </p:cSld>
  <p:clrMapOvr>
    <a:masterClrMapping/>
  </p:clrMapOvr>
  <p:transition spd="slow">
    <p:push dir="u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68E5A0-AB3F-4A99-88B8-87A77E51AB34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063FC66D-D4E6-4346-B2D4-59DF73D7C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554299"/>
      </p:ext>
    </p:extLst>
  </p:cSld>
  <p:clrMapOvr>
    <a:masterClrMapping/>
  </p:clrMapOvr>
  <p:transition spd="slow">
    <p:push dir="u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8D559BF-6683-4D7A-9383-1C6CFB542769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BC3FFDE0-040C-4DFB-9353-63D96C8D58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335410"/>
      </p:ext>
    </p:extLst>
  </p:cSld>
  <p:clrMapOvr>
    <a:masterClrMapping/>
  </p:clrMapOvr>
  <p:transition spd="slow">
    <p:push dir="u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8F73D23-0F9F-4514-BAB0-243909C07DC3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D8479AF7-0577-4FC5-9924-5458A508E9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423905"/>
      </p:ext>
    </p:extLst>
  </p:cSld>
  <p:clrMapOvr>
    <a:masterClrMapping/>
  </p:clrMapOvr>
  <p:transition spd="slow">
    <p:push dir="u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1788B-199A-4852-A67C-56295558A1B4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202F44A7-C16B-4D06-975F-2EC0391C75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446649"/>
      </p:ext>
    </p:extLst>
  </p:cSld>
  <p:clrMapOvr>
    <a:masterClrMapping/>
  </p:clrMapOvr>
  <p:transition spd="slow">
    <p:push dir="u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D34C8B-4427-4AE5-A141-6FD699971548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D618DFCD-28C5-4A5E-BCCD-E88DDCEB2E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587525"/>
      </p:ext>
    </p:extLst>
  </p:cSld>
  <p:clrMapOvr>
    <a:masterClrMapping/>
  </p:clrMapOvr>
  <p:transition spd="slow">
    <p:push dir="u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B8D3D26-6C3A-4D8D-9154-DE99D313C647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fld id="{EA86C4C6-B292-40A1-A4F7-E55ED4C24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61086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2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2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320" indent="0">
              <a:buNone/>
              <a:defRPr sz="1200"/>
            </a:lvl2pPr>
            <a:lvl3pPr marL="912647" indent="0">
              <a:buNone/>
              <a:defRPr sz="1000"/>
            </a:lvl3pPr>
            <a:lvl4pPr marL="1368967" indent="0">
              <a:buNone/>
              <a:defRPr sz="900"/>
            </a:lvl4pPr>
            <a:lvl5pPr marL="1825292" indent="0">
              <a:buNone/>
              <a:defRPr sz="900"/>
            </a:lvl5pPr>
            <a:lvl6pPr marL="2281611" indent="0">
              <a:buNone/>
              <a:defRPr sz="900"/>
            </a:lvl6pPr>
            <a:lvl7pPr marL="2737928" indent="0">
              <a:buNone/>
              <a:defRPr sz="900"/>
            </a:lvl7pPr>
            <a:lvl8pPr marL="3194256" indent="0">
              <a:buNone/>
              <a:defRPr sz="900"/>
            </a:lvl8pPr>
            <a:lvl9pPr marL="365057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27A05-71AF-4D33-B5B2-1BADE39A63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348538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805C8-7FA2-4227-9CAC-0755530DD19E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FD151-822F-4477-8854-877FF3A4FA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592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9B4E9-88F8-4873-A092-1E7769B6F16B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898D2-DC02-4133-8785-475E368F17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31419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3E9D2-DCBA-41E6-BFF5-42BF3C679DA7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726B2-6963-46D7-8D9F-7DFAF2EC8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52237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71F64-7E25-4860-916C-65C99E4127DA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B41C7-3E87-4FF9-9A44-9AB996CF6C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328850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DC01C-8CFC-4374-9DF9-C49F302F00CF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0D056-E541-43FB-8D92-09CAC89E43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9487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2F264-E97F-4F61-9247-07E77306F78D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2DA49-FCD8-4C89-AF71-DF291BA28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9424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1077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F99BE-3629-43E8-BC7C-1DF6DF652E13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793F5-681B-4A13-85BB-27D0E4D02D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441293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3BE5A-0813-4E3D-BE17-E3DDA0B022D8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697257-B89E-4E26-9646-B32FB8B3CF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70931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9F988-D18F-4E14-B9DA-05ED075035F8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5AD10-A7C9-4E6F-8B3D-AC6B290203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31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320" indent="0">
              <a:buNone/>
              <a:defRPr sz="2800"/>
            </a:lvl2pPr>
            <a:lvl3pPr marL="912647" indent="0">
              <a:buNone/>
              <a:defRPr sz="2400"/>
            </a:lvl3pPr>
            <a:lvl4pPr marL="1368967" indent="0">
              <a:buNone/>
              <a:defRPr sz="2000"/>
            </a:lvl4pPr>
            <a:lvl5pPr marL="1825292" indent="0">
              <a:buNone/>
              <a:defRPr sz="2000"/>
            </a:lvl5pPr>
            <a:lvl6pPr marL="2281611" indent="0">
              <a:buNone/>
              <a:defRPr sz="2000"/>
            </a:lvl6pPr>
            <a:lvl7pPr marL="2737928" indent="0">
              <a:buNone/>
              <a:defRPr sz="2000"/>
            </a:lvl7pPr>
            <a:lvl8pPr marL="3194256" indent="0">
              <a:buNone/>
              <a:defRPr sz="2000"/>
            </a:lvl8pPr>
            <a:lvl9pPr marL="3650576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3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320" indent="0">
              <a:buNone/>
              <a:defRPr sz="1200"/>
            </a:lvl2pPr>
            <a:lvl3pPr marL="912647" indent="0">
              <a:buNone/>
              <a:defRPr sz="1000"/>
            </a:lvl3pPr>
            <a:lvl4pPr marL="1368967" indent="0">
              <a:buNone/>
              <a:defRPr sz="900"/>
            </a:lvl4pPr>
            <a:lvl5pPr marL="1825292" indent="0">
              <a:buNone/>
              <a:defRPr sz="900"/>
            </a:lvl5pPr>
            <a:lvl6pPr marL="2281611" indent="0">
              <a:buNone/>
              <a:defRPr sz="900"/>
            </a:lvl6pPr>
            <a:lvl7pPr marL="2737928" indent="0">
              <a:buNone/>
              <a:defRPr sz="900"/>
            </a:lvl7pPr>
            <a:lvl8pPr marL="3194256" indent="0">
              <a:buNone/>
              <a:defRPr sz="900"/>
            </a:lvl8pPr>
            <a:lvl9pPr marL="365057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514BE-6023-4E6D-BF08-9BBF665853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29252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7B0A-4EB0-4067-B590-18B1ADB2A181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B892A-8E83-4E2F-8B27-B35E6BD5BA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45321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E94C0-C8A0-47F6-AE7F-EA603C418C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81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64" tIns="45632" rIns="91264" bIns="456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64" tIns="45632" rIns="91264" bIns="45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264" tIns="45632" rIns="91264" bIns="45632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264" tIns="45632" rIns="91264" bIns="45632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264" tIns="45632" rIns="91264" bIns="45632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0B3F416F-5654-4EB8-8FB9-3D92EB4D94B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8" r:id="rId1"/>
    <p:sldLayoutId id="2147484529" r:id="rId2"/>
    <p:sldLayoutId id="2147484530" r:id="rId3"/>
    <p:sldLayoutId id="2147484531" r:id="rId4"/>
    <p:sldLayoutId id="2147484532" r:id="rId5"/>
    <p:sldLayoutId id="2147484533" r:id="rId6"/>
    <p:sldLayoutId id="2147484534" r:id="rId7"/>
    <p:sldLayoutId id="2147484535" r:id="rId8"/>
    <p:sldLayoutId id="2147484536" r:id="rId9"/>
    <p:sldLayoutId id="2147484537" r:id="rId10"/>
    <p:sldLayoutId id="2147484538" r:id="rId11"/>
  </p:sldLayoutIdLst>
  <p:transition/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662" algn="ctr" defTabSz="91174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3331" algn="ctr" defTabSz="91174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69993" algn="ctr" defTabSz="91174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6660" algn="ctr" defTabSz="911744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9725" indent="-339725" algn="l" defTabSz="9112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defTabSz="9112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defTabSz="9112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5438" indent="-225425" algn="l" defTabSz="9112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638" indent="-225425" algn="l" defTabSz="9112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766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093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16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37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0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47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67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292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11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28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256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576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64" tIns="45632" rIns="91264" bIns="456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64" tIns="45632" rIns="91264" bIns="45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264" tIns="45632" rIns="91264" bIns="4563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840648-7EA2-4B25-AD0B-128FBAD71B9B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264" tIns="45632" rIns="91264" bIns="4563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264" tIns="45632" rIns="91264" bIns="45632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6E141A7-A911-4246-8EF7-97A4AB5077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51" r:id="rId3"/>
    <p:sldLayoutId id="2147484552" r:id="rId4"/>
    <p:sldLayoutId id="2147484553" r:id="rId5"/>
    <p:sldLayoutId id="2147484554" r:id="rId6"/>
    <p:sldLayoutId id="2147484555" r:id="rId7"/>
    <p:sldLayoutId id="2147484556" r:id="rId8"/>
    <p:sldLayoutId id="2147484557" r:id="rId9"/>
    <p:sldLayoutId id="2147484558" r:id="rId10"/>
    <p:sldLayoutId id="2147484559" r:id="rId11"/>
    <p:sldLayoutId id="21474845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32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264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689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529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5438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638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766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093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16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37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0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47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67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292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11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28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256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576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9663" tIns="59834" rIns="119663" bIns="598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9663" tIns="59834" rIns="119663" bIns="598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119663" tIns="59834" rIns="119663" bIns="59834" rtlCol="0" anchor="ctr"/>
          <a:lstStyle>
            <a:lvl1pPr algn="l" defTabSz="912075" eaLnBrk="0" hangingPunct="0">
              <a:defRPr sz="16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119663" tIns="59834" rIns="119663" bIns="59834" rtlCol="0" anchor="ctr"/>
          <a:lstStyle>
            <a:lvl1pPr algn="ctr" defTabSz="912075" eaLnBrk="0" hangingPunct="0">
              <a:defRPr sz="16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119663" tIns="59834" rIns="119663" bIns="59834" numCol="1" anchor="ctr" anchorCtr="0" compatLnSpc="1">
            <a:prstTxWarp prst="textNoShape">
              <a:avLst/>
            </a:prstTxWarp>
          </a:bodyPr>
          <a:lstStyle>
            <a:lvl1pPr algn="r" defTabSz="911225" eaLnBrk="0" hangingPunct="0">
              <a:defRPr sz="1600">
                <a:solidFill>
                  <a:srgbClr val="898989"/>
                </a:solidFill>
              </a:defRPr>
            </a:lvl1pPr>
          </a:lstStyle>
          <a:p>
            <a:fld id="{5E6DDC3A-9B29-420A-99C4-20922FA556A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64" r:id="rId4"/>
    <p:sldLayoutId id="2147484565" r:id="rId5"/>
    <p:sldLayoutId id="2147484566" r:id="rId6"/>
    <p:sldLayoutId id="2147484567" r:id="rId7"/>
    <p:sldLayoutId id="2147484568" r:id="rId8"/>
    <p:sldLayoutId id="2147484569" r:id="rId9"/>
    <p:sldLayoutId id="2147484570" r:id="rId10"/>
    <p:sldLayoutId id="2147484571" r:id="rId11"/>
  </p:sldLayoutIdLst>
  <p:txStyles>
    <p:titleStyle>
      <a:lvl1pPr algn="ctr" defTabSz="1195388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195388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defTabSz="1195388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defTabSz="1195388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defTabSz="1195388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456320" algn="ctr" defTabSz="1196260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6pPr>
      <a:lvl7pPr marL="912647" algn="ctr" defTabSz="1196260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7pPr>
      <a:lvl8pPr marL="1368967" algn="ctr" defTabSz="1196260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8pPr>
      <a:lvl9pPr marL="1825292" algn="ctr" defTabSz="1196260" rtl="0" fontAlgn="base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9pPr>
    </p:titleStyle>
    <p:bodyStyle>
      <a:lvl1pPr marL="446088" indent="-446088" algn="l" defTabSz="11953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69963" indent="-371475" algn="l" defTabSz="11953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493838" indent="-295275" algn="l" defTabSz="11953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92325" indent="-295275" algn="l" defTabSz="11953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90813" indent="-295275" algn="l" defTabSz="11953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90765" indent="-299158" algn="l" defTabSz="11966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89088" indent="-299158" algn="l" defTabSz="11966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87404" indent="-299158" algn="l" defTabSz="11966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085730" indent="-299158" algn="l" defTabSz="1196638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8320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638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94963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93282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1605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89920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8245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86562" algn="l" defTabSz="119663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64" tIns="45632" rIns="91264" bIns="456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64" tIns="45632" rIns="91264" bIns="456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264" tIns="45632" rIns="91264" bIns="4563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420917-EDCB-471A-BC75-C419D31E660B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264" tIns="45632" rIns="91264" bIns="4563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264" tIns="45632" rIns="91264" bIns="45632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A513F59-89E8-4800-9DD1-207CFF801B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2" r:id="rId1"/>
    <p:sldLayoutId id="2147484573" r:id="rId2"/>
    <p:sldLayoutId id="2147484574" r:id="rId3"/>
    <p:sldLayoutId id="2147484575" r:id="rId4"/>
    <p:sldLayoutId id="2147484576" r:id="rId5"/>
    <p:sldLayoutId id="2147484577" r:id="rId6"/>
    <p:sldLayoutId id="2147484578" r:id="rId7"/>
    <p:sldLayoutId id="2147484579" r:id="rId8"/>
    <p:sldLayoutId id="2147484580" r:id="rId9"/>
    <p:sldLayoutId id="2147484581" r:id="rId10"/>
    <p:sldLayoutId id="21474845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632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264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6896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529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5438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638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766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093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16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37" indent="-228155" algn="l" defTabSz="91264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0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47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67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292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11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28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256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576" algn="l" defTabSz="91264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9491" tIns="34751" rIns="69491" bIns="34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9491" tIns="34751" rIns="69491" bIns="347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69491" tIns="34751" rIns="69491" bIns="34751" rtlCol="0" anchor="ctr"/>
          <a:lstStyle>
            <a:lvl1pPr algn="l" defTabSz="694906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254743-8FE6-4C46-9F0B-F69456B47BA2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69491" tIns="34751" rIns="69491" bIns="34751" rtlCol="0" anchor="ctr"/>
          <a:lstStyle>
            <a:lvl1pPr algn="ctr" defTabSz="694906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69491" tIns="34751" rIns="69491" bIns="34751" numCol="1" anchor="ctr" anchorCtr="0" compatLnSpc="1">
            <a:prstTxWarp prst="textNoShape">
              <a:avLst/>
            </a:prstTxWarp>
          </a:bodyPr>
          <a:lstStyle>
            <a:lvl1pPr algn="r" defTabSz="693738">
              <a:defRPr sz="10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75DC41C-A8C3-4F43-B518-AB835F5FA0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3" r:id="rId1"/>
    <p:sldLayoutId id="2147484584" r:id="rId2"/>
    <p:sldLayoutId id="2147484585" r:id="rId3"/>
    <p:sldLayoutId id="2147484586" r:id="rId4"/>
    <p:sldLayoutId id="2147484587" r:id="rId5"/>
    <p:sldLayoutId id="2147484588" r:id="rId6"/>
    <p:sldLayoutId id="2147484589" r:id="rId7"/>
    <p:sldLayoutId id="2147484590" r:id="rId8"/>
    <p:sldLayoutId id="2147484591" r:id="rId9"/>
    <p:sldLayoutId id="2147484592" r:id="rId10"/>
    <p:sldLayoutId id="2147484593" r:id="rId11"/>
  </p:sldLayoutIdLst>
  <p:txStyles>
    <p:titleStyle>
      <a:lvl1pPr algn="ctr" defTabSz="692150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9215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2pPr>
      <a:lvl3pPr algn="ctr" defTabSz="69215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3pPr>
      <a:lvl4pPr algn="ctr" defTabSz="69215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4pPr>
      <a:lvl5pPr algn="ctr" defTabSz="692150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5pPr>
      <a:lvl6pPr marL="347672" algn="ctr" defTabSz="694150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6pPr>
      <a:lvl7pPr marL="695348" algn="ctr" defTabSz="694150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7pPr>
      <a:lvl8pPr marL="1043028" algn="ctr" defTabSz="694150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8pPr>
      <a:lvl9pPr marL="1390709" algn="ctr" defTabSz="694150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692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61975" indent="-212725" algn="l" defTabSz="692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66775" indent="-169863" algn="l" defTabSz="692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12850" indent="-169863" algn="l" defTabSz="692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0513" indent="-169863" algn="l" defTabSz="6921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0984" indent="-173726" algn="l" defTabSz="69490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58441" indent="-173726" algn="l" defTabSz="69490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05890" indent="-173726" algn="l" defTabSz="69490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53346" indent="-173726" algn="l" defTabSz="694906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7447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06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42357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815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260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13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32168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79621" algn="l" defTabSz="69490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63" tIns="43932" rIns="87863" bIns="4393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63" tIns="43932" rIns="87863" bIns="439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87863" tIns="43932" rIns="87863" bIns="43932" rtlCol="0" anchor="ctr"/>
          <a:lstStyle>
            <a:lvl1pPr algn="l" defTabSz="696479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B5BA29-561F-4212-A2C3-95B73E2423ED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87863" tIns="43932" rIns="87863" bIns="43932" rtlCol="0" anchor="ctr"/>
          <a:lstStyle>
            <a:lvl1pPr algn="ctr" defTabSz="696479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87863" tIns="43932" rIns="87863" bIns="43932" numCol="1" anchor="ctr" anchorCtr="0" compatLnSpc="1">
            <a:prstTxWarp prst="textNoShape">
              <a:avLst/>
            </a:prstTxWarp>
          </a:bodyPr>
          <a:lstStyle>
            <a:lvl1pPr algn="r" defTabSz="695325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ADB4DFC-2AE8-4C20-A00F-18A5DFC265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7" r:id="rId4"/>
    <p:sldLayoutId id="2147484598" r:id="rId5"/>
    <p:sldLayoutId id="2147484599" r:id="rId6"/>
    <p:sldLayoutId id="2147484600" r:id="rId7"/>
    <p:sldLayoutId id="2147484601" r:id="rId8"/>
    <p:sldLayoutId id="2147484602" r:id="rId9"/>
    <p:sldLayoutId id="2147484603" r:id="rId10"/>
    <p:sldLayoutId id="2147484604" r:id="rId11"/>
    <p:sldLayoutId id="21474846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5pPr>
      <a:lvl6pPr marL="439306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6pPr>
      <a:lvl7pPr marL="878614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7pPr>
      <a:lvl8pPr marL="1317916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8pPr>
      <a:lvl9pPr marL="1757222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9pPr>
    </p:titleStyle>
    <p:bodyStyle>
      <a:lvl1pPr marL="328613" indent="-328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2730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963" indent="-2190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36700" indent="-2190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6438" indent="-2190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184" indent="-219650" algn="l" defTabSz="87861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5486" indent="-219650" algn="l" defTabSz="87861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94794" indent="-219650" algn="l" defTabSz="87861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34100" indent="-219650" algn="l" defTabSz="878614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9306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8614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17916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57222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96529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35834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75139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4451" algn="l" defTabSz="8786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defTabSz="685800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5921F8A8-E95F-4A59-B991-9815A537DC57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 defTabSz="685800" fontAlgn="auto">
              <a:spcBef>
                <a:spcPts val="0"/>
              </a:spcBef>
              <a:spcAft>
                <a:spcPts val="0"/>
              </a:spcAft>
              <a:defRPr sz="9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r" defTabSz="685800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713D71C-1046-4587-B2AC-53C572699A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6" r:id="rId1"/>
    <p:sldLayoutId id="2147484607" r:id="rId2"/>
    <p:sldLayoutId id="2147484608" r:id="rId3"/>
    <p:sldLayoutId id="2147484609" r:id="rId4"/>
    <p:sldLayoutId id="2147484610" r:id="rId5"/>
    <p:sldLayoutId id="2147484611" r:id="rId6"/>
    <p:sldLayoutId id="2147484612" r:id="rId7"/>
    <p:sldLayoutId id="2147484613" r:id="rId8"/>
    <p:sldLayoutId id="2147484614" r:id="rId9"/>
    <p:sldLayoutId id="2147484615" r:id="rId10"/>
    <p:sldLayoutId id="2147484616" r:id="rId11"/>
  </p:sldLayoutIdLst>
  <p:transition spd="slow">
    <p:push dir="u"/>
  </p:transition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3D6A6FA-CC2D-4B8B-A2D7-4C79712D2F87}" type="datetimeFigureOut">
              <a:rPr lang="en-US"/>
              <a:pPr>
                <a:defRPr/>
              </a:pPr>
              <a:t>31/05/2021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C90D2C1-1C2E-4C55-99FA-597635D042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39" r:id="rId1"/>
    <p:sldLayoutId id="2147484540" r:id="rId2"/>
    <p:sldLayoutId id="2147484541" r:id="rId3"/>
    <p:sldLayoutId id="2147484542" r:id="rId4"/>
    <p:sldLayoutId id="2147484543" r:id="rId5"/>
    <p:sldLayoutId id="2147484544" r:id="rId6"/>
    <p:sldLayoutId id="2147484617" r:id="rId7"/>
    <p:sldLayoutId id="2147484545" r:id="rId8"/>
    <p:sldLayoutId id="2147484546" r:id="rId9"/>
    <p:sldLayoutId id="2147484547" r:id="rId10"/>
    <p:sldLayoutId id="2147484548" r:id="rId11"/>
    <p:sldLayoutId id="214748461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9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47.xml"/><Relationship Id="rId1" Type="http://schemas.openxmlformats.org/officeDocument/2006/relationships/tags" Target="../tags/tag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3.xml"/><Relationship Id="rId5" Type="http://schemas.openxmlformats.org/officeDocument/2006/relationships/image" Target="../media/image6.wmf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6"/>
          <p:cNvGrpSpPr>
            <a:grpSpLocks/>
          </p:cNvGrpSpPr>
          <p:nvPr/>
        </p:nvGrpSpPr>
        <p:grpSpPr bwMode="auto">
          <a:xfrm>
            <a:off x="-79375" y="-57150"/>
            <a:ext cx="9302750" cy="5200650"/>
            <a:chOff x="134" y="48"/>
            <a:chExt cx="5422" cy="4115"/>
          </a:xfrm>
        </p:grpSpPr>
        <p:sp>
          <p:nvSpPr>
            <p:cNvPr id="80909" name="Rectangle 7"/>
            <p:cNvSpPr>
              <a:spLocks noChangeArrowheads="1"/>
            </p:cNvSpPr>
            <p:nvPr/>
          </p:nvSpPr>
          <p:spPr bwMode="auto">
            <a:xfrm>
              <a:off x="249" y="164"/>
              <a:ext cx="5171" cy="3899"/>
            </a:xfrm>
            <a:prstGeom prst="rect">
              <a:avLst/>
            </a:prstGeom>
            <a:noFill/>
            <a:ln w="76200" cmpd="tri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en-US">
                <a:solidFill>
                  <a:srgbClr val="000000"/>
                </a:solidFill>
              </a:endParaRPr>
            </a:p>
          </p:txBody>
        </p:sp>
        <p:pic>
          <p:nvPicPr>
            <p:cNvPr id="80910" name="Picture 8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88" y="-6"/>
              <a:ext cx="325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1" name="Picture 9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189" y="4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2" name="Picture 10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199" y="379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0913" name="Picture 11" descr="sflower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189" y="3797"/>
              <a:ext cx="325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0899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3387725"/>
            <a:ext cx="112395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508375"/>
            <a:ext cx="12001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569913" y="1657350"/>
            <a:ext cx="8116887" cy="1216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07561" tIns="53784" rIns="107561" bIns="5378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CÁC EM HỌC SINH THAM DỰ TIẾT TIN HỌC LỚP 5 </a:t>
            </a:r>
            <a:endParaRPr lang="en-US" sz="3200" b="1" dirty="0">
              <a:solidFill>
                <a:srgbClr val="0B03B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0903" name="Picture 22" descr="bd21315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3784600"/>
            <a:ext cx="3106737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5" name="Picture 21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6" name="Picture 24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43850" y="-171450"/>
            <a:ext cx="1028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7" name="Picture 6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370682" y="3818731"/>
            <a:ext cx="958850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08" name="Picture 6" descr="POINSET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64413" y="4160838"/>
            <a:ext cx="17033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209550"/>
            <a:ext cx="8888413" cy="394811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 new roman"/>
              </a:rPr>
              <a:t>CÁC BƯỚC CHÈN THÊM NHIỀU Ô NHỊP</a:t>
            </a:r>
          </a:p>
          <a:p>
            <a:pPr>
              <a:defRPr/>
            </a:pP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Bước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1: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ô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nhịp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muốn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chèn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thêm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.</a:t>
            </a:r>
          </a:p>
          <a:p>
            <a:pPr>
              <a:defRPr/>
            </a:pP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2800" dirty="0" smtClean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2800" dirty="0" smtClean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3600" dirty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Bước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2:-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Nháy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 new roman"/>
              </a:rPr>
              <a:t>Add</a:t>
            </a: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 marL="1028700" lvl="3" indent="0">
              <a:buFont typeface="Arial" panose="020B0604020202020204" pitchFamily="34" charset="0"/>
              <a:buNone/>
              <a:defRPr/>
            </a:pPr>
            <a:r>
              <a:rPr lang="en-US" sz="2800" dirty="0">
                <a:solidFill>
                  <a:srgbClr val="0000FF"/>
                </a:solidFill>
                <a:latin typeface="Time new roman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 new roman"/>
              </a:rPr>
              <a:t>Measures</a:t>
            </a: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 marL="1028700" lvl="3" indent="0">
              <a:buFont typeface="Arial" panose="020B0604020202020204" pitchFamily="34" charset="0"/>
              <a:buNone/>
              <a:defRPr/>
            </a:pPr>
            <a:r>
              <a:rPr lang="en-US" sz="2800" dirty="0">
                <a:solidFill>
                  <a:srgbClr val="0000FF"/>
                </a:solidFill>
                <a:latin typeface="Time new roman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Tiếp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 new roman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 new roman"/>
              </a:rPr>
              <a:t>Insert Measure.</a:t>
            </a:r>
          </a:p>
          <a:p>
            <a:pPr>
              <a:defRPr/>
            </a:pPr>
            <a:endParaRPr lang="en-US" sz="2800" dirty="0">
              <a:solidFill>
                <a:srgbClr val="0000FF"/>
              </a:solidFill>
              <a:latin typeface="Time new roman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731963"/>
            <a:ext cx="3430588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>
            <a:off x="2109788" y="1555750"/>
            <a:ext cx="231775" cy="3063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87575" y="1862138"/>
            <a:ext cx="1527175" cy="60166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0" y="1998663"/>
            <a:ext cx="4157663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734050" y="1998663"/>
            <a:ext cx="400050" cy="206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34050" y="2257425"/>
            <a:ext cx="854075" cy="206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43688" y="2525713"/>
            <a:ext cx="2093912" cy="2841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425" y="1317625"/>
            <a:ext cx="5089525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ular Callout 11"/>
          <p:cNvSpPr/>
          <p:nvPr/>
        </p:nvSpPr>
        <p:spPr>
          <a:xfrm flipH="1">
            <a:off x="7307263" y="2982913"/>
            <a:ext cx="1581150" cy="676275"/>
          </a:xfrm>
          <a:prstGeom prst="wedgeRoundRectCallout">
            <a:avLst>
              <a:gd name="adj1" fmla="val 89231"/>
              <a:gd name="adj2" fmla="val -14222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124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2550" y="1066800"/>
            <a:ext cx="3430588" cy="1279525"/>
          </a:xfr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026025" y="895350"/>
            <a:ext cx="2898775" cy="3327400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sz="21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066800" y="1725344"/>
            <a:ext cx="1031575" cy="1719776"/>
            <a:chOff x="1547446" y="2869809"/>
            <a:chExt cx="1375433" cy="2293034"/>
          </a:xfrm>
          <a:solidFill>
            <a:srgbClr val="FF0000"/>
          </a:solidFill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063" y="2743200"/>
            <a:ext cx="6400800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42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0038"/>
            <a:ext cx="7886700" cy="3948112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 new roman"/>
              </a:rPr>
              <a:t>CÁC BƯỚC XÓA Ô NHỊP</a:t>
            </a:r>
          </a:p>
          <a:p>
            <a:pPr>
              <a:defRPr/>
            </a:pP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Bước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1: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ô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nhịp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cần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xóa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.</a:t>
            </a:r>
          </a:p>
          <a:p>
            <a:pPr>
              <a:defRPr/>
            </a:pP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2800" dirty="0" smtClean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2800" dirty="0" smtClean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Bước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2:-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Nháy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 new roman"/>
              </a:rPr>
              <a:t>Edit</a:t>
            </a: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 marL="1028700" lvl="3" indent="0">
              <a:buFont typeface="Arial" panose="020B0604020202020204" pitchFamily="34" charset="0"/>
              <a:buNone/>
              <a:defRPr/>
            </a:pPr>
            <a:r>
              <a:rPr lang="en-US" sz="2800" dirty="0">
                <a:solidFill>
                  <a:srgbClr val="0000FF"/>
                </a:solidFill>
                <a:latin typeface="Time new roman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 new roman"/>
              </a:rPr>
              <a:t>Measure</a:t>
            </a: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 marL="1028700" lvl="3" indent="0">
              <a:buFont typeface="Arial" panose="020B0604020202020204" pitchFamily="34" charset="0"/>
              <a:buNone/>
              <a:defRPr/>
            </a:pPr>
            <a:r>
              <a:rPr lang="en-US" sz="2800" dirty="0">
                <a:solidFill>
                  <a:srgbClr val="0000FF"/>
                </a:solidFill>
                <a:latin typeface="Time new roman"/>
              </a:rPr>
              <a:t>- </a:t>
            </a:r>
            <a:r>
              <a:rPr lang="en-US" sz="2800" dirty="0" err="1">
                <a:solidFill>
                  <a:srgbClr val="0000FF"/>
                </a:solidFill>
                <a:latin typeface="Time new roman"/>
              </a:rPr>
              <a:t>tiếp</a:t>
            </a:r>
            <a:r>
              <a:rPr lang="en-US" sz="2800" dirty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 new roman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 new roman"/>
              </a:rPr>
              <a:t>Delete Select Measure.</a:t>
            </a:r>
          </a:p>
          <a:p>
            <a:pPr>
              <a:defRPr/>
            </a:pPr>
            <a:endParaRPr lang="en-US" sz="2800" dirty="0">
              <a:solidFill>
                <a:srgbClr val="0000FF"/>
              </a:solidFill>
              <a:latin typeface="Time new roman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870200" y="1420813"/>
            <a:ext cx="231775" cy="30638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00" y="1582738"/>
            <a:ext cx="3379788" cy="285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362575" y="1711325"/>
            <a:ext cx="401638" cy="206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30838" y="3505200"/>
            <a:ext cx="854075" cy="2079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594475" y="3505200"/>
            <a:ext cx="2092325" cy="2841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1731963"/>
            <a:ext cx="4664075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05038" y="1814513"/>
            <a:ext cx="1527175" cy="60166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170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3017838"/>
            <a:ext cx="3430588" cy="1279525"/>
          </a:xfr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89000" y="438150"/>
            <a:ext cx="5376863" cy="442913"/>
          </a:xfrm>
          <a:prstGeom prst="rect">
            <a:avLst/>
          </a:prstGeom>
        </p:spPr>
        <p:txBody>
          <a:bodyPr lIns="68580" tIns="34290" rIns="68580" bIns="3429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635625" y="1108075"/>
            <a:ext cx="2898775" cy="3327400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sz="21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676520" y="1938118"/>
            <a:ext cx="1031575" cy="1719776"/>
            <a:chOff x="1547446" y="2869809"/>
            <a:chExt cx="1375433" cy="2293034"/>
          </a:xfrm>
          <a:solidFill>
            <a:srgbClr val="FF0000"/>
          </a:solidFill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1414463"/>
            <a:ext cx="46640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91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5963" y="2854325"/>
            <a:ext cx="8075612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028" tIns="26516" rIns="53028" bIns="26516">
            <a:spAutoFit/>
          </a:bodyPr>
          <a:lstStyle>
            <a:lvl1pPr indent="-2984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2 phút</a:t>
            </a:r>
          </a:p>
        </p:txBody>
      </p:sp>
      <p:sp>
        <p:nvSpPr>
          <p:cNvPr id="5" name="WordArt 19"/>
          <p:cNvSpPr>
            <a:spLocks noChangeArrowheads="1" noChangeShapeType="1" noTextEdit="1"/>
          </p:cNvSpPr>
          <p:nvPr/>
        </p:nvSpPr>
        <p:spPr bwMode="auto">
          <a:xfrm>
            <a:off x="2778125" y="1017588"/>
            <a:ext cx="39624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</a:rPr>
              <a:t>Thảo luận nhóm 4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1835150"/>
            <a:ext cx="17526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3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4954" tIns="57476" rIns="114954" bIns="57476" anchor="ctr"/>
          <a:lstStyle>
            <a:lvl1pPr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3538" y="3673475"/>
            <a:ext cx="87788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028" tIns="26516" rIns="53028" bIns="26516">
            <a:spAutoFit/>
          </a:bodyPr>
          <a:lstStyle>
            <a:lvl1pPr indent="-2984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các bước đổi tựa đề, tiêu đề tên nhạc sĩ.</a:t>
            </a:r>
            <a:endParaRPr lang="en-US" altLang="en-US" sz="32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215" name="Title 10"/>
          <p:cNvSpPr txBox="1">
            <a:spLocks/>
          </p:cNvSpPr>
          <p:nvPr/>
        </p:nvSpPr>
        <p:spPr bwMode="auto">
          <a:xfrm>
            <a:off x="142875" y="107950"/>
            <a:ext cx="90011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4" tIns="45667" rIns="91334" bIns="45667"/>
          <a:lstStyle>
            <a:lvl1pPr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Thay đổi tựa đề, tiêu đề tên nhạc sĩ… của bản nhạc đã tạo.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23950"/>
            <a:ext cx="7229475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59163" y="2297113"/>
            <a:ext cx="4664075" cy="85566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5236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788" y="273050"/>
            <a:ext cx="8921750" cy="4759325"/>
          </a:xfrm>
        </p:spPr>
      </p:pic>
      <p:sp>
        <p:nvSpPr>
          <p:cNvPr id="7" name="Rectangle 6"/>
          <p:cNvSpPr/>
          <p:nvPr/>
        </p:nvSpPr>
        <p:spPr>
          <a:xfrm>
            <a:off x="2416175" y="1466850"/>
            <a:ext cx="3354388" cy="347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88" y="4610100"/>
            <a:ext cx="3355975" cy="3476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6403975" y="633413"/>
            <a:ext cx="2459038" cy="1296987"/>
          </a:xfrm>
          <a:prstGeom prst="wedgeRectCallout">
            <a:avLst>
              <a:gd name="adj1" fmla="val -80490"/>
              <a:gd name="adj2" fmla="val 2998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3946525" y="3660775"/>
            <a:ext cx="2457450" cy="1296988"/>
          </a:xfrm>
          <a:prstGeom prst="wedgeRectCallout">
            <a:avLst>
              <a:gd name="adj1" fmla="val -80490"/>
              <a:gd name="adj2" fmla="val 2998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264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inh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2900"/>
            <a:ext cx="7075488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8"/>
          <p:cNvSpPr txBox="1">
            <a:spLocks noChangeArrowheads="1"/>
          </p:cNvSpPr>
          <p:nvPr/>
        </p:nvSpPr>
        <p:spPr bwMode="auto">
          <a:xfrm>
            <a:off x="2743200" y="1828800"/>
            <a:ext cx="35052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0445" tIns="20224" rIns="40445" bIns="20224">
            <a:spAutoFit/>
          </a:bodyPr>
          <a:lstStyle>
            <a:lvl1pPr marL="201613" indent="-2016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900" b="1">
                <a:solidFill>
                  <a:srgbClr val="FF0000"/>
                </a:solidFill>
              </a:rPr>
              <a:t>THỰC HÀNH</a:t>
            </a:r>
          </a:p>
        </p:txBody>
      </p:sp>
      <p:sp>
        <p:nvSpPr>
          <p:cNvPr id="97284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97285" name="Picture 21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1828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6" name="Picture 24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42263" y="-171450"/>
            <a:ext cx="1028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7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60337" y="4030663"/>
            <a:ext cx="957263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8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4189413"/>
            <a:ext cx="127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5235575" y="1481138"/>
            <a:ext cx="2898775" cy="3325812"/>
          </a:xfrm>
          <a:prstGeom prst="rect">
            <a:avLst/>
          </a:prstGeom>
        </p:spPr>
        <p:txBody>
          <a:bodyPr lIns="68579" tIns="34289" rIns="68579" bIns="34289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21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438" y="1014413"/>
            <a:ext cx="8493125" cy="808037"/>
          </a:xfrm>
          <a:prstGeom prst="rect">
            <a:avLst/>
          </a:prstGeom>
          <a:noFill/>
        </p:spPr>
        <p:txBody>
          <a:bodyPr lIns="68579" tIns="34289" rIns="68579" bIns="34289">
            <a:spAutoFit/>
          </a:bodyPr>
          <a:lstStyle/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Hoàn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TĐN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1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mẫu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sách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âm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nhạc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lớp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5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trang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61.</a:t>
            </a:r>
          </a:p>
        </p:txBody>
      </p:sp>
      <p:sp>
        <p:nvSpPr>
          <p:cNvPr id="98308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4954" tIns="57476" rIns="114954" bIns="57476" anchor="ctr"/>
          <a:lstStyle>
            <a:lvl1pPr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5438" y="2057400"/>
            <a:ext cx="8493125" cy="438150"/>
          </a:xfrm>
          <a:prstGeom prst="rect">
            <a:avLst/>
          </a:prstGeom>
          <a:noFill/>
        </p:spPr>
        <p:txBody>
          <a:bodyPr lIns="68579" tIns="34289" rIns="68579" bIns="34289">
            <a:spAutoFit/>
          </a:bodyPr>
          <a:lstStyle/>
          <a:p>
            <a:pPr defTabSz="68578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Hoàn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thành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bài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TĐN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số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6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theo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mẫu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trong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SGK </a:t>
            </a:r>
            <a:r>
              <a:rPr lang="en-US" sz="2400" dirty="0" err="1">
                <a:solidFill>
                  <a:srgbClr val="0000FF"/>
                </a:solidFill>
                <a:latin typeface="Time new roman"/>
                <a:cs typeface="+mn-cs"/>
              </a:rPr>
              <a:t>trang</a:t>
            </a:r>
            <a:r>
              <a:rPr lang="en-US" sz="2400" dirty="0">
                <a:solidFill>
                  <a:srgbClr val="0000FF"/>
                </a:solidFill>
                <a:latin typeface="Time new roman"/>
                <a:cs typeface="+mn-cs"/>
              </a:rPr>
              <a:t> 127.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112"/>
          <p:cNvSpPr txBox="1">
            <a:spLocks noChangeArrowheads="1"/>
          </p:cNvSpPr>
          <p:nvPr/>
        </p:nvSpPr>
        <p:spPr bwMode="auto">
          <a:xfrm>
            <a:off x="3200400" y="133350"/>
            <a:ext cx="312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NHỚ</a:t>
            </a:r>
          </a:p>
        </p:txBody>
      </p:sp>
      <p:sp>
        <p:nvSpPr>
          <p:cNvPr id="99331" name="AutoShape 2"/>
          <p:cNvSpPr>
            <a:spLocks noChangeArrowheads="1"/>
          </p:cNvSpPr>
          <p:nvPr/>
        </p:nvSpPr>
        <p:spPr bwMode="auto">
          <a:xfrm>
            <a:off x="58738" y="0"/>
            <a:ext cx="9009062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99332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370682" y="3818731"/>
            <a:ext cx="958850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3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64413" y="4160838"/>
            <a:ext cx="17033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loud 2"/>
          <p:cNvSpPr/>
          <p:nvPr/>
        </p:nvSpPr>
        <p:spPr>
          <a:xfrm rot="622835">
            <a:off x="304800" y="917575"/>
            <a:ext cx="8686800" cy="3875088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dirty="0">
              <a:solidFill>
                <a:srgbClr val="0B03B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5" name="TextBox 4"/>
          <p:cNvSpPr txBox="1">
            <a:spLocks noChangeArrowheads="1"/>
          </p:cNvSpPr>
          <p:nvPr/>
        </p:nvSpPr>
        <p:spPr bwMode="auto">
          <a:xfrm>
            <a:off x="990600" y="1649413"/>
            <a:ext cx="76962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</a:t>
            </a:r>
            <a:r>
              <a:rPr lang="en-US" altLang="en-US" sz="240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chèn thêm một ô nhịp, em có thể sử dụng phím Insert, hoặc tổ hợp phím Ctrl và Insert để thêm nhiều ô nhịp.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</a:t>
            </a:r>
            <a:r>
              <a:rPr lang="en-US" altLang="en-US" sz="240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Để thêm một ô nhịp vào cuối đoạn nhạc, em có thể nhấn tổ hợp phím Ctrl và B.</a:t>
            </a:r>
            <a:endParaRPr lang="en-US" altLang="en-US" sz="240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" y="1731984"/>
            <a:ext cx="9144000" cy="1543050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b="1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4: CHÈN Ô NHỊP VÀ THAY ĐỔI THÔNG TIN VỀ BẢN NHẠC</a:t>
            </a:r>
            <a: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23" name="AutoShape 2"/>
          <p:cNvSpPr>
            <a:spLocks noChangeArrowheads="1"/>
          </p:cNvSpPr>
          <p:nvPr/>
        </p:nvSpPr>
        <p:spPr bwMode="auto">
          <a:xfrm>
            <a:off x="39688" y="57150"/>
            <a:ext cx="90678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52400" y="3770334"/>
            <a:ext cx="9144000" cy="70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4" tIns="45632" rIns="91264" bIns="45632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dirty="0" err="1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125</a:t>
            </a:r>
            <a:endParaRPr lang="en-US" sz="3200" dirty="0"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8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en-US" sz="3000" b="1" smtClean="0">
                <a:solidFill>
                  <a:srgbClr val="FF0000"/>
                </a:solidFill>
                <a:latin typeface="Time new roman"/>
              </a:rPr>
              <a:t>DẶN DÒ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914400" y="1543050"/>
            <a:ext cx="8059738" cy="9144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en-US" smtClean="0">
                <a:solidFill>
                  <a:srgbClr val="0000CC"/>
                </a:solidFill>
                <a:latin typeface="Time new roman"/>
              </a:rPr>
              <a:t>1. Thực hành bài tập hoạt động thực hành SGK trang 128.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39800" y="2190750"/>
            <a:ext cx="8204200" cy="9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482" tIns="34745" rIns="69482" bIns="34745">
            <a:spAutoFit/>
          </a:bodyPr>
          <a:lstStyle/>
          <a:p>
            <a:pPr marL="389891" indent="-389891" defTabSz="694063">
              <a:lnSpc>
                <a:spcPct val="120000"/>
              </a:lnSpc>
              <a:defRPr/>
            </a:pPr>
            <a:r>
              <a:rPr lang="en-US" sz="2400" dirty="0">
                <a:solidFill>
                  <a:srgbClr val="0000CC"/>
                </a:solidFill>
                <a:latin typeface="Time new roman"/>
              </a:rPr>
              <a:t>2. </a:t>
            </a:r>
            <a:r>
              <a:rPr lang="en-US" sz="2400" dirty="0" err="1">
                <a:solidFill>
                  <a:srgbClr val="0000CC"/>
                </a:solidFill>
                <a:latin typeface="Time new roman"/>
              </a:rPr>
              <a:t>Xem</a:t>
            </a:r>
            <a:r>
              <a:rPr lang="en-US" sz="2400" dirty="0">
                <a:solidFill>
                  <a:srgbClr val="0000CC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Time new roman"/>
              </a:rPr>
              <a:t>trước</a:t>
            </a:r>
            <a:r>
              <a:rPr lang="en-US" sz="2400" dirty="0">
                <a:solidFill>
                  <a:srgbClr val="0000CC"/>
                </a:solidFill>
                <a:latin typeface="Time new roman"/>
              </a:rPr>
              <a:t> </a:t>
            </a:r>
          </a:p>
          <a:p>
            <a:pPr marL="1391921" indent="-651256" defTabSz="694063"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 5: </a:t>
            </a: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Thiết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lập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trang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giấy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xuất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bài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 new roman"/>
              </a:rPr>
              <a:t>nhạc</a:t>
            </a:r>
            <a:r>
              <a:rPr lang="en-US" sz="2400" dirty="0">
                <a:solidFill>
                  <a:srgbClr val="FF0000"/>
                </a:solidFill>
                <a:latin typeface="Time new roman"/>
              </a:rPr>
              <a:t>.</a:t>
            </a:r>
          </a:p>
        </p:txBody>
      </p:sp>
      <p:sp>
        <p:nvSpPr>
          <p:cNvPr id="100357" name="AutoShape 2"/>
          <p:cNvSpPr>
            <a:spLocks noChangeArrowheads="1"/>
          </p:cNvSpPr>
          <p:nvPr/>
        </p:nvSpPr>
        <p:spPr bwMode="auto">
          <a:xfrm>
            <a:off x="44450" y="0"/>
            <a:ext cx="9099550" cy="51435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9527" tIns="34769" rIns="69527" bIns="34769" anchor="ctr"/>
          <a:lstStyle>
            <a:lvl1pPr defTabSz="692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92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92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92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921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00358" name="Picture 24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11307" y="-148431"/>
            <a:ext cx="1041400" cy="14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9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235744" y="3913982"/>
            <a:ext cx="1066800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/>
          <p:cNvSpPr>
            <a:spLocks noChangeArrowheads="1"/>
          </p:cNvSpPr>
          <p:nvPr/>
        </p:nvSpPr>
        <p:spPr bwMode="auto">
          <a:xfrm>
            <a:off x="58738" y="152400"/>
            <a:ext cx="9009062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457" tIns="34235" rIns="68457" bIns="34235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400" y="1143000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rgbClr val="80008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1381" name="Picture 21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28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2" name="Picture 24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943850" y="-171450"/>
            <a:ext cx="10287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3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158751" y="4030662"/>
            <a:ext cx="95885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84" name="Picture 6" descr="POINSE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4189413"/>
            <a:ext cx="12779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1386" name="Group 16"/>
          <p:cNvGrpSpPr>
            <a:grpSpLocks/>
          </p:cNvGrpSpPr>
          <p:nvPr/>
        </p:nvGrpSpPr>
        <p:grpSpPr bwMode="auto">
          <a:xfrm>
            <a:off x="68263" y="728663"/>
            <a:ext cx="8802687" cy="2144712"/>
            <a:chOff x="218804" y="2133600"/>
            <a:chExt cx="11734800" cy="1249799"/>
          </a:xfrm>
        </p:grpSpPr>
        <p:sp>
          <p:nvSpPr>
            <p:cNvPr id="101387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300" b="1" kern="1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53882" dir="2700000" algn="ctr" rotWithShape="0">
                      <a:srgbClr val="000000">
                        <a:alpha val="50000"/>
                      </a:srgbClr>
                    </a:outerShdw>
                  </a:effectLst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295930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7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27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27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7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7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700" b="1" dirty="0" err="1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2700" b="1" dirty="0">
                  <a:ln w="6600">
                    <a:solidFill>
                      <a:srgbClr val="C0504D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55713" y="438150"/>
            <a:ext cx="7550150" cy="2190750"/>
            <a:chOff x="1336675" y="748823"/>
            <a:chExt cx="7532555" cy="2921000"/>
          </a:xfrm>
        </p:grpSpPr>
        <p:pic>
          <p:nvPicPr>
            <p:cNvPr id="82954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748823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774223"/>
              <a:ext cx="5004809" cy="1143000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87850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3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cách</a:t>
              </a: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chèn</a:t>
              </a: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thêm</a:t>
              </a: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hoặc</a:t>
              </a: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nhiều</a:t>
              </a: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300" b="1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nhịp</a:t>
              </a:r>
              <a:r>
                <a:rPr lang="en-US" sz="23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374775" y="2503488"/>
            <a:ext cx="7431088" cy="2324100"/>
            <a:chOff x="1462426" y="3337719"/>
            <a:chExt cx="7430655" cy="3098800"/>
          </a:xfrm>
        </p:grpSpPr>
        <p:pic>
          <p:nvPicPr>
            <p:cNvPr id="82952" name="Picture 7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804568"/>
              <a:ext cx="5028907" cy="147955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defTabSz="87850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Thay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thông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tin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bản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nhạc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300" b="1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tạo</a:t>
              </a:r>
              <a:r>
                <a:rPr lang="en-US" sz="2300" b="1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63" y="1666875"/>
            <a:ext cx="3151188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9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7840" tIns="43918" rIns="87840" bIns="43918" anchor="ctr"/>
          <a:lstStyle>
            <a:lvl1pPr defTabSz="8778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778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778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778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7788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778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82950" name="Picture 6" descr="POINSET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319881" y="3940970"/>
            <a:ext cx="88582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1" name="Picture 21" descr="POINSET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303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5963" y="2854325"/>
            <a:ext cx="8075612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028" tIns="26516" rIns="53028" bIns="26516">
            <a:spAutoFit/>
          </a:bodyPr>
          <a:lstStyle>
            <a:lvl1pPr indent="-2984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2 phút</a:t>
            </a:r>
          </a:p>
        </p:txBody>
      </p:sp>
      <p:sp>
        <p:nvSpPr>
          <p:cNvPr id="5" name="WordArt 19"/>
          <p:cNvSpPr>
            <a:spLocks noChangeArrowheads="1" noChangeShapeType="1" noTextEdit="1"/>
          </p:cNvSpPr>
          <p:nvPr/>
        </p:nvSpPr>
        <p:spPr bwMode="auto">
          <a:xfrm>
            <a:off x="2778125" y="1017588"/>
            <a:ext cx="39624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</a:rPr>
              <a:t>Thảo luận nhóm 4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1835150"/>
            <a:ext cx="17526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3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4954" tIns="57476" rIns="114954" bIns="57476" anchor="ctr"/>
          <a:lstStyle>
            <a:lvl1pPr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5125" y="3673475"/>
            <a:ext cx="87788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028" tIns="26516" rIns="53028" bIns="26516">
            <a:spAutoFit/>
          </a:bodyPr>
          <a:lstStyle>
            <a:lvl1pPr indent="-2984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</a:t>
            </a: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</a:t>
            </a:r>
            <a:r>
              <a:rPr lang="en-US" altLang="en-US" sz="24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 thêm một ô nhịp.</a:t>
            </a:r>
            <a:endParaRPr lang="en-US" altLang="en-US" sz="3200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75" name="Title 10"/>
          <p:cNvSpPr txBox="1">
            <a:spLocks/>
          </p:cNvSpPr>
          <p:nvPr/>
        </p:nvSpPr>
        <p:spPr bwMode="auto">
          <a:xfrm>
            <a:off x="142875" y="107950"/>
            <a:ext cx="82296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4" tIns="45667" rIns="91334" bIns="45667"/>
          <a:lstStyle>
            <a:lvl1pPr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Chèn thêm một ô nhịp.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2100" y="1066800"/>
            <a:ext cx="3430588" cy="127952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00" y="2816225"/>
            <a:ext cx="4662488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235575" y="895350"/>
            <a:ext cx="2898775" cy="3327400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sz="21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276350" y="1725613"/>
            <a:ext cx="1031875" cy="1719262"/>
            <a:chOff x="1547446" y="2869809"/>
            <a:chExt cx="1375433" cy="2293034"/>
          </a:xfrm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719" cy="177217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906"/>
              <a:ext cx="1375433" cy="738937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4998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3350"/>
            <a:ext cx="8610600" cy="48006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 new roman"/>
              </a:rPr>
              <a:t>CÁC BƯỚC CHÈN THÊM MỘT Ô NHỊP</a:t>
            </a:r>
          </a:p>
          <a:p>
            <a:pPr>
              <a:defRPr/>
            </a:pP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Bước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1: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ô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nhịp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muốn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chèn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thêm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.</a:t>
            </a:r>
          </a:p>
          <a:p>
            <a:pPr>
              <a:defRPr/>
            </a:pP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2800" dirty="0" smtClean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2800" dirty="0" smtClean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endParaRPr lang="en-US" sz="4000" dirty="0">
              <a:solidFill>
                <a:srgbClr val="0000FF"/>
              </a:solidFill>
              <a:latin typeface="Time new roman"/>
            </a:endParaRPr>
          </a:p>
          <a:p>
            <a:pPr>
              <a:defRPr/>
            </a:pP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Bước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2:-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Nháy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 new roman"/>
              </a:rPr>
              <a:t>Add</a:t>
            </a: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 marL="1028700" lvl="3" indent="0">
              <a:buFont typeface="Arial" panose="020B0604020202020204" pitchFamily="34" charset="0"/>
              <a:buNone/>
              <a:defRPr/>
            </a:pPr>
            <a:r>
              <a:rPr lang="en-US" sz="2800" dirty="0">
                <a:solidFill>
                  <a:srgbClr val="0000FF"/>
                </a:solidFill>
                <a:latin typeface="Time new roman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 new roman"/>
              </a:rPr>
              <a:t>Measures</a:t>
            </a:r>
            <a:endParaRPr lang="en-US" sz="2800" dirty="0">
              <a:solidFill>
                <a:srgbClr val="0000FF"/>
              </a:solidFill>
              <a:latin typeface="Time new roman"/>
            </a:endParaRPr>
          </a:p>
          <a:p>
            <a:pPr marL="1028700" lvl="3" indent="0">
              <a:buFont typeface="Arial" panose="020B0604020202020204" pitchFamily="34" charset="0"/>
              <a:buNone/>
              <a:defRPr/>
            </a:pPr>
            <a:r>
              <a:rPr lang="en-US" sz="2800" dirty="0">
                <a:solidFill>
                  <a:srgbClr val="0000FF"/>
                </a:solidFill>
                <a:latin typeface="Time new roman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Time new roman"/>
              </a:rPr>
              <a:t>Tiếp</a:t>
            </a:r>
            <a:r>
              <a:rPr lang="en-US" sz="2800" dirty="0" smtClean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 new roman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 new roman"/>
              </a:rPr>
              <a:t>chọn</a:t>
            </a:r>
            <a:r>
              <a:rPr lang="en-US" sz="2800" dirty="0">
                <a:solidFill>
                  <a:srgbClr val="0000FF"/>
                </a:solidFill>
                <a:latin typeface="Time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 new roman"/>
              </a:rPr>
              <a:t>Insert One Measure.</a:t>
            </a:r>
          </a:p>
          <a:p>
            <a:pPr>
              <a:defRPr/>
            </a:pPr>
            <a:endParaRPr lang="en-US" sz="2800" dirty="0">
              <a:solidFill>
                <a:srgbClr val="0000FF"/>
              </a:solidFill>
              <a:latin typeface="Time new roman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731963"/>
            <a:ext cx="3430587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wn Arrow 4"/>
          <p:cNvSpPr/>
          <p:nvPr/>
        </p:nvSpPr>
        <p:spPr>
          <a:xfrm>
            <a:off x="2516188" y="1555750"/>
            <a:ext cx="231775" cy="30638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3975" y="1862138"/>
            <a:ext cx="1527175" cy="60166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738" y="1922463"/>
            <a:ext cx="4156075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5775325" y="1922463"/>
            <a:ext cx="400050" cy="206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75325" y="2181225"/>
            <a:ext cx="854075" cy="206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69088" y="2192338"/>
            <a:ext cx="2093912" cy="2841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026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2100" y="1651000"/>
            <a:ext cx="3430588" cy="127952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00" y="3402013"/>
            <a:ext cx="4662488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235575" y="1481138"/>
            <a:ext cx="2898775" cy="3325812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sz="21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76644" y="2310619"/>
            <a:ext cx="1031575" cy="1719776"/>
            <a:chOff x="1547446" y="2869809"/>
            <a:chExt cx="1375433" cy="2293034"/>
          </a:xfrm>
          <a:solidFill>
            <a:srgbClr val="FF0000"/>
          </a:solidFill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7046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5963" y="2854325"/>
            <a:ext cx="8075612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028" tIns="26516" rIns="53028" bIns="26516">
            <a:spAutoFit/>
          </a:bodyPr>
          <a:lstStyle>
            <a:lvl1pPr indent="-2984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2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gian 2 phút</a:t>
            </a:r>
          </a:p>
        </p:txBody>
      </p:sp>
      <p:sp>
        <p:nvSpPr>
          <p:cNvPr id="5" name="WordArt 19"/>
          <p:cNvSpPr>
            <a:spLocks noChangeArrowheads="1" noChangeShapeType="1" noTextEdit="1"/>
          </p:cNvSpPr>
          <p:nvPr/>
        </p:nvSpPr>
        <p:spPr bwMode="auto">
          <a:xfrm>
            <a:off x="2778125" y="1017588"/>
            <a:ext cx="3962400" cy="800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effectLst>
                  <a:outerShdw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</a:rPr>
              <a:t>Thảo luận nhóm 4</a:t>
            </a: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925" y="1835150"/>
            <a:ext cx="17526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069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14954" tIns="57476" rIns="114954" bIns="57476" anchor="ctr"/>
          <a:lstStyle>
            <a:lvl1pPr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477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65125" y="3673475"/>
            <a:ext cx="8778875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3028" tIns="26516" rIns="53028" bIns="26516">
            <a:spAutoFit/>
          </a:bodyPr>
          <a:lstStyle>
            <a:lvl1pPr indent="-2984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85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8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 </a:t>
            </a: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bước </a:t>
            </a:r>
            <a:r>
              <a:rPr lang="en-US" altLang="en-US" sz="240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chèn thêm nhiều ô nhịp.</a:t>
            </a:r>
            <a:endParaRPr lang="en-US" altLang="en-US" sz="3200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071" name="Title 10"/>
          <p:cNvSpPr txBox="1">
            <a:spLocks/>
          </p:cNvSpPr>
          <p:nvPr/>
        </p:nvSpPr>
        <p:spPr bwMode="auto">
          <a:xfrm>
            <a:off x="142875" y="107950"/>
            <a:ext cx="82296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34" tIns="45667" rIns="91334" bIns="45667"/>
          <a:lstStyle>
            <a:lvl1pPr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196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196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Chèn thêm nhiều ô nhịp.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32100" y="1651000"/>
            <a:ext cx="3430588" cy="1279525"/>
          </a:xfr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235575" y="1481138"/>
            <a:ext cx="2898775" cy="3325812"/>
          </a:xfrm>
          <a:prstGeom prst="rect">
            <a:avLst/>
          </a:prstGeom>
        </p:spPr>
        <p:txBody>
          <a:bodyPr lIns="68580" tIns="34290" rIns="68580" bIns="3429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sz="2100" b="1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76644" y="2310619"/>
            <a:ext cx="1031575" cy="1719776"/>
            <a:chOff x="1547446" y="2869809"/>
            <a:chExt cx="1375433" cy="2293034"/>
          </a:xfrm>
          <a:solidFill>
            <a:srgbClr val="FF0000"/>
          </a:solidFill>
        </p:grpSpPr>
        <p:sp>
          <p:nvSpPr>
            <p:cNvPr id="9" name="Rectangle 8"/>
            <p:cNvSpPr/>
            <p:nvPr/>
          </p:nvSpPr>
          <p:spPr>
            <a:xfrm>
              <a:off x="1547446" y="2869809"/>
              <a:ext cx="450166" cy="1772529"/>
            </a:xfrm>
            <a:prstGeom prst="rect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547446" y="4423055"/>
              <a:ext cx="1375433" cy="739788"/>
            </a:xfrm>
            <a:prstGeom prst="rightArrow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38" y="3475038"/>
            <a:ext cx="64008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4" name="AutoShape 2"/>
          <p:cNvSpPr>
            <a:spLocks noChangeArrowheads="1"/>
          </p:cNvSpPr>
          <p:nvPr/>
        </p:nvSpPr>
        <p:spPr bwMode="auto">
          <a:xfrm>
            <a:off x="60325" y="0"/>
            <a:ext cx="9005888" cy="508635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264" tIns="45632" rIns="91264" bIns="45632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31&quot;&gt;&lt;object type=&quot;3&quot; unique_id=&quot;10036&quot;&gt;&lt;property id=&quot;20148&quot; value=&quot;5&quot;/&gt;&lt;property id=&quot;20300&quot; value=&quot;Slide 6&quot;/&gt;&lt;property id=&quot;20307&quot; value=&quot;264&quot;/&gt;&lt;/object&gt;&lt;object type=&quot;3&quot; unique_id=&quot;10045&quot;&gt;&lt;property id=&quot;20148&quot; value=&quot;5&quot;/&gt;&lt;property id=&quot;20300&quot; value=&quot;Slide 13&quot;/&gt;&lt;property id=&quot;20307&quot; value=&quot;272&quot;/&gt;&lt;/object&gt;&lt;object type=&quot;3&quot; unique_id=&quot;11554&quot;&gt;&lt;property id=&quot;20148&quot; value=&quot;5&quot;/&gt;&lt;property id=&quot;20300&quot; value=&quot;Slide 7&quot;/&gt;&lt;property id=&quot;20307&quot; value=&quot;294&quot;/&gt;&lt;/object&gt;&lt;object type=&quot;3&quot; unique_id=&quot;11555&quot;&gt;&lt;property id=&quot;20148&quot; value=&quot;5&quot;/&gt;&lt;property id=&quot;20300&quot; value=&quot;Slide 10&quot;/&gt;&lt;property id=&quot;20307&quot; value=&quot;295&quot;/&gt;&lt;/object&gt;&lt;object type=&quot;3&quot; unique_id=&quot;11557&quot;&gt;&lt;property id=&quot;20148&quot; value=&quot;5&quot;/&gt;&lt;property id=&quot;20300&quot; value=&quot;Slide 12&quot;/&gt;&lt;property id=&quot;20307&quot; value=&quot;297&quot;/&gt;&lt;/object&gt;&lt;object type=&quot;3&quot; unique_id=&quot;14431&quot;&gt;&lt;property id=&quot;20148&quot; value=&quot;5&quot;/&gt;&lt;property id=&quot;20300&quot; value=&quot;Slide 8&quot;/&gt;&lt;property id=&quot;20307&quot; value=&quot;306&quot;/&gt;&lt;/object&gt;&lt;object type=&quot;3&quot; unique_id=&quot;14705&quot;&gt;&lt;property id=&quot;20148&quot; value=&quot;5&quot;/&gt;&lt;property id=&quot;20300&quot; value=&quot;Slide 11 - &amp;quot;LỢI ÍCH CỦA CÂY XANH&amp;quot;&quot;/&gt;&lt;property id=&quot;20307&quot; value=&quot;308&quot;/&gt;&lt;/object&gt;&lt;object type=&quot;3&quot; unique_id=&quot;14798&quot;&gt;&lt;property id=&quot;20148&quot; value=&quot;5&quot;/&gt;&lt;property id=&quot;20300&quot; value=&quot;Slide 14&quot;/&gt;&lt;property id=&quot;20307&quot; value=&quot;309&quot;/&gt;&lt;/object&gt;&lt;object type=&quot;3&quot; unique_id=&quot;15014&quot;&gt;&lt;property id=&quot;20148&quot; value=&quot;5&quot;/&gt;&lt;property id=&quot;20300&quot; value=&quot;Slide 1&quot;/&gt;&lt;property id=&quot;20307&quot; value=&quot;310&quot;/&gt;&lt;/object&gt;&lt;object type=&quot;3&quot; unique_id=&quot;15015&quot;&gt;&lt;property id=&quot;20148&quot; value=&quot;5&quot;/&gt;&lt;property id=&quot;20300&quot; value=&quot;Slide 2 - &amp;quot;CHỦ ĐỀ 4:  THIẾT KẾ BÀI TRÌNH CHIẾU&amp;quot;&quot;/&gt;&lt;property id=&quot;20307&quot; value=&quot;311&quot;/&gt;&lt;/object&gt;&lt;object type=&quot;3&quot; unique_id=&quot;15016&quot;&gt;&lt;property id=&quot;20148&quot; value=&quot;5&quot;/&gt;&lt;property id=&quot;20300&quot; value=&quot;Slide 3&quot;/&gt;&lt;property id=&quot;20307&quot; value=&quot;312&quot;/&gt;&lt;/object&gt;&lt;object type=&quot;3&quot; unique_id=&quot;15017&quot;&gt;&lt;property id=&quot;20148&quot; value=&quot;5&quot;/&gt;&lt;property id=&quot;20300&quot; value=&quot;Slide 4 - &amp;quot;BÀI 1:  LÀM QUEN VỚI  PHẦN MỀM TRÌNH CHIẾU&amp;quot;&quot;/&gt;&lt;property id=&quot;20307&quot; value=&quot;313&quot;/&gt;&lt;/object&gt;&lt;object type=&quot;3&quot; unique_id=&quot;15446&quot;&gt;&lt;property id=&quot;20148&quot; value=&quot;5&quot;/&gt;&lt;property id=&quot;20300&quot; value=&quot;Slide 5&quot;/&gt;&lt;property id=&quot;20307&quot; value=&quot;316&quot;/&gt;&lt;/object&gt;&lt;object type=&quot;3&quot; unique_id=&quot;15667&quot;&gt;&lt;property id=&quot;20148&quot; value=&quot;5&quot;/&gt;&lt;property id=&quot;20300&quot; value=&quot;Slide 9&quot;/&gt;&lt;property id=&quot;20307&quot; value=&quot;317&quot;/&gt;&lt;/object&gt;&lt;object type=&quot;3&quot; unique_id=&quot;16057&quot;&gt;&lt;property id=&quot;20148&quot; value=&quot;5&quot;/&gt;&lt;property id=&quot;20300&quot; value=&quot;Slide 15 - &amp;quot;DẶN DÒ&amp;quot;&quot;/&gt;&lt;property id=&quot;20307&quot; value=&quot;321&quot;/&gt;&lt;/object&gt;&lt;object type=&quot;3&quot; unique_id=&quot;16058&quot;&gt;&lt;property id=&quot;20148&quot; value=&quot;5&quot;/&gt;&lt;property id=&quot;20300&quot; value=&quot;Slide 16&quot;/&gt;&lt;property id=&quot;20307&quot; value=&quot;320&quot;/&gt;&lt;/object&gt;&lt;/object&gt;&lt;object type=&quot;8&quot; unique_id=&quot;10065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1.6|5.3|7.7|9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2725</TotalTime>
  <Words>395</Words>
  <Application>Microsoft Office PowerPoint</Application>
  <PresentationFormat>On-screen Show (16:9)</PresentationFormat>
  <Paragraphs>59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Arial</vt:lpstr>
      <vt:lpstr>Calibri</vt:lpstr>
      <vt:lpstr>Times New Roman</vt:lpstr>
      <vt:lpstr>Time new roman</vt:lpstr>
      <vt:lpstr>Wingdings 2</vt:lpstr>
      <vt:lpstr>Office Theme</vt:lpstr>
      <vt:lpstr>3_Office Theme</vt:lpstr>
      <vt:lpstr>4_Office Theme</vt:lpstr>
      <vt:lpstr>5_Office Theme</vt:lpstr>
      <vt:lpstr>2_Office Theme</vt:lpstr>
      <vt:lpstr>7_Office Theme</vt:lpstr>
      <vt:lpstr>1_Office Theme</vt:lpstr>
      <vt:lpstr>6_Office Theme</vt:lpstr>
      <vt:lpstr>PowerPoint Presentation</vt:lpstr>
      <vt:lpstr>BÀI 4: CHÈN Ô NHỊP VÀ THAY ĐỔI THÔNG TIN VỀ BẢN NHẠC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333</cp:revision>
  <cp:lastPrinted>1601-01-01T00:00:00Z</cp:lastPrinted>
  <dcterms:created xsi:type="dcterms:W3CDTF">1601-01-01T00:00:00Z</dcterms:created>
  <dcterms:modified xsi:type="dcterms:W3CDTF">2021-05-31T05:59:35Z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