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7" r:id="rId3"/>
    <p:sldId id="264" r:id="rId4"/>
    <p:sldId id="296" r:id="rId5"/>
    <p:sldId id="297" r:id="rId6"/>
    <p:sldId id="289" r:id="rId7"/>
    <p:sldId id="294" r:id="rId8"/>
    <p:sldId id="291" r:id="rId9"/>
    <p:sldId id="295" r:id="rId10"/>
    <p:sldId id="293" r:id="rId11"/>
    <p:sldId id="268" r:id="rId12"/>
    <p:sldId id="27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F32A5-938D-4C61-A285-2BEA30316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BF375-E3FF-46A5-AD4D-1A3DF0A21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0C2EA-B350-4A47-8CB4-DA56F67BC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137DE-34E4-482D-B784-93121825C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9E3A4-BFCB-465D-BFA2-95BB8B050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92D73-C923-495E-ACE7-6E3FCE744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89340-A0C3-4C11-90D5-5DC72999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D1635-FFCD-4622-BF45-DBD2EC767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ACCB4-914A-483D-B1A3-7E9C1CEB2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72FBA-8D88-4846-A886-F63F18A43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FF550-9C38-4270-9888-A57577CCC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DEE33-5408-44F6-A584-641BDC090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29941E4D-8073-4378-989F-0F60859C4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fg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7858125" cy="8458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Times New Roman"/>
                <a:cs typeface="Times New Roman"/>
              </a:rPr>
              <a:t>Kính chào các thầy, cô giáo về dự tiết học hôm nay </a:t>
            </a: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2362200" y="2057400"/>
            <a:ext cx="4676775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Môn: Mĩ thuật</a:t>
            </a: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2438400" y="4876800"/>
            <a:ext cx="4648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viên: Trần Thị Bình</a:t>
            </a: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1295400" y="3733800"/>
            <a:ext cx="685800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DẠY THEO PHƯƠNG PHÁP ĐAN MẠCH</a:t>
            </a:r>
            <a:endParaRPr lang="en-US" sz="3600" b="1" kern="1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1295400" y="5562600"/>
            <a:ext cx="7086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solidFill>
                  <a:srgbClr val="990099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Đoàn Nghiên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990099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6" name="Picture 13" descr="Bird-01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533400"/>
            <a:ext cx="152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3" descr="Bird-01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295400"/>
            <a:ext cx="152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3" descr="Bird-01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219200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3" descr="Bird-01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"/>
            <a:ext cx="167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3" descr="Bird-01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524000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36 0  l 0 0.04797  l 0.036 0  l 0 0.04797  l 0.036 0  l 0 0.04797  l 0.036 0  l 0 0.04797  l 0.036 0  l 0 0.04797  l 0.036 0  l 0 0.04797  l 0.036 0  l 0 0.04797  E" pathEditMode="relative" ptsTypes="">
                                      <p:cBhvr>
                                        <p:cTn id="37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5" grpId="1" animBg="1"/>
      <p:bldP spid="3076" grpId="0" animBg="1"/>
      <p:bldP spid="3076" grpId="1" animBg="1"/>
      <p:bldP spid="3077" grpId="0" animBg="1"/>
      <p:bldP spid="3078" grpId="0" animBg="1"/>
      <p:bldP spid="307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0" y="76200"/>
            <a:ext cx="891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cs typeface="Times New Roman" pitchFamily="18" charset="0"/>
              </a:rPr>
              <a:t>Hoạt động 3: Thực hành: ( cá nhân )</a:t>
            </a:r>
          </a:p>
        </p:txBody>
      </p:sp>
      <p:pic>
        <p:nvPicPr>
          <p:cNvPr id="7" name="Picture 4" descr="https://scontent.fhan5-2.fna.fbcdn.net/v/t1.15752-9/55822117_409729606242811_2640617331771834368_n.jpg?_nc_cat=110&amp;_nc_oc=AQlZcGsnU5nTv-c_goMh9JEUuYxUn3CdwWSJc2G7FND2FwLKta4sqk3zmgdNqi5XkZE&amp;_nc_ht=scontent.fhan5-2.fna&amp;oh=0c9155a943e4124ab8871e512c9c6f20&amp;oe=5D46BB9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133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4400" b="1" i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4800" b="1" smtClean="0">
                <a:solidFill>
                  <a:srgbClr val="CC0000"/>
                </a:solidFill>
                <a:latin typeface="Times New Roman" pitchFamily="18" charset="0"/>
              </a:rPr>
              <a:t>    TRƯNG BÀY SẢN PHẨM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4800" b="1" smtClean="0">
                <a:solidFill>
                  <a:srgbClr val="CC0000"/>
                </a:solidFill>
                <a:latin typeface="Times New Roman" pitchFamily="18" charset="0"/>
              </a:rPr>
              <a:t>               ( theo nhóm )</a:t>
            </a:r>
          </a:p>
        </p:txBody>
      </p:sp>
      <p:pic>
        <p:nvPicPr>
          <p:cNvPr id="12291" name="Picture 9" descr="dandelions_butterfly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9" descr="dandelions_butterfly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9" descr="dandelions_butterfly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9" descr="dandelions_butterfly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8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43588"/>
            <a:ext cx="9144000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0"/>
            <a:ext cx="8077200" cy="3810000"/>
            <a:chOff x="204" y="0"/>
            <a:chExt cx="2457" cy="2087"/>
          </a:xfrm>
        </p:grpSpPr>
        <p:grpSp>
          <p:nvGrpSpPr>
            <p:cNvPr id="13317" name="Group 4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3319" name="Picture 5" descr="BIRTHD~3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3320" name="Group 6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13321" name="AutoShape 7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800" b="1">
                      <a:solidFill>
                        <a:srgbClr val="0000CC"/>
                      </a:solidFill>
                      <a:latin typeface="VNI-Times" pitchFamily="2" charset="0"/>
                      <a:cs typeface="Arial" charset="0"/>
                    </a:rPr>
                    <a:t>Tieát hoïc keát thuùc</a:t>
                  </a:r>
                </a:p>
              </p:txBody>
            </p:sp>
            <p:sp>
              <p:nvSpPr>
                <p:cNvPr id="13322" name="Freeform 8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40"/>
                    <a:gd name="T52" fmla="*/ 0 h 492"/>
                    <a:gd name="T53" fmla="*/ 2340 w 2340"/>
                    <a:gd name="T54" fmla="*/ 492 h 4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318" name="Rectangle 9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rgbClr val="CCFF99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FF"/>
                </a:solidFill>
                <a:latin typeface="Arial" charset="0"/>
              </a:endParaRPr>
            </a:p>
          </p:txBody>
        </p:sp>
      </p:grp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219200" y="4267200"/>
            <a:ext cx="6858000" cy="15557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FFFF00"/>
                </a:solidFill>
                <a:latin typeface="VNI-Times" pitchFamily="2" charset="0"/>
              </a:rPr>
              <a:t>Kính chaøo quyù thaày coâ, chaøo caùc em hoïc sinh</a:t>
            </a:r>
            <a:endParaRPr lang="vi-VN" sz="4800" b="1">
              <a:solidFill>
                <a:srgbClr val="FFFF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74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74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animBg="1"/>
      <p:bldP spid="1741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24958716_1930687197182510_216410804294930142_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8800"/>
            <a:ext cx="3124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25075024_1930687280515835_6319483027521049704_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828800"/>
            <a:ext cx="510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685800" y="3048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/>
              <a:t>Kiểm tra đồ dùng học tập</a:t>
            </a:r>
            <a:br>
              <a:rPr lang="en-US" sz="4000" b="1"/>
            </a:br>
            <a:endParaRPr lang="en-US" sz="4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3716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</a:rPr>
              <a:t>Thứ tư ngày 15 tháng 4 năm 2021</a:t>
            </a:r>
            <a:br>
              <a:rPr lang="en-US" sz="32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</a:rPr>
              <a:t>Môn: Mĩ Thuật</a:t>
            </a:r>
            <a:r>
              <a:rPr lang="en-US" sz="320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sz="3200" smtClean="0">
                <a:solidFill>
                  <a:schemeClr val="tx1"/>
                </a:solidFill>
                <a:latin typeface="Times New Roman" pitchFamily="18" charset="0"/>
              </a:rPr>
            </a:br>
            <a:endParaRPr lang="en-US" sz="3200" smtClean="0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489325" y="2990850"/>
            <a:ext cx="1235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320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36575" y="1255713"/>
            <a:ext cx="83105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200" dirty="0">
                <a:solidFill>
                  <a:srgbClr val="CC0000"/>
                </a:solidFill>
              </a:rPr>
              <a:t>  </a:t>
            </a:r>
            <a:r>
              <a:rPr lang="en-US" sz="3200" b="1" u="sng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Chủ</a:t>
            </a:r>
            <a:r>
              <a:rPr lang="en-US" sz="32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u="sng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đề</a:t>
            </a:r>
            <a:r>
              <a:rPr lang="en-US" sz="32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11:</a:t>
            </a:r>
            <a:r>
              <a:rPr lang="en-US" sz="3200" b="1" dirty="0">
                <a:solidFill>
                  <a:srgbClr val="CC0000"/>
                </a:solidFill>
              </a:rPr>
              <a:t> EM THAM GIA GIAO THÔNG</a:t>
            </a:r>
          </a:p>
          <a:p>
            <a:pPr algn="ctr" eaLnBrk="0" hangingPunct="0">
              <a:defRPr/>
            </a:pPr>
            <a:r>
              <a:rPr lang="en-US" sz="2400" b="1" dirty="0">
                <a:solidFill>
                  <a:srgbClr val="CC0000"/>
                </a:solidFill>
              </a:rPr>
              <a:t>( </a:t>
            </a:r>
            <a:r>
              <a:rPr lang="en-US" sz="2400" b="1" dirty="0" err="1">
                <a:solidFill>
                  <a:srgbClr val="CC0000"/>
                </a:solidFill>
              </a:rPr>
              <a:t>Thời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lượng</a:t>
            </a:r>
            <a:r>
              <a:rPr lang="en-US" sz="2400" b="1" dirty="0">
                <a:solidFill>
                  <a:srgbClr val="CC0000"/>
                </a:solidFill>
              </a:rPr>
              <a:t> 8 </a:t>
            </a:r>
            <a:r>
              <a:rPr lang="en-US" sz="2400" b="1" dirty="0" err="1">
                <a:solidFill>
                  <a:srgbClr val="CC0000"/>
                </a:solidFill>
              </a:rPr>
              <a:t>tiết</a:t>
            </a:r>
            <a:r>
              <a:rPr lang="en-US" sz="2400" b="1" dirty="0">
                <a:solidFill>
                  <a:srgbClr val="CC0000"/>
                </a:solidFill>
              </a:rPr>
              <a:t>: 4 </a:t>
            </a:r>
            <a:r>
              <a:rPr lang="en-US" sz="2400" b="1" dirty="0" err="1">
                <a:solidFill>
                  <a:srgbClr val="CC0000"/>
                </a:solidFill>
              </a:rPr>
              <a:t>tiết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chính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khóa</a:t>
            </a:r>
            <a:r>
              <a:rPr lang="en-US" sz="2400" b="1" dirty="0">
                <a:solidFill>
                  <a:srgbClr val="CC0000"/>
                </a:solidFill>
              </a:rPr>
              <a:t>, 4 </a:t>
            </a:r>
            <a:r>
              <a:rPr lang="en-US" sz="2400" b="1" dirty="0" err="1">
                <a:solidFill>
                  <a:srgbClr val="CC0000"/>
                </a:solidFill>
              </a:rPr>
              <a:t>tiết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luyện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theo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chủ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đề</a:t>
            </a:r>
            <a:r>
              <a:rPr lang="en-US" sz="2400" b="1" dirty="0">
                <a:solidFill>
                  <a:srgbClr val="CC0000"/>
                </a:solidFill>
              </a:rPr>
              <a:t> )</a:t>
            </a:r>
            <a:endParaRPr lang="en-US" sz="24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304800" y="2386013"/>
            <a:ext cx="86868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eaLnBrk="0" hangingPunct="0"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Tiết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1</a:t>
            </a:r>
          </a:p>
          <a:p>
            <a:pPr marL="342900" indent="-342900" eaLnBrk="0" hangingPunct="0"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Hoạt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động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1: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Tìm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hiểu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Quan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sát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hình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11.1,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thảo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luận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nhóm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để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tìm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hiểu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về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chủ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đề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giao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thông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marL="342900" indent="-342900" eaLnBrk="0" hangingPunct="0">
              <a:defRPr/>
            </a:pPr>
            <a:r>
              <a:rPr lang="en-US" sz="2800" b="1" dirty="0"/>
              <a:t> </a:t>
            </a:r>
          </a:p>
          <a:p>
            <a:pPr marL="342900" indent="-342900" eaLnBrk="0" hangingPunct="0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                         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9906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2700" dirty="0" smtClean="0"/>
              <a:t>   </a:t>
            </a:r>
            <a:r>
              <a:rPr lang="en-US" sz="2700" dirty="0"/>
              <a:t> </a:t>
            </a:r>
            <a:r>
              <a:rPr lang="en-US" sz="2700" dirty="0" smtClean="0"/>
              <a:t>                              </a:t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>                             </a:t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>                                               </a:t>
            </a:r>
            <a:br>
              <a:rPr lang="en-US" sz="27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2286000" y="3886200"/>
            <a:ext cx="396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  </a:t>
            </a:r>
          </a:p>
        </p:txBody>
      </p:sp>
      <p:pic>
        <p:nvPicPr>
          <p:cNvPr id="2052" name="Picture 4" descr="https://scontent.fhan5-3.fna.fbcdn.net/v/t1.15752-9/55776331_2607536905955175_5569914830145454080_n.jpg?_nc_cat=106&amp;_nc_oc=AQknPGx4vQCewEoeE8U9bPuOeAtIDecSVX5kLjIOsx6QZ7mrhR2RA8ZA67is3dzJabQrGSGL2-aPZ_ZUkczC7Rh9&amp;_nc_ht=scontent.fhan5-3.fna&amp;oh=b3bdd299188c44b19f3a115e3988c043&amp;oe=5D401F0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400"/>
            <a:ext cx="8915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04800" y="4800600"/>
            <a:ext cx="86868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Mọi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người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tham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gia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giao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thông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bằng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những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phương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tiện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gì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  <a:p>
            <a:pPr marL="342900" indent="-342900" eaLnBrk="0" hangingPunct="0">
              <a:buFontTx/>
              <a:buChar char="-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Qua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những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hình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ảnh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đã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quan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sát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thấy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ảnh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nào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chụp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cảnh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giao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thông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không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toàn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  <a:p>
            <a:pPr marL="342900" indent="-342900" eaLnBrk="0" hangingPunct="0">
              <a:buFontTx/>
              <a:buChar char="-"/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thường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tham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gia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giao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thông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khi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nào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? Ở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đâu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?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Bằng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phương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tiện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gì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  <a:p>
            <a:pPr marL="342900" indent="-342900" eaLnBrk="0" hangingPunct="0">
              <a:buFontTx/>
              <a:buChar char="-"/>
              <a:defRPr/>
            </a:pPr>
            <a:endParaRPr lang="en-US" sz="2000" b="1" dirty="0"/>
          </a:p>
          <a:p>
            <a:pPr marL="342900" indent="-342900" eaLnBrk="0" hangingPunct="0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                         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2057400"/>
            <a:ext cx="457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7315200" y="2133600"/>
            <a:ext cx="457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4648200" y="2057400"/>
            <a:ext cx="457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0" y="4114800"/>
            <a:ext cx="457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0" y="4114800"/>
            <a:ext cx="457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91400" y="4114800"/>
            <a:ext cx="457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9906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2700" dirty="0" smtClean="0"/>
              <a:t>   </a:t>
            </a:r>
            <a:r>
              <a:rPr lang="en-US" sz="2700" dirty="0"/>
              <a:t> </a:t>
            </a:r>
            <a:r>
              <a:rPr lang="en-US" sz="2700" dirty="0" smtClean="0"/>
              <a:t>                              </a:t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>                             </a:t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>                                               </a:t>
            </a:r>
            <a:br>
              <a:rPr lang="en-US" sz="27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2286000" y="3886200"/>
            <a:ext cx="396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  </a:t>
            </a:r>
          </a:p>
        </p:txBody>
      </p:sp>
      <p:pic>
        <p:nvPicPr>
          <p:cNvPr id="2052" name="Picture 4" descr="https://scontent.fhan5-3.fna.fbcdn.net/v/t1.15752-9/55776331_2607536905955175_5569914830145454080_n.jpg?_nc_cat=106&amp;_nc_oc=AQknPGx4vQCewEoeE8U9bPuOeAtIDecSVX5kLjIOsx6QZ7mrhR2RA8ZA67is3dzJabQrGSGL2-aPZ_ZUkczC7Rh9&amp;_nc_ht=scontent.fhan5-3.fna&amp;oh=b3bdd299188c44b19f3a115e3988c043&amp;oe=5D401F0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400"/>
            <a:ext cx="8915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04800" y="4800600"/>
            <a:ext cx="86868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Mọi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người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tham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gia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giao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thông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bằng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những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phương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tiện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gì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  <a:p>
            <a:pPr marL="342900" indent="-342900" eaLnBrk="0" hangingPunct="0">
              <a:buFontTx/>
              <a:buChar char="-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Qua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những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hình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ảnh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đã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quan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sát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thấy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ảnh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nào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chụp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cảnh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giao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thông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không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toàn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  <a:p>
            <a:pPr marL="342900" indent="-342900" eaLnBrk="0" hangingPunct="0">
              <a:buFontTx/>
              <a:buChar char="-"/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thường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tham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gia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giao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thông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khi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nào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? Ở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đâu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?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Bằng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phương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tiện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gì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  <a:p>
            <a:pPr marL="342900" indent="-342900" eaLnBrk="0" hangingPunct="0">
              <a:buFontTx/>
              <a:buChar char="-"/>
              <a:defRPr/>
            </a:pPr>
            <a:endParaRPr lang="en-US" sz="2000" b="1" dirty="0"/>
          </a:p>
          <a:p>
            <a:pPr marL="342900" indent="-342900" eaLnBrk="0" hangingPunct="0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                         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2057400"/>
            <a:ext cx="457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4648200" y="2057400"/>
            <a:ext cx="457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8200" y="4114800"/>
            <a:ext cx="457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47800" y="4114800"/>
            <a:ext cx="457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39000" y="2133600"/>
            <a:ext cx="457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91400" y="4114800"/>
            <a:ext cx="457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9906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2700" dirty="0" smtClean="0"/>
              <a:t>   </a:t>
            </a:r>
            <a:r>
              <a:rPr lang="en-US" sz="2700" dirty="0"/>
              <a:t> </a:t>
            </a:r>
            <a:r>
              <a:rPr lang="en-US" sz="2700" dirty="0" smtClean="0"/>
              <a:t>                              </a:t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>                             </a:t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>                                               </a:t>
            </a:r>
            <a:br>
              <a:rPr lang="en-US" sz="27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2286000" y="3886200"/>
            <a:ext cx="396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  </a:t>
            </a:r>
          </a:p>
        </p:txBody>
      </p:sp>
      <p:pic>
        <p:nvPicPr>
          <p:cNvPr id="3078" name="Picture 6" descr="https://scontent.fhan5-6.fna.fbcdn.net/v/t1.15752-9/55690695_409572986576009_1782959173609193472_n.jpg?_nc_cat=107&amp;_nc_oc=AQmTpSeexyVSAbG0CdBJXtXQRKo4BsCYbSB-s28IQBeGBqekl_AC9Y8SRHLzh8v6EEM&amp;_nc_ht=scontent.fhan5-6.fna&amp;oh=71fe09c344313491e2eb60c91c11a680&amp;oe=5D0BA9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52400" y="5105400"/>
            <a:ext cx="868680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*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Quan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sát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hình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11.2,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thảo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luận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để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tìm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hiểu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nội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dung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hình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thức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thể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hiện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tranh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về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chủ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đề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giao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thông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marL="342900" indent="-342900" eaLnBrk="0" hangingPunct="0">
              <a:buFontTx/>
              <a:buChar char="-"/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Chỉ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ra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bức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tranh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thể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hiện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giao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thông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toàn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  <a:p>
            <a:pPr marL="342900" indent="-342900" eaLnBrk="0" hangingPunct="0">
              <a:buFontTx/>
              <a:buChar char="-"/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Trong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mỗi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bức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tranh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những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loại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hình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phương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tiện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giao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thông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gì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  <a:p>
            <a:pPr marL="342900" indent="-342900" eaLnBrk="0" hangingPunct="0"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 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bức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tranh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thể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hiện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bằng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chất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liệu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gì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  <a:p>
            <a:pPr marL="342900" indent="-342900" eaLnBrk="0" hangingPunct="0">
              <a:buFontTx/>
              <a:buChar char="-"/>
              <a:defRPr/>
            </a:pPr>
            <a:endParaRPr lang="en-US" sz="2000" b="1" dirty="0"/>
          </a:p>
          <a:p>
            <a:pPr marL="342900" indent="-342900" eaLnBrk="0" hangingPunct="0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                         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2057400"/>
            <a:ext cx="457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4267200" y="1981200"/>
            <a:ext cx="457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7467600" y="2057400"/>
            <a:ext cx="457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1371600" y="4572000"/>
            <a:ext cx="457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91000" y="4572000"/>
            <a:ext cx="457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43800" y="4648200"/>
            <a:ext cx="457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31180" y="168573"/>
            <a:ext cx="328166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Ghi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nhớ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</p:txBody>
      </p:sp>
      <p:sp>
        <p:nvSpPr>
          <p:cNvPr id="37891" name="TextBox 1"/>
          <p:cNvSpPr txBox="1">
            <a:spLocks noChangeArrowheads="1"/>
          </p:cNvSpPr>
          <p:nvPr/>
        </p:nvSpPr>
        <p:spPr bwMode="auto">
          <a:xfrm>
            <a:off x="71438" y="1282700"/>
            <a:ext cx="88931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GB" sz="2400" b="1">
                <a:cs typeface="Times New Roman" pitchFamily="18" charset="0"/>
              </a:rPr>
              <a:t>Có nhiều nội dung thể hiện chủ đề “Em tham gia giao thông”. VD: Giao thông ở thành phố, ở nông thôn, ở miền núi,...với các hình thức và phương tiện khác nhau. Giao thông đường bộ thường có các phương tiện: ô tô, xe máy, xe đạp,...giao thông đường thủy thường có các phương tiện: tàu thủy, thuyền, phà,...giao thông đường sắt: tàu hỏa,...;giao thông đường hàng không: máy bay,...</a:t>
            </a:r>
          </a:p>
          <a:p>
            <a:pPr marL="457200" indent="-457200">
              <a:buFont typeface="Arial" charset="0"/>
              <a:buChar char="•"/>
            </a:pPr>
            <a:r>
              <a:rPr lang="en-GB" sz="2400" b="1">
                <a:cs typeface="Times New Roman" pitchFamily="18" charset="0"/>
              </a:rPr>
              <a:t>Khi tham gia giao thông mỗi người cần có ý thức chấp hành nghiêm chỉnh luật an toàn giao thông.</a:t>
            </a:r>
          </a:p>
          <a:p>
            <a:pPr marL="457200" indent="-457200">
              <a:buFont typeface="Arial" charset="0"/>
              <a:buChar char="•"/>
            </a:pPr>
            <a:r>
              <a:rPr lang="en-GB" sz="2400" b="1">
                <a:cs typeface="Times New Roman" pitchFamily="18" charset="0"/>
              </a:rPr>
              <a:t>Có nhiều cách thể hiện tranh về chủ đề “Em tham gia giao thông” với các chất liệu tạo hình khác nhau: màu vẽ ( màu sáp, màu nước, màu dạ ), hoặc giấy được cắt/xé dán,...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5"/>
          <p:cNvSpPr txBox="1">
            <a:spLocks noChangeArrowheads="1"/>
          </p:cNvSpPr>
          <p:nvPr/>
        </p:nvSpPr>
        <p:spPr bwMode="auto">
          <a:xfrm>
            <a:off x="2286000" y="3886200"/>
            <a:ext cx="396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  </a:t>
            </a:r>
          </a:p>
        </p:txBody>
      </p:sp>
      <p:pic>
        <p:nvPicPr>
          <p:cNvPr id="6148" name="Picture 4" descr="https://scontent.fhan5-3.fna.fbcdn.net/v/t1.15752-9/55726370_325211468354105_3563913353405399040_n.jpg?_nc_cat=106&amp;_nc_oc=AQlZdzVNGliLu6vkVVINWh7r-pEhcWazS96vXWD-zM1ihPi_5ZJlWGigXJhFqUltvU8&amp;_nc_ht=scontent.fhan5-3.fna&amp;oh=ca14935d5bdc90e4efdaa6d641a02134&amp;oe=5D3B78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1600200"/>
            <a:ext cx="92043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04800" y="0"/>
            <a:ext cx="8686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Hoạt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động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2: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Cách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thực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hiện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marL="342900" indent="-342900" eaLnBrk="0" hangingPunct="0">
              <a:defRPr/>
            </a:pPr>
            <a:endParaRPr lang="en-US" sz="2800" b="1" dirty="0"/>
          </a:p>
          <a:p>
            <a:pPr marL="342900" indent="-342900" eaLnBrk="0" hangingPunct="0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                         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57200" y="504825"/>
            <a:ext cx="8686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*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Quan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sát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hình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11.3,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thảo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luận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để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tìm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hiểu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cách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thực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hiện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một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số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sản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phẩm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tạo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hình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chủ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đề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giao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thông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marL="342900" indent="-342900" eaLnBrk="0" hangingPunct="0">
              <a:defRPr/>
            </a:pPr>
            <a:endParaRPr lang="en-US" sz="2800" b="1" dirty="0"/>
          </a:p>
          <a:p>
            <a:pPr marL="342900" indent="-342900" eaLnBrk="0" hangingPunct="0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                         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31180" y="168573"/>
            <a:ext cx="328166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Ghi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nhớ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</p:txBody>
      </p:sp>
      <p:sp>
        <p:nvSpPr>
          <p:cNvPr id="37891" name="TextBox 1"/>
          <p:cNvSpPr txBox="1">
            <a:spLocks noChangeArrowheads="1"/>
          </p:cNvSpPr>
          <p:nvPr/>
        </p:nvSpPr>
        <p:spPr bwMode="auto">
          <a:xfrm>
            <a:off x="71438" y="1282700"/>
            <a:ext cx="8893175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GB" sz="4000" b="1">
                <a:cs typeface="Times New Roman" pitchFamily="18" charset="0"/>
              </a:rPr>
              <a:t>* Cách thực hiện:</a:t>
            </a:r>
          </a:p>
          <a:p>
            <a:pPr marL="457200" indent="-457200"/>
            <a:r>
              <a:rPr lang="en-GB" sz="3600" b="1">
                <a:cs typeface="Times New Roman" pitchFamily="18" charset="0"/>
              </a:rPr>
              <a:t>. Bước 1: Vẽ, xé/cắt dán các sản phẩm theo nội dung đề tài “Em tham gia giao thông” để tạo kho hình ảnh.</a:t>
            </a:r>
          </a:p>
          <a:p>
            <a:pPr marL="457200" indent="-457200"/>
            <a:r>
              <a:rPr lang="en-GB" sz="3600" b="1">
                <a:cs typeface="Times New Roman" pitchFamily="18" charset="0"/>
              </a:rPr>
              <a:t>.</a:t>
            </a:r>
            <a:r>
              <a:rPr lang="en-GB" sz="3600">
                <a:cs typeface="Times New Roman" pitchFamily="18" charset="0"/>
              </a:rPr>
              <a:t> </a:t>
            </a:r>
            <a:r>
              <a:rPr lang="en-GB" sz="3600" b="1">
                <a:cs typeface="Times New Roman" pitchFamily="18" charset="0"/>
              </a:rPr>
              <a:t>Bước 2:</a:t>
            </a:r>
            <a:r>
              <a:rPr lang="en-GB" sz="3600">
                <a:cs typeface="Times New Roman" pitchFamily="18" charset="0"/>
              </a:rPr>
              <a:t> </a:t>
            </a:r>
            <a:r>
              <a:rPr lang="en-GB" sz="3600" b="1">
                <a:cs typeface="Times New Roman" pitchFamily="18" charset="0"/>
              </a:rPr>
              <a:t>Sắp xếp các sản phẩm cá nhân theo ý tưởng để tạo sản phẩm tập thể.</a:t>
            </a:r>
            <a:endParaRPr lang="en-GB" sz="3600">
              <a:cs typeface="Times New Roman" pitchFamily="18" charset="0"/>
            </a:endParaRPr>
          </a:p>
          <a:p>
            <a:pPr marL="457200" indent="-457200"/>
            <a:endParaRPr lang="en-GB" sz="2800" b="1">
              <a:solidFill>
                <a:srgbClr val="0000FF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583</Words>
  <Application>Microsoft Office PowerPoint</Application>
  <PresentationFormat>On-screen Show (4:3)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Times New Roman</vt:lpstr>
      <vt:lpstr>Arial</vt:lpstr>
      <vt:lpstr>Calibri</vt:lpstr>
      <vt:lpstr>.VnTime</vt:lpstr>
      <vt:lpstr>Tahoma</vt:lpstr>
      <vt:lpstr>VNI-Times</vt:lpstr>
      <vt:lpstr>Default Design</vt:lpstr>
      <vt:lpstr>Slide 1</vt:lpstr>
      <vt:lpstr>Slide 2</vt:lpstr>
      <vt:lpstr>Thứ tư ngày 15 tháng 4 năm 2021 Môn: Mĩ Thuật </vt:lpstr>
      <vt:lpstr>                                                                                                                         </vt:lpstr>
      <vt:lpstr>                                                                                                                         </vt:lpstr>
      <vt:lpstr>                                                                                                                         </vt:lpstr>
      <vt:lpstr>Slide 7</vt:lpstr>
      <vt:lpstr>Slide 8</vt:lpstr>
      <vt:lpstr>Slide 9</vt:lpstr>
      <vt:lpstr>Slide 10</vt:lpstr>
      <vt:lpstr>Slide 11</vt:lpstr>
      <vt:lpstr>Slide 12</vt:lpstr>
    </vt:vector>
  </TitlesOfParts>
  <Company>&lt;arabianhorse&gt;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nga.us</dc:creator>
  <cp:lastModifiedBy>DELL</cp:lastModifiedBy>
  <cp:revision>50</cp:revision>
  <dcterms:created xsi:type="dcterms:W3CDTF">2015-10-10T08:16:32Z</dcterms:created>
  <dcterms:modified xsi:type="dcterms:W3CDTF">2021-05-31T06:49:19Z</dcterms:modified>
</cp:coreProperties>
</file>