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4"/>
  </p:notesMasterIdLst>
  <p:sldIdLst>
    <p:sldId id="266" r:id="rId2"/>
    <p:sldId id="306" r:id="rId3"/>
    <p:sldId id="302" r:id="rId4"/>
    <p:sldId id="303" r:id="rId5"/>
    <p:sldId id="304" r:id="rId6"/>
    <p:sldId id="305" r:id="rId7"/>
    <p:sldId id="292" r:id="rId8"/>
    <p:sldId id="307" r:id="rId9"/>
    <p:sldId id="294" r:id="rId10"/>
    <p:sldId id="308" r:id="rId11"/>
    <p:sldId id="296" r:id="rId12"/>
    <p:sldId id="29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D2FE"/>
    <a:srgbClr val="660066"/>
    <a:srgbClr val="000066"/>
    <a:srgbClr val="BBE0E3"/>
    <a:srgbClr val="800080"/>
    <a:srgbClr val="0000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85" autoAdjust="0"/>
    <p:restoredTop sz="93455" autoAdjust="0"/>
  </p:normalViewPr>
  <p:slideViewPr>
    <p:cSldViewPr>
      <p:cViewPr varScale="1">
        <p:scale>
          <a:sx n="65" d="100"/>
          <a:sy n="65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AB6AE86-7752-4D0D-A83C-A7CED05138A8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3C9ADA-F6EC-4C39-94EE-C73B7A3B7D9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E3A540-2631-4D6B-B58C-25235C90D905}" type="slidenum">
              <a:rPr lang="vi-VN" altLang="vi-VN" smtClean="0"/>
              <a:pPr/>
              <a:t>12</a:t>
            </a:fld>
            <a:endParaRPr lang="vi-VN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8068 w 794"/>
                <a:gd name="T1" fmla="*/ 5854 h 414"/>
                <a:gd name="T2" fmla="*/ 16158 w 794"/>
                <a:gd name="T3" fmla="*/ 4714 h 414"/>
                <a:gd name="T4" fmla="*/ 12656 w 794"/>
                <a:gd name="T5" fmla="*/ 3115 h 414"/>
                <a:gd name="T6" fmla="*/ 1615 w 794"/>
                <a:gd name="T7" fmla="*/ 0 h 414"/>
                <a:gd name="T8" fmla="*/ 521 w 794"/>
                <a:gd name="T9" fmla="*/ 295 h 414"/>
                <a:gd name="T10" fmla="*/ 0 w 794"/>
                <a:gd name="T11" fmla="*/ 1231 h 414"/>
                <a:gd name="T12" fmla="*/ 635 w 794"/>
                <a:gd name="T13" fmla="*/ 2299 h 414"/>
                <a:gd name="T14" fmla="*/ 12970 w 794"/>
                <a:gd name="T15" fmla="*/ 6065 h 414"/>
                <a:gd name="T16" fmla="*/ 15673 w 794"/>
                <a:gd name="T17" fmla="*/ 5824 h 414"/>
                <a:gd name="T18" fmla="*/ 17858 w 794"/>
                <a:gd name="T19" fmla="*/ 6136 h 414"/>
                <a:gd name="T20" fmla="*/ 18068 w 794"/>
                <a:gd name="T21" fmla="*/ 5854 h 414"/>
                <a:gd name="T22" fmla="*/ 18068 w 794"/>
                <a:gd name="T23" fmla="*/ 585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88 w 1586"/>
                <a:gd name="T1" fmla="*/ 0 h 821"/>
                <a:gd name="T2" fmla="*/ 3769 w 1586"/>
                <a:gd name="T3" fmla="*/ 958 h 821"/>
                <a:gd name="T4" fmla="*/ 4044 w 1586"/>
                <a:gd name="T5" fmla="*/ 1177 h 821"/>
                <a:gd name="T6" fmla="*/ 4492 w 1586"/>
                <a:gd name="T7" fmla="*/ 1461 h 821"/>
                <a:gd name="T8" fmla="*/ 4433 w 1586"/>
                <a:gd name="T9" fmla="*/ 1515 h 821"/>
                <a:gd name="T10" fmla="*/ 3823 w 1586"/>
                <a:gd name="T11" fmla="*/ 1452 h 821"/>
                <a:gd name="T12" fmla="*/ 3243 w 1586"/>
                <a:gd name="T13" fmla="*/ 1496 h 821"/>
                <a:gd name="T14" fmla="*/ 117 w 1586"/>
                <a:gd name="T15" fmla="*/ 551 h 821"/>
                <a:gd name="T16" fmla="*/ 0 w 1586"/>
                <a:gd name="T17" fmla="*/ 277 h 821"/>
                <a:gd name="T18" fmla="*/ 130 w 1586"/>
                <a:gd name="T19" fmla="*/ 59 h 821"/>
                <a:gd name="T20" fmla="*/ 388 w 1586"/>
                <a:gd name="T21" fmla="*/ 0 h 821"/>
                <a:gd name="T22" fmla="*/ 38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605 h 747"/>
                <a:gd name="T2" fmla="*/ 2631 w 1049"/>
                <a:gd name="T3" fmla="*/ 1391 h 747"/>
                <a:gd name="T4" fmla="*/ 2680 w 1049"/>
                <a:gd name="T5" fmla="*/ 994 h 747"/>
                <a:gd name="T6" fmla="*/ 2994 w 1049"/>
                <a:gd name="T7" fmla="*/ 786 h 747"/>
                <a:gd name="T8" fmla="*/ 223 w 1049"/>
                <a:gd name="T9" fmla="*/ 0 h 747"/>
                <a:gd name="T10" fmla="*/ 0 w 1049"/>
                <a:gd name="T11" fmla="*/ 236 h 747"/>
                <a:gd name="T12" fmla="*/ 0 w 1049"/>
                <a:gd name="T13" fmla="*/ 605 h 747"/>
                <a:gd name="T14" fmla="*/ 0 w 1049"/>
                <a:gd name="T15" fmla="*/ 60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310 w 150"/>
                  <a:gd name="T1" fmla="*/ 0 h 173"/>
                  <a:gd name="T2" fmla="*/ 114 w 150"/>
                  <a:gd name="T3" fmla="*/ 125 h 173"/>
                  <a:gd name="T4" fmla="*/ 0 w 150"/>
                  <a:gd name="T5" fmla="*/ 328 h 173"/>
                  <a:gd name="T6" fmla="*/ 226 w 150"/>
                  <a:gd name="T7" fmla="*/ 303 h 173"/>
                  <a:gd name="T8" fmla="*/ 291 w 150"/>
                  <a:gd name="T9" fmla="*/ 160 h 173"/>
                  <a:gd name="T10" fmla="*/ 424 w 150"/>
                  <a:gd name="T11" fmla="*/ 51 h 173"/>
                  <a:gd name="T12" fmla="*/ 310 w 150"/>
                  <a:gd name="T13" fmla="*/ 0 h 173"/>
                  <a:gd name="T14" fmla="*/ 3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443 w 1684"/>
                  <a:gd name="T1" fmla="*/ 0 h 880"/>
                  <a:gd name="T2" fmla="*/ 179 w 1684"/>
                  <a:gd name="T3" fmla="*/ 97 h 880"/>
                  <a:gd name="T4" fmla="*/ 0 w 1684"/>
                  <a:gd name="T5" fmla="*/ 386 h 880"/>
                  <a:gd name="T6" fmla="*/ 191 w 1684"/>
                  <a:gd name="T7" fmla="*/ 665 h 880"/>
                  <a:gd name="T8" fmla="*/ 3362 w 1684"/>
                  <a:gd name="T9" fmla="*/ 1607 h 880"/>
                  <a:gd name="T10" fmla="*/ 4045 w 1684"/>
                  <a:gd name="T11" fmla="*/ 1548 h 880"/>
                  <a:gd name="T12" fmla="*/ 4598 w 1684"/>
                  <a:gd name="T13" fmla="*/ 1631 h 880"/>
                  <a:gd name="T14" fmla="*/ 4790 w 1684"/>
                  <a:gd name="T15" fmla="*/ 1499 h 880"/>
                  <a:gd name="T16" fmla="*/ 4272 w 1684"/>
                  <a:gd name="T17" fmla="*/ 1231 h 880"/>
                  <a:gd name="T18" fmla="*/ 4061 w 1684"/>
                  <a:gd name="T19" fmla="*/ 950 h 880"/>
                  <a:gd name="T20" fmla="*/ 3895 w 1684"/>
                  <a:gd name="T21" fmla="*/ 977 h 880"/>
                  <a:gd name="T22" fmla="*/ 4093 w 1684"/>
                  <a:gd name="T23" fmla="*/ 1231 h 880"/>
                  <a:gd name="T24" fmla="*/ 4489 w 1684"/>
                  <a:gd name="T25" fmla="*/ 1501 h 880"/>
                  <a:gd name="T26" fmla="*/ 4020 w 1684"/>
                  <a:gd name="T27" fmla="*/ 1459 h 880"/>
                  <a:gd name="T28" fmla="*/ 3467 w 1684"/>
                  <a:gd name="T29" fmla="*/ 1508 h 880"/>
                  <a:gd name="T30" fmla="*/ 3569 w 1684"/>
                  <a:gd name="T31" fmla="*/ 1204 h 880"/>
                  <a:gd name="T32" fmla="*/ 3806 w 1684"/>
                  <a:gd name="T33" fmla="*/ 997 h 880"/>
                  <a:gd name="T34" fmla="*/ 3529 w 1684"/>
                  <a:gd name="T35" fmla="*/ 1023 h 880"/>
                  <a:gd name="T36" fmla="*/ 3314 w 1684"/>
                  <a:gd name="T37" fmla="*/ 1220 h 880"/>
                  <a:gd name="T38" fmla="*/ 3240 w 1684"/>
                  <a:gd name="T39" fmla="*/ 1467 h 880"/>
                  <a:gd name="T40" fmla="*/ 305 w 1684"/>
                  <a:gd name="T41" fmla="*/ 575 h 880"/>
                  <a:gd name="T42" fmla="*/ 227 w 1684"/>
                  <a:gd name="T43" fmla="*/ 398 h 880"/>
                  <a:gd name="T44" fmla="*/ 293 w 1684"/>
                  <a:gd name="T45" fmla="*/ 177 h 880"/>
                  <a:gd name="T46" fmla="*/ 616 w 1684"/>
                  <a:gd name="T47" fmla="*/ 0 h 880"/>
                  <a:gd name="T48" fmla="*/ 443 w 1684"/>
                  <a:gd name="T49" fmla="*/ 0 h 880"/>
                  <a:gd name="T50" fmla="*/ 44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85 w 1190"/>
                  <a:gd name="T1" fmla="*/ 0 h 500"/>
                  <a:gd name="T2" fmla="*/ 3385 w 1190"/>
                  <a:gd name="T3" fmla="*/ 907 h 500"/>
                  <a:gd name="T4" fmla="*/ 3059 w 1190"/>
                  <a:gd name="T5" fmla="*/ 926 h 500"/>
                  <a:gd name="T6" fmla="*/ 0 w 1190"/>
                  <a:gd name="T7" fmla="*/ 50 h 500"/>
                  <a:gd name="T8" fmla="*/ 285 w 1190"/>
                  <a:gd name="T9" fmla="*/ 0 h 500"/>
                  <a:gd name="T10" fmla="*/ 28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332 w 160"/>
                  <a:gd name="T1" fmla="*/ 0 h 335"/>
                  <a:gd name="T2" fmla="*/ 54 w 160"/>
                  <a:gd name="T3" fmla="*/ 195 h 335"/>
                  <a:gd name="T4" fmla="*/ 0 w 160"/>
                  <a:gd name="T5" fmla="*/ 421 h 335"/>
                  <a:gd name="T6" fmla="*/ 95 w 160"/>
                  <a:gd name="T7" fmla="*/ 575 h 335"/>
                  <a:gd name="T8" fmla="*/ 268 w 160"/>
                  <a:gd name="T9" fmla="*/ 614 h 335"/>
                  <a:gd name="T10" fmla="*/ 217 w 160"/>
                  <a:gd name="T11" fmla="*/ 281 h 335"/>
                  <a:gd name="T12" fmla="*/ 457 w 160"/>
                  <a:gd name="T13" fmla="*/ 32 h 335"/>
                  <a:gd name="T14" fmla="*/ 332 w 160"/>
                  <a:gd name="T15" fmla="*/ 0 h 335"/>
                  <a:gd name="T16" fmla="*/ 332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40 w 489"/>
                  <a:gd name="T1" fmla="*/ 64 h 296"/>
                  <a:gd name="T2" fmla="*/ 451 w 489"/>
                  <a:gd name="T3" fmla="*/ 123 h 296"/>
                  <a:gd name="T4" fmla="*/ 914 w 489"/>
                  <a:gd name="T5" fmla="*/ 255 h 296"/>
                  <a:gd name="T6" fmla="*/ 1242 w 489"/>
                  <a:gd name="T7" fmla="*/ 453 h 296"/>
                  <a:gd name="T8" fmla="*/ 920 w 489"/>
                  <a:gd name="T9" fmla="*/ 428 h 296"/>
                  <a:gd name="T10" fmla="*/ 391 w 489"/>
                  <a:gd name="T11" fmla="*/ 272 h 296"/>
                  <a:gd name="T12" fmla="*/ 141 w 489"/>
                  <a:gd name="T13" fmla="*/ 149 h 296"/>
                  <a:gd name="T14" fmla="*/ 301 w 489"/>
                  <a:gd name="T15" fmla="*/ 303 h 296"/>
                  <a:gd name="T16" fmla="*/ 767 w 489"/>
                  <a:gd name="T17" fmla="*/ 502 h 296"/>
                  <a:gd name="T18" fmla="*/ 1314 w 489"/>
                  <a:gd name="T19" fmla="*/ 551 h 296"/>
                  <a:gd name="T20" fmla="*/ 1379 w 489"/>
                  <a:gd name="T21" fmla="*/ 416 h 296"/>
                  <a:gd name="T22" fmla="*/ 1112 w 489"/>
                  <a:gd name="T23" fmla="*/ 224 h 296"/>
                  <a:gd name="T24" fmla="*/ 479 w 489"/>
                  <a:gd name="T25" fmla="*/ 32 h 296"/>
                  <a:gd name="T26" fmla="*/ 0 w 489"/>
                  <a:gd name="T27" fmla="*/ 0 h 296"/>
                  <a:gd name="T28" fmla="*/ 40 w 489"/>
                  <a:gd name="T29" fmla="*/ 64 h 296"/>
                  <a:gd name="T30" fmla="*/ 40 w 489"/>
                  <a:gd name="T31" fmla="*/ 6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95 w 794"/>
                <a:gd name="T1" fmla="*/ 140 h 414"/>
                <a:gd name="T2" fmla="*/ 353 w 794"/>
                <a:gd name="T3" fmla="*/ 113 h 414"/>
                <a:gd name="T4" fmla="*/ 276 w 794"/>
                <a:gd name="T5" fmla="*/ 74 h 414"/>
                <a:gd name="T6" fmla="*/ 35 w 794"/>
                <a:gd name="T7" fmla="*/ 0 h 414"/>
                <a:gd name="T8" fmla="*/ 11 w 794"/>
                <a:gd name="T9" fmla="*/ 7 h 414"/>
                <a:gd name="T10" fmla="*/ 0 w 794"/>
                <a:gd name="T11" fmla="*/ 30 h 414"/>
                <a:gd name="T12" fmla="*/ 13 w 794"/>
                <a:gd name="T13" fmla="*/ 55 h 414"/>
                <a:gd name="T14" fmla="*/ 284 w 794"/>
                <a:gd name="T15" fmla="*/ 145 h 414"/>
                <a:gd name="T16" fmla="*/ 343 w 794"/>
                <a:gd name="T17" fmla="*/ 139 h 414"/>
                <a:gd name="T18" fmla="*/ 391 w 794"/>
                <a:gd name="T19" fmla="*/ 147 h 414"/>
                <a:gd name="T20" fmla="*/ 395 w 794"/>
                <a:gd name="T21" fmla="*/ 140 h 414"/>
                <a:gd name="T22" fmla="*/ 395 w 794"/>
                <a:gd name="T23" fmla="*/ 14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8 w 1586"/>
                <a:gd name="T1" fmla="*/ 0 h 821"/>
                <a:gd name="T2" fmla="*/ 82 w 1586"/>
                <a:gd name="T3" fmla="*/ 23 h 821"/>
                <a:gd name="T4" fmla="*/ 88 w 1586"/>
                <a:gd name="T5" fmla="*/ 28 h 821"/>
                <a:gd name="T6" fmla="*/ 98 w 1586"/>
                <a:gd name="T7" fmla="*/ 35 h 821"/>
                <a:gd name="T8" fmla="*/ 97 w 1586"/>
                <a:gd name="T9" fmla="*/ 36 h 821"/>
                <a:gd name="T10" fmla="*/ 83 w 1586"/>
                <a:gd name="T11" fmla="*/ 35 h 821"/>
                <a:gd name="T12" fmla="*/ 71 w 1586"/>
                <a:gd name="T13" fmla="*/ 36 h 821"/>
                <a:gd name="T14" fmla="*/ 3 w 1586"/>
                <a:gd name="T15" fmla="*/ 13 h 821"/>
                <a:gd name="T16" fmla="*/ 0 w 1586"/>
                <a:gd name="T17" fmla="*/ 7 h 821"/>
                <a:gd name="T18" fmla="*/ 3 w 1586"/>
                <a:gd name="T19" fmla="*/ 1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5 h 747"/>
                <a:gd name="T2" fmla="*/ 58 w 1049"/>
                <a:gd name="T3" fmla="*/ 33 h 747"/>
                <a:gd name="T4" fmla="*/ 59 w 1049"/>
                <a:gd name="T5" fmla="*/ 24 h 747"/>
                <a:gd name="T6" fmla="*/ 65 w 1049"/>
                <a:gd name="T7" fmla="*/ 19 h 747"/>
                <a:gd name="T8" fmla="*/ 5 w 1049"/>
                <a:gd name="T9" fmla="*/ 0 h 747"/>
                <a:gd name="T10" fmla="*/ 0 w 1049"/>
                <a:gd name="T11" fmla="*/ 6 h 747"/>
                <a:gd name="T12" fmla="*/ 0 w 1049"/>
                <a:gd name="T13" fmla="*/ 15 h 747"/>
                <a:gd name="T14" fmla="*/ 0 w 1049"/>
                <a:gd name="T15" fmla="*/ 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7 w 150"/>
                  <a:gd name="T1" fmla="*/ 0 h 173"/>
                  <a:gd name="T2" fmla="*/ 2 w 150"/>
                  <a:gd name="T3" fmla="*/ 3 h 173"/>
                  <a:gd name="T4" fmla="*/ 0 w 150"/>
                  <a:gd name="T5" fmla="*/ 8 h 173"/>
                  <a:gd name="T6" fmla="*/ 5 w 150"/>
                  <a:gd name="T7" fmla="*/ 7 h 173"/>
                  <a:gd name="T8" fmla="*/ 6 w 150"/>
                  <a:gd name="T9" fmla="*/ 4 h 173"/>
                  <a:gd name="T10" fmla="*/ 9 w 150"/>
                  <a:gd name="T11" fmla="*/ 1 h 173"/>
                  <a:gd name="T12" fmla="*/ 7 w 150"/>
                  <a:gd name="T13" fmla="*/ 0 h 173"/>
                  <a:gd name="T14" fmla="*/ 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0 w 1684"/>
                  <a:gd name="T1" fmla="*/ 0 h 880"/>
                  <a:gd name="T2" fmla="*/ 4 w 1684"/>
                  <a:gd name="T3" fmla="*/ 2 h 880"/>
                  <a:gd name="T4" fmla="*/ 0 w 1684"/>
                  <a:gd name="T5" fmla="*/ 9 h 880"/>
                  <a:gd name="T6" fmla="*/ 4 w 1684"/>
                  <a:gd name="T7" fmla="*/ 16 h 880"/>
                  <a:gd name="T8" fmla="*/ 73 w 1684"/>
                  <a:gd name="T9" fmla="*/ 38 h 880"/>
                  <a:gd name="T10" fmla="*/ 88 w 1684"/>
                  <a:gd name="T11" fmla="*/ 37 h 880"/>
                  <a:gd name="T12" fmla="*/ 100 w 1684"/>
                  <a:gd name="T13" fmla="*/ 39 h 880"/>
                  <a:gd name="T14" fmla="*/ 105 w 1684"/>
                  <a:gd name="T15" fmla="*/ 36 h 880"/>
                  <a:gd name="T16" fmla="*/ 93 w 1684"/>
                  <a:gd name="T17" fmla="*/ 29 h 880"/>
                  <a:gd name="T18" fmla="*/ 89 w 1684"/>
                  <a:gd name="T19" fmla="*/ 23 h 880"/>
                  <a:gd name="T20" fmla="*/ 85 w 1684"/>
                  <a:gd name="T21" fmla="*/ 23 h 880"/>
                  <a:gd name="T22" fmla="*/ 90 w 1684"/>
                  <a:gd name="T23" fmla="*/ 29 h 880"/>
                  <a:gd name="T24" fmla="*/ 98 w 1684"/>
                  <a:gd name="T25" fmla="*/ 36 h 880"/>
                  <a:gd name="T26" fmla="*/ 88 w 1684"/>
                  <a:gd name="T27" fmla="*/ 35 h 880"/>
                  <a:gd name="T28" fmla="*/ 76 w 1684"/>
                  <a:gd name="T29" fmla="*/ 36 h 880"/>
                  <a:gd name="T30" fmla="*/ 78 w 1684"/>
                  <a:gd name="T31" fmla="*/ 29 h 880"/>
                  <a:gd name="T32" fmla="*/ 83 w 1684"/>
                  <a:gd name="T33" fmla="*/ 24 h 880"/>
                  <a:gd name="T34" fmla="*/ 77 w 1684"/>
                  <a:gd name="T35" fmla="*/ 24 h 880"/>
                  <a:gd name="T36" fmla="*/ 72 w 1684"/>
                  <a:gd name="T37" fmla="*/ 29 h 880"/>
                  <a:gd name="T38" fmla="*/ 71 w 1684"/>
                  <a:gd name="T39" fmla="*/ 35 h 880"/>
                  <a:gd name="T40" fmla="*/ 7 w 1684"/>
                  <a:gd name="T41" fmla="*/ 14 h 880"/>
                  <a:gd name="T42" fmla="*/ 5 w 1684"/>
                  <a:gd name="T43" fmla="*/ 10 h 880"/>
                  <a:gd name="T44" fmla="*/ 6 w 1684"/>
                  <a:gd name="T45" fmla="*/ 4 h 880"/>
                  <a:gd name="T46" fmla="*/ 13 w 1684"/>
                  <a:gd name="T47" fmla="*/ 0 h 880"/>
                  <a:gd name="T48" fmla="*/ 10 w 1684"/>
                  <a:gd name="T49" fmla="*/ 0 h 880"/>
                  <a:gd name="T50" fmla="*/ 1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6 w 1190"/>
                  <a:gd name="T1" fmla="*/ 0 h 500"/>
                  <a:gd name="T2" fmla="*/ 74 w 1190"/>
                  <a:gd name="T3" fmla="*/ 21 h 500"/>
                  <a:gd name="T4" fmla="*/ 67 w 1190"/>
                  <a:gd name="T5" fmla="*/ 22 h 500"/>
                  <a:gd name="T6" fmla="*/ 0 w 1190"/>
                  <a:gd name="T7" fmla="*/ 1 h 500"/>
                  <a:gd name="T8" fmla="*/ 6 w 1190"/>
                  <a:gd name="T9" fmla="*/ 0 h 500"/>
                  <a:gd name="T10" fmla="*/ 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7 w 160"/>
                  <a:gd name="T1" fmla="*/ 0 h 335"/>
                  <a:gd name="T2" fmla="*/ 1 w 160"/>
                  <a:gd name="T3" fmla="*/ 5 h 335"/>
                  <a:gd name="T4" fmla="*/ 0 w 160"/>
                  <a:gd name="T5" fmla="*/ 10 h 335"/>
                  <a:gd name="T6" fmla="*/ 2 w 160"/>
                  <a:gd name="T7" fmla="*/ 14 h 335"/>
                  <a:gd name="T8" fmla="*/ 6 w 160"/>
                  <a:gd name="T9" fmla="*/ 15 h 335"/>
                  <a:gd name="T10" fmla="*/ 5 w 160"/>
                  <a:gd name="T11" fmla="*/ 7 h 335"/>
                  <a:gd name="T12" fmla="*/ 10 w 160"/>
                  <a:gd name="T13" fmla="*/ 1 h 335"/>
                  <a:gd name="T14" fmla="*/ 7 w 160"/>
                  <a:gd name="T15" fmla="*/ 0 h 335"/>
                  <a:gd name="T16" fmla="*/ 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 w 489"/>
                  <a:gd name="T1" fmla="*/ 1 h 296"/>
                  <a:gd name="T2" fmla="*/ 10 w 489"/>
                  <a:gd name="T3" fmla="*/ 3 h 296"/>
                  <a:gd name="T4" fmla="*/ 20 w 489"/>
                  <a:gd name="T5" fmla="*/ 6 h 296"/>
                  <a:gd name="T6" fmla="*/ 27 w 489"/>
                  <a:gd name="T7" fmla="*/ 11 h 296"/>
                  <a:gd name="T8" fmla="*/ 20 w 489"/>
                  <a:gd name="T9" fmla="*/ 10 h 296"/>
                  <a:gd name="T10" fmla="*/ 9 w 489"/>
                  <a:gd name="T11" fmla="*/ 6 h 296"/>
                  <a:gd name="T12" fmla="*/ 3 w 489"/>
                  <a:gd name="T13" fmla="*/ 4 h 296"/>
                  <a:gd name="T14" fmla="*/ 7 w 489"/>
                  <a:gd name="T15" fmla="*/ 7 h 296"/>
                  <a:gd name="T16" fmla="*/ 17 w 489"/>
                  <a:gd name="T17" fmla="*/ 12 h 296"/>
                  <a:gd name="T18" fmla="*/ 29 w 489"/>
                  <a:gd name="T19" fmla="*/ 13 h 296"/>
                  <a:gd name="T20" fmla="*/ 30 w 489"/>
                  <a:gd name="T21" fmla="*/ 10 h 296"/>
                  <a:gd name="T22" fmla="*/ 24 w 489"/>
                  <a:gd name="T23" fmla="*/ 5 h 296"/>
                  <a:gd name="T24" fmla="*/ 10 w 489"/>
                  <a:gd name="T25" fmla="*/ 1 h 296"/>
                  <a:gd name="T26" fmla="*/ 0 w 489"/>
                  <a:gd name="T27" fmla="*/ 0 h 296"/>
                  <a:gd name="T28" fmla="*/ 1 w 489"/>
                  <a:gd name="T29" fmla="*/ 1 h 296"/>
                  <a:gd name="T30" fmla="*/ 1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/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8D16C-F30B-4BD0-A671-CBD533CDFBE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5FA5-6434-4517-844B-040153286F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FD5B5-99F5-47B1-926F-ECDBACA9BD4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A3B5E-0C46-451F-A950-CF540D14024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1F4B-2918-4D19-B4B7-B7F554AAE5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A3BAF-AF6E-4431-8D4E-1FD5D164F74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617E-D53A-4141-96A7-1B24727DC10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6E5F-8A1C-4A6F-B8BD-032691129E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251C-26E9-49F7-BBB2-514C936825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E2B6-C9DA-44F6-961F-E5EADEF0EB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2EE2-C2CF-457A-A007-D429CD4FDB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F8DE-7B87-40D2-AFD5-79D507B8CC3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71ED91F-B27A-4808-80AC-AA995888B3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99 w 2177"/>
                <a:gd name="T1" fmla="*/ 158 h 1298"/>
                <a:gd name="T2" fmla="*/ 178 w 2177"/>
                <a:gd name="T3" fmla="*/ 139 h 1298"/>
                <a:gd name="T4" fmla="*/ 167 w 2177"/>
                <a:gd name="T5" fmla="*/ 60 h 1298"/>
                <a:gd name="T6" fmla="*/ 268 w 2177"/>
                <a:gd name="T7" fmla="*/ 42 h 1298"/>
                <a:gd name="T8" fmla="*/ 273 w 2177"/>
                <a:gd name="T9" fmla="*/ 26 h 1298"/>
                <a:gd name="T10" fmla="*/ 263 w 2177"/>
                <a:gd name="T11" fmla="*/ 13 h 1298"/>
                <a:gd name="T12" fmla="*/ 160 w 2177"/>
                <a:gd name="T13" fmla="*/ 27 h 1298"/>
                <a:gd name="T14" fmla="*/ 153 w 2177"/>
                <a:gd name="T15" fmla="*/ 4 h 1298"/>
                <a:gd name="T16" fmla="*/ 136 w 2177"/>
                <a:gd name="T17" fmla="*/ 0 h 1298"/>
                <a:gd name="T18" fmla="*/ 120 w 2177"/>
                <a:gd name="T19" fmla="*/ 4 h 1298"/>
                <a:gd name="T20" fmla="*/ 111 w 2177"/>
                <a:gd name="T21" fmla="*/ 14 h 1298"/>
                <a:gd name="T22" fmla="*/ 118 w 2177"/>
                <a:gd name="T23" fmla="*/ 36 h 1298"/>
                <a:gd name="T24" fmla="*/ 83 w 2177"/>
                <a:gd name="T25" fmla="*/ 56 h 1298"/>
                <a:gd name="T26" fmla="*/ 123 w 2177"/>
                <a:gd name="T27" fmla="*/ 60 h 1298"/>
                <a:gd name="T28" fmla="*/ 139 w 2177"/>
                <a:gd name="T29" fmla="*/ 112 h 1298"/>
                <a:gd name="T30" fmla="*/ 18 w 2177"/>
                <a:gd name="T31" fmla="*/ 59 h 1298"/>
                <a:gd name="T32" fmla="*/ 6 w 2177"/>
                <a:gd name="T33" fmla="*/ 64 h 1298"/>
                <a:gd name="T34" fmla="*/ 0 w 2177"/>
                <a:gd name="T35" fmla="*/ 80 h 1298"/>
                <a:gd name="T36" fmla="*/ 7 w 2177"/>
                <a:gd name="T37" fmla="*/ 98 h 1298"/>
                <a:gd name="T38" fmla="*/ 143 w 2177"/>
                <a:gd name="T39" fmla="*/ 161 h 1298"/>
                <a:gd name="T40" fmla="*/ 173 w 2177"/>
                <a:gd name="T41" fmla="*/ 157 h 1298"/>
                <a:gd name="T42" fmla="*/ 197 w 2177"/>
                <a:gd name="T43" fmla="*/ 163 h 1298"/>
                <a:gd name="T44" fmla="*/ 199 w 2177"/>
                <a:gd name="T45" fmla="*/ 158 h 1298"/>
                <a:gd name="T46" fmla="*/ 199 w 2177"/>
                <a:gd name="T47" fmla="*/ 158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5 w 143"/>
                <a:gd name="T3" fmla="*/ 0 h 258"/>
                <a:gd name="T4" fmla="*/ 17 w 143"/>
                <a:gd name="T5" fmla="*/ 30 h 258"/>
                <a:gd name="T6" fmla="*/ 1 w 143"/>
                <a:gd name="T7" fmla="*/ 3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7 w 1586"/>
                <a:gd name="T1" fmla="*/ 0 h 821"/>
                <a:gd name="T2" fmla="*/ 166 w 1586"/>
                <a:gd name="T3" fmla="*/ 64 h 821"/>
                <a:gd name="T4" fmla="*/ 178 w 1586"/>
                <a:gd name="T5" fmla="*/ 79 h 821"/>
                <a:gd name="T6" fmla="*/ 198 w 1586"/>
                <a:gd name="T7" fmla="*/ 99 h 821"/>
                <a:gd name="T8" fmla="*/ 195 w 1586"/>
                <a:gd name="T9" fmla="*/ 102 h 821"/>
                <a:gd name="T10" fmla="*/ 168 w 1586"/>
                <a:gd name="T11" fmla="*/ 98 h 821"/>
                <a:gd name="T12" fmla="*/ 143 w 1586"/>
                <a:gd name="T13" fmla="*/ 101 h 821"/>
                <a:gd name="T14" fmla="*/ 5 w 1586"/>
                <a:gd name="T15" fmla="*/ 37 h 821"/>
                <a:gd name="T16" fmla="*/ 0 w 1586"/>
                <a:gd name="T17" fmla="*/ 18 h 821"/>
                <a:gd name="T18" fmla="*/ 5 w 1586"/>
                <a:gd name="T19" fmla="*/ 4 h 821"/>
                <a:gd name="T20" fmla="*/ 17 w 1586"/>
                <a:gd name="T21" fmla="*/ 0 h 821"/>
                <a:gd name="T22" fmla="*/ 1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41 h 747"/>
                <a:gd name="T2" fmla="*/ 116 w 1049"/>
                <a:gd name="T3" fmla="*/ 94 h 747"/>
                <a:gd name="T4" fmla="*/ 118 w 1049"/>
                <a:gd name="T5" fmla="*/ 67 h 747"/>
                <a:gd name="T6" fmla="*/ 132 w 1049"/>
                <a:gd name="T7" fmla="*/ 53 h 747"/>
                <a:gd name="T8" fmla="*/ 10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4 h 241"/>
                <a:gd name="T2" fmla="*/ 19 w 272"/>
                <a:gd name="T3" fmla="*/ 0 h 241"/>
                <a:gd name="T4" fmla="*/ 31 w 272"/>
                <a:gd name="T5" fmla="*/ 5 h 241"/>
                <a:gd name="T6" fmla="*/ 33 w 272"/>
                <a:gd name="T7" fmla="*/ 18 h 241"/>
                <a:gd name="T8" fmla="*/ 20 w 272"/>
                <a:gd name="T9" fmla="*/ 19 h 241"/>
                <a:gd name="T10" fmla="*/ 4 w 272"/>
                <a:gd name="T11" fmla="*/ 31 h 241"/>
                <a:gd name="T12" fmla="*/ 0 w 272"/>
                <a:gd name="T13" fmla="*/ 4 h 241"/>
                <a:gd name="T14" fmla="*/ 0 w 272"/>
                <a:gd name="T15" fmla="*/ 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9 w 152"/>
                <a:gd name="T1" fmla="*/ 1 h 224"/>
                <a:gd name="T2" fmla="*/ 19 w 152"/>
                <a:gd name="T3" fmla="*/ 28 h 224"/>
                <a:gd name="T4" fmla="*/ 0 w 152"/>
                <a:gd name="T5" fmla="*/ 1 h 224"/>
                <a:gd name="T6" fmla="*/ 9 w 152"/>
                <a:gd name="T7" fmla="*/ 0 h 224"/>
                <a:gd name="T8" fmla="*/ 19 w 152"/>
                <a:gd name="T9" fmla="*/ 1 h 224"/>
                <a:gd name="T10" fmla="*/ 19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0 h 764"/>
                <a:gd name="T2" fmla="*/ 11 w 386"/>
                <a:gd name="T3" fmla="*/ 0 h 764"/>
                <a:gd name="T4" fmla="*/ 29 w 386"/>
                <a:gd name="T5" fmla="*/ 1 h 764"/>
                <a:gd name="T6" fmla="*/ 49 w 386"/>
                <a:gd name="T7" fmla="*/ 96 h 764"/>
                <a:gd name="T8" fmla="*/ 35 w 386"/>
                <a:gd name="T9" fmla="*/ 91 h 764"/>
                <a:gd name="T10" fmla="*/ 19 w 386"/>
                <a:gd name="T11" fmla="*/ 85 h 764"/>
                <a:gd name="T12" fmla="*/ 0 w 386"/>
                <a:gd name="T13" fmla="*/ 10 h 764"/>
                <a:gd name="T14" fmla="*/ 0 w 386"/>
                <a:gd name="T15" fmla="*/ 1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87 w 728"/>
                <a:gd name="T1" fmla="*/ 0 h 348"/>
                <a:gd name="T2" fmla="*/ 0 w 728"/>
                <a:gd name="T3" fmla="*/ 14 h 348"/>
                <a:gd name="T4" fmla="*/ 4 w 728"/>
                <a:gd name="T5" fmla="*/ 44 h 348"/>
                <a:gd name="T6" fmla="*/ 90 w 728"/>
                <a:gd name="T7" fmla="*/ 30 h 348"/>
                <a:gd name="T8" fmla="*/ 91 w 728"/>
                <a:gd name="T9" fmla="*/ 6 h 348"/>
                <a:gd name="T10" fmla="*/ 87 w 728"/>
                <a:gd name="T11" fmla="*/ 0 h 348"/>
                <a:gd name="T12" fmla="*/ 87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4 w 312"/>
                <a:gd name="T1" fmla="*/ 0 h 135"/>
                <a:gd name="T2" fmla="*/ 0 w 312"/>
                <a:gd name="T3" fmla="*/ 9 h 135"/>
                <a:gd name="T4" fmla="*/ 39 w 312"/>
                <a:gd name="T5" fmla="*/ 16 h 135"/>
                <a:gd name="T6" fmla="*/ 34 w 312"/>
                <a:gd name="T7" fmla="*/ 0 h 135"/>
                <a:gd name="T8" fmla="*/ 34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3 h 175"/>
                    <a:gd name="T2" fmla="*/ 15 w 313"/>
                    <a:gd name="T3" fmla="*/ 1 h 175"/>
                    <a:gd name="T4" fmla="*/ 27 w 313"/>
                    <a:gd name="T5" fmla="*/ 0 h 175"/>
                    <a:gd name="T6" fmla="*/ 37 w 313"/>
                    <a:gd name="T7" fmla="*/ 3 h 175"/>
                    <a:gd name="T8" fmla="*/ 40 w 313"/>
                    <a:gd name="T9" fmla="*/ 11 h 175"/>
                    <a:gd name="T10" fmla="*/ 21 w 313"/>
                    <a:gd name="T11" fmla="*/ 8 h 175"/>
                    <a:gd name="T12" fmla="*/ 10 w 313"/>
                    <a:gd name="T13" fmla="*/ 12 h 175"/>
                    <a:gd name="T14" fmla="*/ 2 w 313"/>
                    <a:gd name="T15" fmla="*/ 21 h 175"/>
                    <a:gd name="T16" fmla="*/ 0 w 313"/>
                    <a:gd name="T17" fmla="*/ 13 h 175"/>
                    <a:gd name="T18" fmla="*/ 0 w 313"/>
                    <a:gd name="T19" fmla="*/ 1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5 h 266"/>
                    <a:gd name="T2" fmla="*/ 20 w 230"/>
                    <a:gd name="T3" fmla="*/ 34 h 266"/>
                    <a:gd name="T4" fmla="*/ 29 w 230"/>
                    <a:gd name="T5" fmla="*/ 32 h 266"/>
                    <a:gd name="T6" fmla="*/ 28 w 230"/>
                    <a:gd name="T7" fmla="*/ 3 h 266"/>
                    <a:gd name="T8" fmla="*/ 21 w 230"/>
                    <a:gd name="T9" fmla="*/ 0 h 266"/>
                    <a:gd name="T10" fmla="*/ 23 w 230"/>
                    <a:gd name="T11" fmla="*/ 25 h 266"/>
                    <a:gd name="T12" fmla="*/ 9 w 230"/>
                    <a:gd name="T13" fmla="*/ 1 h 266"/>
                    <a:gd name="T14" fmla="*/ 0 w 230"/>
                    <a:gd name="T15" fmla="*/ 5 h 266"/>
                    <a:gd name="T16" fmla="*/ 0 w 230"/>
                    <a:gd name="T17" fmla="*/ 5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3 h 234"/>
                    <a:gd name="T2" fmla="*/ 4 w 87"/>
                    <a:gd name="T3" fmla="*/ 12 h 234"/>
                    <a:gd name="T4" fmla="*/ 5 w 87"/>
                    <a:gd name="T5" fmla="*/ 20 h 234"/>
                    <a:gd name="T6" fmla="*/ 3 w 87"/>
                    <a:gd name="T7" fmla="*/ 30 h 234"/>
                    <a:gd name="T8" fmla="*/ 10 w 87"/>
                    <a:gd name="T9" fmla="*/ 28 h 234"/>
                    <a:gd name="T10" fmla="*/ 10 w 87"/>
                    <a:gd name="T11" fmla="*/ 15 h 234"/>
                    <a:gd name="T12" fmla="*/ 5 w 87"/>
                    <a:gd name="T13" fmla="*/ 0 h 234"/>
                    <a:gd name="T14" fmla="*/ 0 w 87"/>
                    <a:gd name="T15" fmla="*/ 3 h 234"/>
                    <a:gd name="T16" fmla="*/ 0 w 87"/>
                    <a:gd name="T17" fmla="*/ 3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3 w 1190"/>
                  <a:gd name="T1" fmla="*/ 0 h 500"/>
                  <a:gd name="T2" fmla="*/ 149 w 1190"/>
                  <a:gd name="T3" fmla="*/ 62 h 500"/>
                  <a:gd name="T4" fmla="*/ 135 w 1190"/>
                  <a:gd name="T5" fmla="*/ 63 h 500"/>
                  <a:gd name="T6" fmla="*/ 0 w 1190"/>
                  <a:gd name="T7" fmla="*/ 4 h 500"/>
                  <a:gd name="T8" fmla="*/ 13 w 1190"/>
                  <a:gd name="T9" fmla="*/ 0 h 500"/>
                  <a:gd name="T10" fmla="*/ 13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 w 489"/>
                  <a:gd name="T1" fmla="*/ 5 h 296"/>
                  <a:gd name="T2" fmla="*/ 20 w 489"/>
                  <a:gd name="T3" fmla="*/ 9 h 296"/>
                  <a:gd name="T4" fmla="*/ 40 w 489"/>
                  <a:gd name="T5" fmla="*/ 18 h 296"/>
                  <a:gd name="T6" fmla="*/ 55 w 489"/>
                  <a:gd name="T7" fmla="*/ 31 h 296"/>
                  <a:gd name="T8" fmla="*/ 40 w 489"/>
                  <a:gd name="T9" fmla="*/ 29 h 296"/>
                  <a:gd name="T10" fmla="*/ 17 w 489"/>
                  <a:gd name="T11" fmla="*/ 19 h 296"/>
                  <a:gd name="T12" fmla="*/ 6 w 489"/>
                  <a:gd name="T13" fmla="*/ 10 h 296"/>
                  <a:gd name="T14" fmla="*/ 13 w 489"/>
                  <a:gd name="T15" fmla="*/ 21 h 296"/>
                  <a:gd name="T16" fmla="*/ 34 w 489"/>
                  <a:gd name="T17" fmla="*/ 34 h 296"/>
                  <a:gd name="T18" fmla="*/ 58 w 489"/>
                  <a:gd name="T19" fmla="*/ 37 h 296"/>
                  <a:gd name="T20" fmla="*/ 61 w 489"/>
                  <a:gd name="T21" fmla="*/ 28 h 296"/>
                  <a:gd name="T22" fmla="*/ 49 w 489"/>
                  <a:gd name="T23" fmla="*/ 15 h 296"/>
                  <a:gd name="T24" fmla="*/ 21 w 489"/>
                  <a:gd name="T25" fmla="*/ 3 h 296"/>
                  <a:gd name="T26" fmla="*/ 0 w 489"/>
                  <a:gd name="T27" fmla="*/ 0 h 296"/>
                  <a:gd name="T28" fmla="*/ 1 w 489"/>
                  <a:gd name="T29" fmla="*/ 5 h 296"/>
                  <a:gd name="T30" fmla="*/ 1 w 489"/>
                  <a:gd name="T31" fmla="*/ 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3 w 213"/>
                  <a:gd name="T1" fmla="*/ 0 h 478"/>
                  <a:gd name="T2" fmla="*/ 12 w 213"/>
                  <a:gd name="T3" fmla="*/ 3 h 478"/>
                  <a:gd name="T4" fmla="*/ 10 w 213"/>
                  <a:gd name="T5" fmla="*/ 24 h 478"/>
                  <a:gd name="T6" fmla="*/ 14 w 213"/>
                  <a:gd name="T7" fmla="*/ 40 h 478"/>
                  <a:gd name="T8" fmla="*/ 27 w 213"/>
                  <a:gd name="T9" fmla="*/ 56 h 478"/>
                  <a:gd name="T10" fmla="*/ 13 w 213"/>
                  <a:gd name="T11" fmla="*/ 59 h 478"/>
                  <a:gd name="T12" fmla="*/ 4 w 213"/>
                  <a:gd name="T13" fmla="*/ 42 h 478"/>
                  <a:gd name="T14" fmla="*/ 0 w 213"/>
                  <a:gd name="T15" fmla="*/ 7 h 478"/>
                  <a:gd name="T16" fmla="*/ 3 w 213"/>
                  <a:gd name="T17" fmla="*/ 0 h 478"/>
                  <a:gd name="T18" fmla="*/ 3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4 w 150"/>
                    <a:gd name="T1" fmla="*/ 0 h 173"/>
                    <a:gd name="T2" fmla="*/ 5 w 150"/>
                    <a:gd name="T3" fmla="*/ 9 h 173"/>
                    <a:gd name="T4" fmla="*/ 0 w 150"/>
                    <a:gd name="T5" fmla="*/ 22 h 173"/>
                    <a:gd name="T6" fmla="*/ 10 w 150"/>
                    <a:gd name="T7" fmla="*/ 20 h 173"/>
                    <a:gd name="T8" fmla="*/ 13 w 150"/>
                    <a:gd name="T9" fmla="*/ 11 h 173"/>
                    <a:gd name="T10" fmla="*/ 19 w 150"/>
                    <a:gd name="T11" fmla="*/ 4 h 173"/>
                    <a:gd name="T12" fmla="*/ 14 w 150"/>
                    <a:gd name="T13" fmla="*/ 0 h 173"/>
                    <a:gd name="T14" fmla="*/ 1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0 w 1684"/>
                    <a:gd name="T1" fmla="*/ 0 h 880"/>
                    <a:gd name="T2" fmla="*/ 8 w 1684"/>
                    <a:gd name="T3" fmla="*/ 7 h 880"/>
                    <a:gd name="T4" fmla="*/ 0 w 1684"/>
                    <a:gd name="T5" fmla="*/ 26 h 880"/>
                    <a:gd name="T6" fmla="*/ 9 w 1684"/>
                    <a:gd name="T7" fmla="*/ 45 h 880"/>
                    <a:gd name="T8" fmla="*/ 148 w 1684"/>
                    <a:gd name="T9" fmla="*/ 109 h 880"/>
                    <a:gd name="T10" fmla="*/ 178 w 1684"/>
                    <a:gd name="T11" fmla="*/ 105 h 880"/>
                    <a:gd name="T12" fmla="*/ 202 w 1684"/>
                    <a:gd name="T13" fmla="*/ 110 h 880"/>
                    <a:gd name="T14" fmla="*/ 211 w 1684"/>
                    <a:gd name="T15" fmla="*/ 101 h 880"/>
                    <a:gd name="T16" fmla="*/ 188 w 1684"/>
                    <a:gd name="T17" fmla="*/ 83 h 880"/>
                    <a:gd name="T18" fmla="*/ 179 w 1684"/>
                    <a:gd name="T19" fmla="*/ 64 h 880"/>
                    <a:gd name="T20" fmla="*/ 172 w 1684"/>
                    <a:gd name="T21" fmla="*/ 66 h 880"/>
                    <a:gd name="T22" fmla="*/ 180 w 1684"/>
                    <a:gd name="T23" fmla="*/ 83 h 880"/>
                    <a:gd name="T24" fmla="*/ 198 w 1684"/>
                    <a:gd name="T25" fmla="*/ 102 h 880"/>
                    <a:gd name="T26" fmla="*/ 177 w 1684"/>
                    <a:gd name="T27" fmla="*/ 99 h 880"/>
                    <a:gd name="T28" fmla="*/ 153 w 1684"/>
                    <a:gd name="T29" fmla="*/ 102 h 880"/>
                    <a:gd name="T30" fmla="*/ 157 w 1684"/>
                    <a:gd name="T31" fmla="*/ 82 h 880"/>
                    <a:gd name="T32" fmla="*/ 168 w 1684"/>
                    <a:gd name="T33" fmla="*/ 68 h 880"/>
                    <a:gd name="T34" fmla="*/ 156 w 1684"/>
                    <a:gd name="T35" fmla="*/ 69 h 880"/>
                    <a:gd name="T36" fmla="*/ 146 w 1684"/>
                    <a:gd name="T37" fmla="*/ 83 h 880"/>
                    <a:gd name="T38" fmla="*/ 143 w 1684"/>
                    <a:gd name="T39" fmla="*/ 99 h 880"/>
                    <a:gd name="T40" fmla="*/ 14 w 1684"/>
                    <a:gd name="T41" fmla="*/ 39 h 880"/>
                    <a:gd name="T42" fmla="*/ 10 w 1684"/>
                    <a:gd name="T43" fmla="*/ 27 h 880"/>
                    <a:gd name="T44" fmla="*/ 13 w 1684"/>
                    <a:gd name="T45" fmla="*/ 12 h 880"/>
                    <a:gd name="T46" fmla="*/ 28 w 1684"/>
                    <a:gd name="T47" fmla="*/ 0 h 880"/>
                    <a:gd name="T48" fmla="*/ 20 w 1684"/>
                    <a:gd name="T49" fmla="*/ 0 h 880"/>
                    <a:gd name="T50" fmla="*/ 2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5 w 160"/>
                    <a:gd name="T1" fmla="*/ 0 h 335"/>
                    <a:gd name="T2" fmla="*/ 3 w 160"/>
                    <a:gd name="T3" fmla="*/ 13 h 335"/>
                    <a:gd name="T4" fmla="*/ 0 w 160"/>
                    <a:gd name="T5" fmla="*/ 28 h 335"/>
                    <a:gd name="T6" fmla="*/ 5 w 160"/>
                    <a:gd name="T7" fmla="*/ 39 h 335"/>
                    <a:gd name="T8" fmla="*/ 12 w 160"/>
                    <a:gd name="T9" fmla="*/ 41 h 335"/>
                    <a:gd name="T10" fmla="*/ 10 w 160"/>
                    <a:gd name="T11" fmla="*/ 19 h 335"/>
                    <a:gd name="T12" fmla="*/ 20 w 160"/>
                    <a:gd name="T13" fmla="*/ 2 h 335"/>
                    <a:gd name="T14" fmla="*/ 15 w 160"/>
                    <a:gd name="T15" fmla="*/ 0 h 335"/>
                    <a:gd name="T16" fmla="*/ 15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8 w 642"/>
                    <a:gd name="T1" fmla="*/ 112 h 1188"/>
                    <a:gd name="T2" fmla="*/ 0 w 642"/>
                    <a:gd name="T3" fmla="*/ 16 h 1188"/>
                    <a:gd name="T4" fmla="*/ 11 w 642"/>
                    <a:gd name="T5" fmla="*/ 5 h 1188"/>
                    <a:gd name="T6" fmla="*/ 33 w 642"/>
                    <a:gd name="T7" fmla="*/ 0 h 1188"/>
                    <a:gd name="T8" fmla="*/ 50 w 642"/>
                    <a:gd name="T9" fmla="*/ 8 h 1188"/>
                    <a:gd name="T10" fmla="*/ 81 w 642"/>
                    <a:gd name="T11" fmla="*/ 149 h 1188"/>
                    <a:gd name="T12" fmla="*/ 70 w 642"/>
                    <a:gd name="T13" fmla="*/ 137 h 1188"/>
                    <a:gd name="T14" fmla="*/ 45 w 642"/>
                    <a:gd name="T15" fmla="*/ 13 h 1188"/>
                    <a:gd name="T16" fmla="*/ 29 w 642"/>
                    <a:gd name="T17" fmla="*/ 8 h 1188"/>
                    <a:gd name="T18" fmla="*/ 15 w 642"/>
                    <a:gd name="T19" fmla="*/ 10 h 1188"/>
                    <a:gd name="T20" fmla="*/ 10 w 642"/>
                    <a:gd name="T21" fmla="*/ 18 h 1188"/>
                    <a:gd name="T22" fmla="*/ 39 w 642"/>
                    <a:gd name="T23" fmla="*/ 116 h 1188"/>
                    <a:gd name="T24" fmla="*/ 28 w 642"/>
                    <a:gd name="T25" fmla="*/ 112 h 1188"/>
                    <a:gd name="T26" fmla="*/ 28 w 642"/>
                    <a:gd name="T27" fmla="*/ 11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4 h 504"/>
                    <a:gd name="T2" fmla="*/ 10 w 192"/>
                    <a:gd name="T3" fmla="*/ 25 h 504"/>
                    <a:gd name="T4" fmla="*/ 15 w 192"/>
                    <a:gd name="T5" fmla="*/ 40 h 504"/>
                    <a:gd name="T6" fmla="*/ 15 w 192"/>
                    <a:gd name="T7" fmla="*/ 63 h 504"/>
                    <a:gd name="T8" fmla="*/ 24 w 192"/>
                    <a:gd name="T9" fmla="*/ 63 h 504"/>
                    <a:gd name="T10" fmla="*/ 24 w 192"/>
                    <a:gd name="T11" fmla="*/ 45 h 504"/>
                    <a:gd name="T12" fmla="*/ 21 w 192"/>
                    <a:gd name="T13" fmla="*/ 26 h 504"/>
                    <a:gd name="T14" fmla="*/ 13 w 192"/>
                    <a:gd name="T15" fmla="*/ 8 h 504"/>
                    <a:gd name="T16" fmla="*/ 8 w 192"/>
                    <a:gd name="T17" fmla="*/ 0 h 504"/>
                    <a:gd name="T18" fmla="*/ 0 w 192"/>
                    <a:gd name="T19" fmla="*/ 4 h 504"/>
                    <a:gd name="T20" fmla="*/ 0 w 192"/>
                    <a:gd name="T21" fmla="*/ 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8 w 390"/>
                    <a:gd name="T1" fmla="*/ 0 h 269"/>
                    <a:gd name="T2" fmla="*/ 33 w 390"/>
                    <a:gd name="T3" fmla="*/ 3 h 269"/>
                    <a:gd name="T4" fmla="*/ 32 w 390"/>
                    <a:gd name="T5" fmla="*/ 9 h 269"/>
                    <a:gd name="T6" fmla="*/ 0 w 390"/>
                    <a:gd name="T7" fmla="*/ 22 h 269"/>
                    <a:gd name="T8" fmla="*/ 0 w 390"/>
                    <a:gd name="T9" fmla="*/ 28 h 269"/>
                    <a:gd name="T10" fmla="*/ 36 w 390"/>
                    <a:gd name="T11" fmla="*/ 29 h 269"/>
                    <a:gd name="T12" fmla="*/ 40 w 390"/>
                    <a:gd name="T13" fmla="*/ 34 h 269"/>
                    <a:gd name="T14" fmla="*/ 49 w 390"/>
                    <a:gd name="T15" fmla="*/ 34 h 269"/>
                    <a:gd name="T16" fmla="*/ 48 w 390"/>
                    <a:gd name="T17" fmla="*/ 24 h 269"/>
                    <a:gd name="T18" fmla="*/ 15 w 390"/>
                    <a:gd name="T19" fmla="*/ 22 h 269"/>
                    <a:gd name="T20" fmla="*/ 42 w 390"/>
                    <a:gd name="T21" fmla="*/ 12 h 269"/>
                    <a:gd name="T22" fmla="*/ 38 w 390"/>
                    <a:gd name="T23" fmla="*/ 0 h 269"/>
                    <a:gd name="T24" fmla="*/ 38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7 h 424"/>
                    <a:gd name="T2" fmla="*/ 108 w 941"/>
                    <a:gd name="T3" fmla="*/ 0 h 424"/>
                    <a:gd name="T4" fmla="*/ 116 w 941"/>
                    <a:gd name="T5" fmla="*/ 10 h 424"/>
                    <a:gd name="T6" fmla="*/ 118 w 941"/>
                    <a:gd name="T7" fmla="*/ 23 h 424"/>
                    <a:gd name="T8" fmla="*/ 113 w 941"/>
                    <a:gd name="T9" fmla="*/ 36 h 424"/>
                    <a:gd name="T10" fmla="*/ 8 w 941"/>
                    <a:gd name="T11" fmla="*/ 53 h 424"/>
                    <a:gd name="T12" fmla="*/ 7 w 941"/>
                    <a:gd name="T13" fmla="*/ 48 h 424"/>
                    <a:gd name="T14" fmla="*/ 108 w 941"/>
                    <a:gd name="T15" fmla="*/ 31 h 424"/>
                    <a:gd name="T16" fmla="*/ 112 w 941"/>
                    <a:gd name="T17" fmla="*/ 19 h 424"/>
                    <a:gd name="T18" fmla="*/ 105 w 941"/>
                    <a:gd name="T19" fmla="*/ 8 h 424"/>
                    <a:gd name="T20" fmla="*/ 0 w 941"/>
                    <a:gd name="T21" fmla="*/ 24 h 424"/>
                    <a:gd name="T22" fmla="*/ 0 w 941"/>
                    <a:gd name="T23" fmla="*/ 17 h 424"/>
                    <a:gd name="T24" fmla="*/ 0 w 941"/>
                    <a:gd name="T25" fmla="*/ 17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5 h 173"/>
                    <a:gd name="T2" fmla="*/ 9 w 488"/>
                    <a:gd name="T3" fmla="*/ 21 h 173"/>
                    <a:gd name="T4" fmla="*/ 28 w 488"/>
                    <a:gd name="T5" fmla="*/ 20 h 173"/>
                    <a:gd name="T6" fmla="*/ 53 w 488"/>
                    <a:gd name="T7" fmla="*/ 14 h 173"/>
                    <a:gd name="T8" fmla="*/ 62 w 488"/>
                    <a:gd name="T9" fmla="*/ 5 h 173"/>
                    <a:gd name="T10" fmla="*/ 56 w 488"/>
                    <a:gd name="T11" fmla="*/ 0 h 173"/>
                    <a:gd name="T12" fmla="*/ 32 w 488"/>
                    <a:gd name="T13" fmla="*/ 0 h 173"/>
                    <a:gd name="T14" fmla="*/ 14 w 488"/>
                    <a:gd name="T15" fmla="*/ 1 h 173"/>
                    <a:gd name="T16" fmla="*/ 2 w 488"/>
                    <a:gd name="T17" fmla="*/ 9 h 173"/>
                    <a:gd name="T18" fmla="*/ 14 w 488"/>
                    <a:gd name="T19" fmla="*/ 11 h 173"/>
                    <a:gd name="T20" fmla="*/ 35 w 488"/>
                    <a:gd name="T21" fmla="*/ 6 h 173"/>
                    <a:gd name="T22" fmla="*/ 53 w 488"/>
                    <a:gd name="T23" fmla="*/ 6 h 173"/>
                    <a:gd name="T24" fmla="*/ 34 w 488"/>
                    <a:gd name="T25" fmla="*/ 13 h 173"/>
                    <a:gd name="T26" fmla="*/ 18 w 488"/>
                    <a:gd name="T27" fmla="*/ 15 h 173"/>
                    <a:gd name="T28" fmla="*/ 0 w 488"/>
                    <a:gd name="T29" fmla="*/ 15 h 173"/>
                    <a:gd name="T30" fmla="*/ 0 w 488"/>
                    <a:gd name="T31" fmla="*/ 15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3 w 772"/>
                <a:gd name="T1" fmla="*/ 263 h 3266"/>
                <a:gd name="T2" fmla="*/ 7 w 772"/>
                <a:gd name="T3" fmla="*/ 246 h 3266"/>
                <a:gd name="T4" fmla="*/ 6 w 772"/>
                <a:gd name="T5" fmla="*/ 232 h 3266"/>
                <a:gd name="T6" fmla="*/ 7 w 772"/>
                <a:gd name="T7" fmla="*/ 212 h 3266"/>
                <a:gd name="T8" fmla="*/ 11 w 772"/>
                <a:gd name="T9" fmla="*/ 188 h 3266"/>
                <a:gd name="T10" fmla="*/ 12 w 772"/>
                <a:gd name="T11" fmla="*/ 173 h 3266"/>
                <a:gd name="T12" fmla="*/ 11 w 772"/>
                <a:gd name="T13" fmla="*/ 163 h 3266"/>
                <a:gd name="T14" fmla="*/ 7 w 772"/>
                <a:gd name="T15" fmla="*/ 155 h 3266"/>
                <a:gd name="T16" fmla="*/ 7 w 772"/>
                <a:gd name="T17" fmla="*/ 145 h 3266"/>
                <a:gd name="T18" fmla="*/ 8 w 772"/>
                <a:gd name="T19" fmla="*/ 132 h 3266"/>
                <a:gd name="T20" fmla="*/ 14 w 772"/>
                <a:gd name="T21" fmla="*/ 97 h 3266"/>
                <a:gd name="T22" fmla="*/ 14 w 772"/>
                <a:gd name="T23" fmla="*/ 79 h 3266"/>
                <a:gd name="T24" fmla="*/ 13 w 772"/>
                <a:gd name="T25" fmla="*/ 59 h 3266"/>
                <a:gd name="T26" fmla="*/ 8 w 772"/>
                <a:gd name="T27" fmla="*/ 50 h 3266"/>
                <a:gd name="T28" fmla="*/ 4 w 772"/>
                <a:gd name="T29" fmla="*/ 35 h 3266"/>
                <a:gd name="T30" fmla="*/ 0 w 772"/>
                <a:gd name="T31" fmla="*/ 0 h 3266"/>
                <a:gd name="T32" fmla="*/ 1 w 772"/>
                <a:gd name="T33" fmla="*/ 32 h 3266"/>
                <a:gd name="T34" fmla="*/ 3 w 772"/>
                <a:gd name="T35" fmla="*/ 51 h 3266"/>
                <a:gd name="T36" fmla="*/ 7 w 772"/>
                <a:gd name="T37" fmla="*/ 63 h 3266"/>
                <a:gd name="T38" fmla="*/ 11 w 772"/>
                <a:gd name="T39" fmla="*/ 69 h 3266"/>
                <a:gd name="T40" fmla="*/ 11 w 772"/>
                <a:gd name="T41" fmla="*/ 87 h 3266"/>
                <a:gd name="T42" fmla="*/ 9 w 772"/>
                <a:gd name="T43" fmla="*/ 106 h 3266"/>
                <a:gd name="T44" fmla="*/ 5 w 772"/>
                <a:gd name="T45" fmla="*/ 138 h 3266"/>
                <a:gd name="T46" fmla="*/ 4 w 772"/>
                <a:gd name="T47" fmla="*/ 159 h 3266"/>
                <a:gd name="T48" fmla="*/ 9 w 772"/>
                <a:gd name="T49" fmla="*/ 171 h 3266"/>
                <a:gd name="T50" fmla="*/ 8 w 772"/>
                <a:gd name="T51" fmla="*/ 182 h 3266"/>
                <a:gd name="T52" fmla="*/ 5 w 772"/>
                <a:gd name="T53" fmla="*/ 204 h 3266"/>
                <a:gd name="T54" fmla="*/ 3 w 772"/>
                <a:gd name="T55" fmla="*/ 226 h 3266"/>
                <a:gd name="T56" fmla="*/ 5 w 772"/>
                <a:gd name="T57" fmla="*/ 249 h 3266"/>
                <a:gd name="T58" fmla="*/ 8 w 772"/>
                <a:gd name="T59" fmla="*/ 262 h 3266"/>
                <a:gd name="T60" fmla="*/ 12 w 772"/>
                <a:gd name="T61" fmla="*/ 272 h 3266"/>
                <a:gd name="T62" fmla="*/ 13 w 772"/>
                <a:gd name="T63" fmla="*/ 263 h 3266"/>
                <a:gd name="T64" fmla="*/ 13 w 772"/>
                <a:gd name="T65" fmla="*/ 26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3 w 772"/>
                <a:gd name="T1" fmla="*/ 395 h 3266"/>
                <a:gd name="T2" fmla="*/ 7 w 772"/>
                <a:gd name="T3" fmla="*/ 369 h 3266"/>
                <a:gd name="T4" fmla="*/ 6 w 772"/>
                <a:gd name="T5" fmla="*/ 348 h 3266"/>
                <a:gd name="T6" fmla="*/ 7 w 772"/>
                <a:gd name="T7" fmla="*/ 318 h 3266"/>
                <a:gd name="T8" fmla="*/ 11 w 772"/>
                <a:gd name="T9" fmla="*/ 282 h 3266"/>
                <a:gd name="T10" fmla="*/ 12 w 772"/>
                <a:gd name="T11" fmla="*/ 259 h 3266"/>
                <a:gd name="T12" fmla="*/ 11 w 772"/>
                <a:gd name="T13" fmla="*/ 244 h 3266"/>
                <a:gd name="T14" fmla="*/ 7 w 772"/>
                <a:gd name="T15" fmla="*/ 233 h 3266"/>
                <a:gd name="T16" fmla="*/ 7 w 772"/>
                <a:gd name="T17" fmla="*/ 219 h 3266"/>
                <a:gd name="T18" fmla="*/ 8 w 772"/>
                <a:gd name="T19" fmla="*/ 199 h 3266"/>
                <a:gd name="T20" fmla="*/ 14 w 772"/>
                <a:gd name="T21" fmla="*/ 145 h 3266"/>
                <a:gd name="T22" fmla="*/ 14 w 772"/>
                <a:gd name="T23" fmla="*/ 119 h 3266"/>
                <a:gd name="T24" fmla="*/ 13 w 772"/>
                <a:gd name="T25" fmla="*/ 90 h 3266"/>
                <a:gd name="T26" fmla="*/ 8 w 772"/>
                <a:gd name="T27" fmla="*/ 76 h 3266"/>
                <a:gd name="T28" fmla="*/ 4 w 772"/>
                <a:gd name="T29" fmla="*/ 53 h 3266"/>
                <a:gd name="T30" fmla="*/ 0 w 772"/>
                <a:gd name="T31" fmla="*/ 0 h 3266"/>
                <a:gd name="T32" fmla="*/ 1 w 772"/>
                <a:gd name="T33" fmla="*/ 48 h 3266"/>
                <a:gd name="T34" fmla="*/ 3 w 772"/>
                <a:gd name="T35" fmla="*/ 77 h 3266"/>
                <a:gd name="T36" fmla="*/ 7 w 772"/>
                <a:gd name="T37" fmla="*/ 95 h 3266"/>
                <a:gd name="T38" fmla="*/ 11 w 772"/>
                <a:gd name="T39" fmla="*/ 105 h 3266"/>
                <a:gd name="T40" fmla="*/ 11 w 772"/>
                <a:gd name="T41" fmla="*/ 131 h 3266"/>
                <a:gd name="T42" fmla="*/ 9 w 772"/>
                <a:gd name="T43" fmla="*/ 159 h 3266"/>
                <a:gd name="T44" fmla="*/ 5 w 772"/>
                <a:gd name="T45" fmla="*/ 208 h 3266"/>
                <a:gd name="T46" fmla="*/ 4 w 772"/>
                <a:gd name="T47" fmla="*/ 239 h 3266"/>
                <a:gd name="T48" fmla="*/ 9 w 772"/>
                <a:gd name="T49" fmla="*/ 257 h 3266"/>
                <a:gd name="T50" fmla="*/ 8 w 772"/>
                <a:gd name="T51" fmla="*/ 273 h 3266"/>
                <a:gd name="T52" fmla="*/ 5 w 772"/>
                <a:gd name="T53" fmla="*/ 307 h 3266"/>
                <a:gd name="T54" fmla="*/ 3 w 772"/>
                <a:gd name="T55" fmla="*/ 340 h 3266"/>
                <a:gd name="T56" fmla="*/ 5 w 772"/>
                <a:gd name="T57" fmla="*/ 375 h 3266"/>
                <a:gd name="T58" fmla="*/ 8 w 772"/>
                <a:gd name="T59" fmla="*/ 393 h 3266"/>
                <a:gd name="T60" fmla="*/ 12 w 772"/>
                <a:gd name="T61" fmla="*/ 409 h 3266"/>
                <a:gd name="T62" fmla="*/ 13 w 772"/>
                <a:gd name="T63" fmla="*/ 395 h 3266"/>
                <a:gd name="T64" fmla="*/ 13 w 772"/>
                <a:gd name="T65" fmla="*/ 39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2 w 245"/>
                  <a:gd name="T1" fmla="*/ 0 h 806"/>
                  <a:gd name="T2" fmla="*/ 2 w 245"/>
                  <a:gd name="T3" fmla="*/ 16 h 806"/>
                  <a:gd name="T4" fmla="*/ 0 w 245"/>
                  <a:gd name="T5" fmla="*/ 37 h 806"/>
                  <a:gd name="T6" fmla="*/ 1 w 245"/>
                  <a:gd name="T7" fmla="*/ 36 h 806"/>
                  <a:gd name="T8" fmla="*/ 4 w 245"/>
                  <a:gd name="T9" fmla="*/ 17 h 806"/>
                  <a:gd name="T10" fmla="*/ 4 w 245"/>
                  <a:gd name="T11" fmla="*/ 0 h 806"/>
                  <a:gd name="T12" fmla="*/ 2 w 245"/>
                  <a:gd name="T13" fmla="*/ 0 h 806"/>
                  <a:gd name="T14" fmla="*/ 2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5 w 604"/>
                    <a:gd name="T3" fmla="*/ 9 h 349"/>
                    <a:gd name="T4" fmla="*/ 8 w 604"/>
                    <a:gd name="T5" fmla="*/ 16 h 349"/>
                    <a:gd name="T6" fmla="*/ 10 w 604"/>
                    <a:gd name="T7" fmla="*/ 6 h 349"/>
                    <a:gd name="T8" fmla="*/ 6 w 604"/>
                    <a:gd name="T9" fmla="*/ 0 h 349"/>
                    <a:gd name="T10" fmla="*/ 8 w 604"/>
                    <a:gd name="T11" fmla="*/ 9 h 349"/>
                    <a:gd name="T12" fmla="*/ 2 w 604"/>
                    <a:gd name="T13" fmla="*/ 1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2 w 1064"/>
                    <a:gd name="T1" fmla="*/ 6 h 1230"/>
                    <a:gd name="T2" fmla="*/ 8 w 1064"/>
                    <a:gd name="T3" fmla="*/ 16 h 1230"/>
                    <a:gd name="T4" fmla="*/ 3 w 1064"/>
                    <a:gd name="T5" fmla="*/ 35 h 1230"/>
                    <a:gd name="T6" fmla="*/ 0 w 1064"/>
                    <a:gd name="T7" fmla="*/ 50 h 1230"/>
                    <a:gd name="T8" fmla="*/ 1 w 1064"/>
                    <a:gd name="T9" fmla="*/ 56 h 1230"/>
                    <a:gd name="T10" fmla="*/ 4 w 1064"/>
                    <a:gd name="T11" fmla="*/ 54 h 1230"/>
                    <a:gd name="T12" fmla="*/ 9 w 1064"/>
                    <a:gd name="T13" fmla="*/ 41 h 1230"/>
                    <a:gd name="T14" fmla="*/ 14 w 1064"/>
                    <a:gd name="T15" fmla="*/ 24 h 1230"/>
                    <a:gd name="T16" fmla="*/ 17 w 1064"/>
                    <a:gd name="T17" fmla="*/ 12 h 1230"/>
                    <a:gd name="T18" fmla="*/ 17 w 1064"/>
                    <a:gd name="T19" fmla="*/ 4 h 1230"/>
                    <a:gd name="T20" fmla="*/ 16 w 1064"/>
                    <a:gd name="T21" fmla="*/ 0 h 1230"/>
                    <a:gd name="T22" fmla="*/ 13 w 1064"/>
                    <a:gd name="T23" fmla="*/ 3 h 1230"/>
                    <a:gd name="T24" fmla="*/ 16 w 1064"/>
                    <a:gd name="T25" fmla="*/ 5 h 1230"/>
                    <a:gd name="T26" fmla="*/ 14 w 1064"/>
                    <a:gd name="T27" fmla="*/ 16 h 1230"/>
                    <a:gd name="T28" fmla="*/ 11 w 1064"/>
                    <a:gd name="T29" fmla="*/ 30 h 1230"/>
                    <a:gd name="T30" fmla="*/ 6 w 1064"/>
                    <a:gd name="T31" fmla="*/ 46 h 1230"/>
                    <a:gd name="T32" fmla="*/ 2 w 1064"/>
                    <a:gd name="T33" fmla="*/ 50 h 1230"/>
                    <a:gd name="T34" fmla="*/ 2 w 1064"/>
                    <a:gd name="T35" fmla="*/ 43 h 1230"/>
                    <a:gd name="T36" fmla="*/ 7 w 1064"/>
                    <a:gd name="T37" fmla="*/ 23 h 1230"/>
                    <a:gd name="T38" fmla="*/ 13 w 1064"/>
                    <a:gd name="T39" fmla="*/ 5 h 1230"/>
                    <a:gd name="T40" fmla="*/ 12 w 1064"/>
                    <a:gd name="T41" fmla="*/ 6 h 1230"/>
                    <a:gd name="T42" fmla="*/ 12 w 1064"/>
                    <a:gd name="T43" fmla="*/ 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31 w 2002"/>
                    <a:gd name="T1" fmla="*/ 0 h 2521"/>
                    <a:gd name="T2" fmla="*/ 0 w 2002"/>
                    <a:gd name="T3" fmla="*/ 114 h 2521"/>
                    <a:gd name="T4" fmla="*/ 3 w 2002"/>
                    <a:gd name="T5" fmla="*/ 111 h 2521"/>
                    <a:gd name="T6" fmla="*/ 32 w 2002"/>
                    <a:gd name="T7" fmla="*/ 3 h 2521"/>
                    <a:gd name="T8" fmla="*/ 31 w 2002"/>
                    <a:gd name="T9" fmla="*/ 0 h 2521"/>
                    <a:gd name="T10" fmla="*/ 3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 w 3007"/>
                    <a:gd name="T1" fmla="*/ 129 h 3771"/>
                    <a:gd name="T2" fmla="*/ 6 w 3007"/>
                    <a:gd name="T3" fmla="*/ 128 h 3771"/>
                    <a:gd name="T4" fmla="*/ 13 w 3007"/>
                    <a:gd name="T5" fmla="*/ 136 h 3771"/>
                    <a:gd name="T6" fmla="*/ 11 w 3007"/>
                    <a:gd name="T7" fmla="*/ 128 h 3771"/>
                    <a:gd name="T8" fmla="*/ 6 w 3007"/>
                    <a:gd name="T9" fmla="*/ 122 h 3771"/>
                    <a:gd name="T10" fmla="*/ 10 w 3007"/>
                    <a:gd name="T11" fmla="*/ 123 h 3771"/>
                    <a:gd name="T12" fmla="*/ 16 w 3007"/>
                    <a:gd name="T13" fmla="*/ 130 h 3771"/>
                    <a:gd name="T14" fmla="*/ 46 w 3007"/>
                    <a:gd name="T15" fmla="*/ 19 h 3771"/>
                    <a:gd name="T16" fmla="*/ 41 w 3007"/>
                    <a:gd name="T17" fmla="*/ 7 h 3771"/>
                    <a:gd name="T18" fmla="*/ 37 w 3007"/>
                    <a:gd name="T19" fmla="*/ 0 h 3771"/>
                    <a:gd name="T20" fmla="*/ 43 w 3007"/>
                    <a:gd name="T21" fmla="*/ 4 h 3771"/>
                    <a:gd name="T22" fmla="*/ 48 w 3007"/>
                    <a:gd name="T23" fmla="*/ 20 h 3771"/>
                    <a:gd name="T24" fmla="*/ 13 w 3007"/>
                    <a:gd name="T25" fmla="*/ 148 h 3771"/>
                    <a:gd name="T26" fmla="*/ 8 w 3007"/>
                    <a:gd name="T27" fmla="*/ 154 h 3771"/>
                    <a:gd name="T28" fmla="*/ 2 w 3007"/>
                    <a:gd name="T29" fmla="*/ 171 h 3771"/>
                    <a:gd name="T30" fmla="*/ 0 w 3007"/>
                    <a:gd name="T31" fmla="*/ 166 h 3771"/>
                    <a:gd name="T32" fmla="*/ 2 w 3007"/>
                    <a:gd name="T33" fmla="*/ 164 h 3771"/>
                    <a:gd name="T34" fmla="*/ 6 w 3007"/>
                    <a:gd name="T35" fmla="*/ 153 h 3771"/>
                    <a:gd name="T36" fmla="*/ 3 w 3007"/>
                    <a:gd name="T37" fmla="*/ 148 h 3771"/>
                    <a:gd name="T38" fmla="*/ 3 w 3007"/>
                    <a:gd name="T39" fmla="*/ 144 h 3771"/>
                    <a:gd name="T40" fmla="*/ 7 w 3007"/>
                    <a:gd name="T41" fmla="*/ 149 h 3771"/>
                    <a:gd name="T42" fmla="*/ 7 w 3007"/>
                    <a:gd name="T43" fmla="*/ 144 h 3771"/>
                    <a:gd name="T44" fmla="*/ 10 w 3007"/>
                    <a:gd name="T45" fmla="*/ 146 h 3771"/>
                    <a:gd name="T46" fmla="*/ 7 w 3007"/>
                    <a:gd name="T47" fmla="*/ 139 h 3771"/>
                    <a:gd name="T48" fmla="*/ 10 w 3007"/>
                    <a:gd name="T49" fmla="*/ 139 h 3771"/>
                    <a:gd name="T50" fmla="*/ 2 w 3007"/>
                    <a:gd name="T51" fmla="*/ 129 h 3771"/>
                    <a:gd name="T52" fmla="*/ 2 w 3007"/>
                    <a:gd name="T53" fmla="*/ 129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4 h 342"/>
                    <a:gd name="T2" fmla="*/ 4 w 673"/>
                    <a:gd name="T3" fmla="*/ 5 h 342"/>
                    <a:gd name="T4" fmla="*/ 10 w 673"/>
                    <a:gd name="T5" fmla="*/ 16 h 342"/>
                    <a:gd name="T6" fmla="*/ 11 w 673"/>
                    <a:gd name="T7" fmla="*/ 13 h 342"/>
                    <a:gd name="T8" fmla="*/ 7 w 673"/>
                    <a:gd name="T9" fmla="*/ 5 h 342"/>
                    <a:gd name="T10" fmla="*/ 1 w 673"/>
                    <a:gd name="T11" fmla="*/ 0 h 342"/>
                    <a:gd name="T12" fmla="*/ 0 w 673"/>
                    <a:gd name="T13" fmla="*/ 4 h 342"/>
                    <a:gd name="T14" fmla="*/ 0 w 673"/>
                    <a:gd name="T15" fmla="*/ 4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4 h 403"/>
                    <a:gd name="T2" fmla="*/ 6 w 716"/>
                    <a:gd name="T3" fmla="*/ 7 h 403"/>
                    <a:gd name="T4" fmla="*/ 10 w 716"/>
                    <a:gd name="T5" fmla="*/ 18 h 403"/>
                    <a:gd name="T6" fmla="*/ 12 w 716"/>
                    <a:gd name="T7" fmla="*/ 14 h 403"/>
                    <a:gd name="T8" fmla="*/ 7 w 716"/>
                    <a:gd name="T9" fmla="*/ 5 h 403"/>
                    <a:gd name="T10" fmla="*/ 1 w 716"/>
                    <a:gd name="T11" fmla="*/ 0 h 403"/>
                    <a:gd name="T12" fmla="*/ 0 w 716"/>
                    <a:gd name="T13" fmla="*/ 4 h 403"/>
                    <a:gd name="T14" fmla="*/ 0 w 716"/>
                    <a:gd name="T15" fmla="*/ 4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4 h 411"/>
                    <a:gd name="T2" fmla="*/ 5 w 717"/>
                    <a:gd name="T3" fmla="*/ 6 h 411"/>
                    <a:gd name="T4" fmla="*/ 10 w 717"/>
                    <a:gd name="T5" fmla="*/ 19 h 411"/>
                    <a:gd name="T6" fmla="*/ 12 w 717"/>
                    <a:gd name="T7" fmla="*/ 14 h 411"/>
                    <a:gd name="T8" fmla="*/ 6 w 717"/>
                    <a:gd name="T9" fmla="*/ 4 h 411"/>
                    <a:gd name="T10" fmla="*/ 1 w 717"/>
                    <a:gd name="T11" fmla="*/ 0 h 411"/>
                    <a:gd name="T12" fmla="*/ 0 w 717"/>
                    <a:gd name="T13" fmla="*/ 4 h 411"/>
                    <a:gd name="T14" fmla="*/ 0 w 717"/>
                    <a:gd name="T15" fmla="*/ 4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4 h 386"/>
                    <a:gd name="T2" fmla="*/ 4 w 709"/>
                    <a:gd name="T3" fmla="*/ 6 h 386"/>
                    <a:gd name="T4" fmla="*/ 11 w 709"/>
                    <a:gd name="T5" fmla="*/ 18 h 386"/>
                    <a:gd name="T6" fmla="*/ 11 w 709"/>
                    <a:gd name="T7" fmla="*/ 14 h 386"/>
                    <a:gd name="T8" fmla="*/ 5 w 709"/>
                    <a:gd name="T9" fmla="*/ 3 h 386"/>
                    <a:gd name="T10" fmla="*/ 1 w 709"/>
                    <a:gd name="T11" fmla="*/ 0 h 386"/>
                    <a:gd name="T12" fmla="*/ 0 w 709"/>
                    <a:gd name="T13" fmla="*/ 4 h 386"/>
                    <a:gd name="T14" fmla="*/ 0 w 709"/>
                    <a:gd name="T15" fmla="*/ 4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Documents%20and%20Settings\Admin\Desktop\TVCCE%20D&#195;%20S&#431;A\VuADinhBatTu-TuiHat_z9hw.mp3" TargetMode="External"/><Relationship Id="rId1" Type="http://schemas.openxmlformats.org/officeDocument/2006/relationships/audio" Target="file:///C:\Documents%20and%20Settings\Administrator\Desktop\VuADinhBatTu-TuiHat_z9hw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-7724775" y="6278563"/>
            <a:ext cx="15954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3200">
              <a:latin typeface=".VnAristote" pitchFamily="34" charset="0"/>
              <a:cs typeface="Arial" charset="0"/>
            </a:endParaRPr>
          </a:p>
        </p:txBody>
      </p:sp>
      <p:pic>
        <p:nvPicPr>
          <p:cNvPr id="5124" name="Picture 21" descr="flowerba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0" y="6172200"/>
            <a:ext cx="944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464456" y="1066800"/>
            <a:ext cx="8450943" cy="53425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CÔ</a:t>
            </a:r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2362200" y="2173288"/>
            <a:ext cx="5219700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VỀ DỰ GIỜ</a:t>
            </a:r>
          </a:p>
        </p:txBody>
      </p:sp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3552825" y="5181600"/>
            <a:ext cx="3381375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viên: Trần Thị Bình</a:t>
            </a:r>
          </a:p>
        </p:txBody>
      </p:sp>
      <p:pic>
        <p:nvPicPr>
          <p:cNvPr id="5128" name="Picture 27" descr="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194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8" descr="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27432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" descr="MT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4150" y="2849563"/>
            <a:ext cx="44958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  <p:bldP spid="133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1: Tìm hiểu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2: Cách thực hiện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0" y="2362200"/>
            <a:ext cx="9144000" cy="283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chemeClr val="tx2"/>
                </a:solidFill>
                <a:latin typeface="Arial" charset="0"/>
              </a:rPr>
              <a:t>Ghi nhớ:</a:t>
            </a:r>
            <a:r>
              <a:rPr lang="vi-VN" altLang="vi-VN" sz="2400" b="1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800">
                <a:solidFill>
                  <a:srgbClr val="0000CC"/>
                </a:solidFill>
                <a:latin typeface="Arial" charset="0"/>
              </a:rPr>
              <a:t> </a:t>
            </a: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Lựa chọn màu sắc hoặc vật liệu khác để trang trí mặt nạ theo ý thích nhằm tạo ấn tượng cho sản phẩm của mình.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 Cắt hình mặt nạ ra khỏi giấy(hoặc bìa), buộc dây để đeo vào khuôn mặt hoặc làm băng đeo cho vừa với khuôn đầu của mình để làm mũ.</a:t>
            </a:r>
            <a:endParaRPr lang="vi-VN" altLang="vi-VN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5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1: Tìm hiểu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81000" y="16002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2: Cách thực hiện</a:t>
            </a:r>
          </a:p>
        </p:txBody>
      </p:sp>
      <p:sp>
        <p:nvSpPr>
          <p:cNvPr id="99403" name="Text Box 75"/>
          <p:cNvSpPr txBox="1">
            <a:spLocks noChangeArrowheads="1"/>
          </p:cNvSpPr>
          <p:nvPr/>
        </p:nvSpPr>
        <p:spPr bwMode="auto">
          <a:xfrm>
            <a:off x="457200" y="20574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chemeClr val="accent2"/>
                </a:solidFill>
                <a:latin typeface="Arial" charset="0"/>
              </a:rPr>
              <a:t>- Quan sát hình 3.3 để nhận biết cách tạo dáng và trang trí con vật.</a:t>
            </a:r>
            <a:endParaRPr lang="vi-VN" altLang="vi-VN" sz="240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vi-VN" altLang="vi-VN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2050" name="Object 77"/>
          <p:cNvGraphicFramePr>
            <a:graphicFrameLocks noChangeAspect="1"/>
          </p:cNvGraphicFramePr>
          <p:nvPr/>
        </p:nvGraphicFramePr>
        <p:xfrm>
          <a:off x="2133600" y="2455863"/>
          <a:ext cx="6553200" cy="4240212"/>
        </p:xfrm>
        <a:graphic>
          <a:graphicData uri="http://schemas.openxmlformats.org/presentationml/2006/ole">
            <p:oleObj spid="_x0000_s2050" name="CorelDRAW" r:id="rId3" imgW="5568353" imgH="3604222" progId="CorelDRAW.Graphic.12">
              <p:embed/>
            </p:oleObj>
          </a:graphicData>
        </a:graphic>
      </p:graphicFrame>
      <p:sp>
        <p:nvSpPr>
          <p:cNvPr id="2054" name="Text Box 79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2055" name="Text Box 80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-7724775" y="6278563"/>
            <a:ext cx="15449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3200">
              <a:latin typeface=".VnAristote" pitchFamily="34" charset="0"/>
              <a:cs typeface="Arial" charset="0"/>
            </a:endParaRPr>
          </a:p>
        </p:txBody>
      </p:sp>
      <p:pic>
        <p:nvPicPr>
          <p:cNvPr id="41990" name="VuADinhBatTu-TuiHat_z9h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79838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VuADinhBatTu-TuiHat_z9hw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9425" y="713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30175" y="4495800"/>
            <a:ext cx="9448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533400" y="4833938"/>
            <a:ext cx="8359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3200" b="1">
                <a:solidFill>
                  <a:srgbClr val="FF3300"/>
                </a:solidFill>
                <a:latin typeface="Times New Roman" pitchFamily="18" charset="0"/>
              </a:rPr>
              <a:t>Xin chân thành cảm ơn các thầy giáo, cô giáo và các em học sinh.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1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0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</p:childTnLst>
        </p:cTn>
      </p:par>
    </p:tnLst>
    <p:bldLst>
      <p:bldP spid="419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098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Thứ tư ngày 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23</a:t>
            </a: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tháng 10 năm 20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vi-VN" altLang="vi-VN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 1: Tìm hiểu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  <p:pic>
        <p:nvPicPr>
          <p:cNvPr id="110598" name="Picture 6" descr="dia-chi-ban-do-hoa-trang-halloween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3352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7" descr="nu-nghe-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67200"/>
            <a:ext cx="33528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8" descr="hinhcheoco16_b045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00200"/>
            <a:ext cx="3352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9" descr="mid-autumn-festival-in-vietn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267200"/>
            <a:ext cx="33528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1295400" y="38100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000" b="1">
                <a:solidFill>
                  <a:srgbClr val="0000CC"/>
                </a:solidFill>
                <a:latin typeface="Times New Roman" pitchFamily="18" charset="0"/>
              </a:rPr>
              <a:t>Hóa trang ngày lễ halloween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181600" y="38100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000" b="1">
                <a:solidFill>
                  <a:srgbClr val="0000CC"/>
                </a:solidFill>
                <a:latin typeface="Times New Roman" pitchFamily="18" charset="0"/>
              </a:rPr>
              <a:t>Hóa trang diễn chèo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1447800" y="64611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000" b="1">
                <a:solidFill>
                  <a:srgbClr val="0000CC"/>
                </a:solidFill>
                <a:latin typeface="Times New Roman" pitchFamily="18" charset="0"/>
              </a:rPr>
              <a:t>Hóa trang diễn cải lương</a:t>
            </a:r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4800600" y="64611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000" b="1">
                <a:solidFill>
                  <a:srgbClr val="0000CC"/>
                </a:solidFill>
                <a:latin typeface="Times New Roman" pitchFamily="18" charset="0"/>
              </a:rPr>
              <a:t>Hóa trang ngày Tết trung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110602" grpId="0"/>
      <p:bldP spid="110603" grpId="0"/>
      <p:bldP spid="110604" grpId="0"/>
      <p:bldP spid="1106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098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Thứ tư ngày 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23</a:t>
            </a: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tháng 10 năm 20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vi-VN" altLang="vi-VN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 1: Tìm hiểu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  <p:pic>
        <p:nvPicPr>
          <p:cNvPr id="106503" name="Picture 7" descr="2f2f4ad4-c6f2-4db1-be66-8edcc6417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279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 descr="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6764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2514600" y="60960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 Hóa trang chú Tễu, chú Hề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098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Thứ tư ngày 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23</a:t>
            </a: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tháng 10 năm 20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vi-VN" altLang="vi-VN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 1: Tìm hiểu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  <p:pic>
        <p:nvPicPr>
          <p:cNvPr id="107529" name="Picture 9" descr="mntuo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3505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Picture 15" descr="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828800"/>
            <a:ext cx="4495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1143000" y="4967288"/>
            <a:ext cx="7315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Mặt nạ diễn kịch và mặt nạ ngày tết trung thu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098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Thứ tư ngày 23 tháng 10 năm 2020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 1: Tìm hiểu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  <p:pic>
        <p:nvPicPr>
          <p:cNvPr id="108555" name="Picture 11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7" name="Picture 13" descr="ST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143000" y="5791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Mặt lạ do các bạn học sinh làm từ giấy xốp hoặc giấy bìa</a:t>
            </a: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2098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Thứ tư ngày 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23</a:t>
            </a: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tháng 10 năm 20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vi-VN" altLang="vi-VN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 1: Tìm hiểu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>
            <p:ph/>
          </p:nvPr>
        </p:nvGraphicFramePr>
        <p:xfrm>
          <a:off x="381000" y="1752600"/>
          <a:ext cx="8382000" cy="3284538"/>
        </p:xfrm>
        <a:graphic>
          <a:graphicData uri="http://schemas.openxmlformats.org/presentationml/2006/ole">
            <p:oleObj spid="_x0000_s1026" name="CorelDRAW" r:id="rId3" imgW="5868734" imgH="2300173" progId="CorelDRAW.Graphic.12">
              <p:embed/>
            </p:oleObj>
          </a:graphicData>
        </a:graphic>
      </p:graphicFrame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533400" y="495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+ Mặt nạ nào được dùng trên sân khấu? Mặt nạ nào                		được sử dụng trong lễ hội?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685800" y="50292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+ Mặt nạ thường được làm bằng chất liệu gì?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457200" y="50292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+ Mặt nạ thường có hình gì? Cách trang trí, màu sắc 				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/>
      <p:bldP spid="109577" grpId="1"/>
      <p:bldP spid="109578" grpId="0"/>
      <p:bldP spid="109578" grpId="1"/>
      <p:bldP spid="109579" grpId="0"/>
      <p:bldP spid="10957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0" y="1676400"/>
            <a:ext cx="9144000" cy="4494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chemeClr val="tx2"/>
                </a:solidFill>
                <a:latin typeface="Arial" charset="0"/>
              </a:rPr>
              <a:t>Ghi nhớ:</a:t>
            </a:r>
            <a:r>
              <a:rPr lang="vi-VN" altLang="vi-VN" sz="2400" b="1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800">
                <a:solidFill>
                  <a:srgbClr val="0000CC"/>
                </a:solidFill>
                <a:latin typeface="Arial" charset="0"/>
              </a:rPr>
              <a:t> </a:t>
            </a: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Trong một số loại hình nghệ thuật dân gian như tuồng, chèo, cải lương,...mặt nạ thường dùng để thể hiện tình cách đặc trưng của nhân vật, (ví dụ: Nhân vật thiện, nhân vật ác, nhân vật hề.)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 Mặt nạ, mũ sử dụng trong các lễ hội dân gian thường mô phỏng khuân mặt của con vật, nhân vật ngộ nghĩnh, hài hước,...(VD: mặt là sư tử, thỏ, lợn,...)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 Mặt nạ trong các lễ hội hóa trang như Ha-lô-uyn, các-na-van,... thường là các nhân vật vui vẻ hoặc những hình ảnh gây ấn tượng mạnh.</a:t>
            </a:r>
            <a:endParaRPr lang="vi-VN" altLang="vi-VN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381000" y="12192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1: Tìm hiểu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22098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Thứ tư ngày 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23</a:t>
            </a: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tháng 10 năm 20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vi-VN" altLang="vi-VN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0" y="1676400"/>
            <a:ext cx="9144000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chemeClr val="tx2"/>
                </a:solidFill>
                <a:latin typeface="Arial" charset="0"/>
              </a:rPr>
              <a:t>Ghi nhớ:</a:t>
            </a:r>
            <a:r>
              <a:rPr lang="vi-VN" altLang="vi-VN" sz="2400" b="1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800">
                <a:solidFill>
                  <a:srgbClr val="0000CC"/>
                </a:solidFill>
                <a:latin typeface="Arial" charset="0"/>
              </a:rPr>
              <a:t> </a:t>
            </a: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Mặt nạ, mũ hóa trang trường được vẽ, tạo hình ở dạng cân đối theo trục dọc, màu sắc rực rỡ, tương phản, ấn tượng. Mặt nạ thường che kín cả khuôn mặt hoặc một nửa khuôn mặt.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 Chất liệu của mặt nạ thường là giất bìa, giấy bồi, nhựa,... Mặt là thường có dạng hai chiều (trên mặt phẳng hai chiều), ba chiều (hình khối ba chiều).</a:t>
            </a:r>
            <a:endParaRPr lang="vi-VN" altLang="vi-VN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1: Tìm hiểu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2098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Thứ tư ngày 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23</a:t>
            </a: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tháng 10 năm 20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vi-VN" altLang="vi-VN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1: Tìm hiểu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2: Cách thực hiện</a:t>
            </a:r>
          </a:p>
        </p:txBody>
      </p:sp>
      <p:sp>
        <p:nvSpPr>
          <p:cNvPr id="97361" name="Text Box 81"/>
          <p:cNvSpPr txBox="1">
            <a:spLocks noChangeArrowheads="1"/>
          </p:cNvSpPr>
          <p:nvPr/>
        </p:nvSpPr>
        <p:spPr bwMode="auto">
          <a:xfrm>
            <a:off x="0" y="2362200"/>
            <a:ext cx="9144000" cy="2924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chemeClr val="tx2"/>
                </a:solidFill>
                <a:latin typeface="Arial" charset="0"/>
              </a:rPr>
              <a:t>Ghi nhớ:</a:t>
            </a:r>
            <a:r>
              <a:rPr lang="vi-VN" altLang="vi-VN" sz="2400" b="1">
                <a:solidFill>
                  <a:srgbClr val="0000CC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Cách thực hiện tạo hình mặt nạ: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 Gấp đôi hoặc kẻ trục dọc trên tờ giấy hoặc bìa. Vẽ hình mặt nạ (Ước lượng kích thước vùa với khuôn mặt)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vi-VN" sz="2400">
                <a:solidFill>
                  <a:srgbClr val="0000CC"/>
                </a:solidFill>
                <a:latin typeface="Arial" charset="0"/>
              </a:rPr>
              <a:t> Tìm vị trí của hai mắt cân đối qua trục dọc. Vẽ các bộ phận thể hiện rõ đặc điểm của nhân vật, con vật, đồ vật,...</a:t>
            </a:r>
            <a:endParaRPr lang="vi-VN" altLang="vi-VN" sz="240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293" name="Text Box 82"/>
          <p:cNvSpPr txBox="1">
            <a:spLocks noChangeArrowheads="1"/>
          </p:cNvSpPr>
          <p:nvPr/>
        </p:nvSpPr>
        <p:spPr bwMode="auto">
          <a:xfrm>
            <a:off x="2209800" y="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Thứ tư ngày 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23</a:t>
            </a:r>
            <a:r>
              <a:rPr lang="vi-VN" altLang="vi-VN" sz="2400" b="1">
                <a:solidFill>
                  <a:srgbClr val="0000CC"/>
                </a:solidFill>
                <a:latin typeface="Times New Roman" pitchFamily="18" charset="0"/>
              </a:rPr>
              <a:t> tháng 10 năm 20</a:t>
            </a:r>
            <a:r>
              <a:rPr lang="en-US" altLang="vi-VN" sz="2400" b="1">
                <a:solidFill>
                  <a:srgbClr val="0000CC"/>
                </a:solidFill>
                <a:latin typeface="Times New Roman" pitchFamily="18" charset="0"/>
              </a:rPr>
              <a:t>20</a:t>
            </a:r>
            <a:endParaRPr lang="vi-VN" altLang="vi-VN" sz="24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294" name="Text Box 83"/>
          <p:cNvSpPr txBox="1">
            <a:spLocks noChangeArrowheads="1"/>
          </p:cNvSpPr>
          <p:nvPr/>
        </p:nvSpPr>
        <p:spPr bwMode="auto">
          <a:xfrm>
            <a:off x="1600200" y="609600"/>
            <a:ext cx="670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vi-VN" altLang="vi-VN" sz="2800" b="1">
                <a:solidFill>
                  <a:srgbClr val="0000CC"/>
                </a:solidFill>
                <a:latin typeface="Times New Roman" pitchFamily="18" charset="0"/>
              </a:rPr>
              <a:t>Bài 3: Chủ đề: Ngày hội hóa trang (tiết 1)</a:t>
            </a:r>
          </a:p>
        </p:txBody>
      </p:sp>
      <p:sp>
        <p:nvSpPr>
          <p:cNvPr id="12295" name="Text Box 84"/>
          <p:cNvSpPr txBox="1">
            <a:spLocks noChangeArrowheads="1"/>
          </p:cNvSpPr>
          <p:nvPr/>
        </p:nvSpPr>
        <p:spPr bwMode="auto">
          <a:xfrm>
            <a:off x="228600" y="2286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3200">
                <a:solidFill>
                  <a:srgbClr val="0000CC"/>
                </a:solidFill>
                <a:latin typeface=".VnAristote" pitchFamily="34" charset="0"/>
              </a:rPr>
              <a:t>MÜ thuËt: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7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7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7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7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7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7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7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7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7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1170</TotalTime>
  <Words>790</Words>
  <Application>Microsoft Office PowerPoint</Application>
  <PresentationFormat>On-screen Show (4:3)</PresentationFormat>
  <Paragraphs>71</Paragraphs>
  <Slides>12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Calibri</vt:lpstr>
      <vt:lpstr>.VnAristote</vt:lpstr>
      <vt:lpstr>Times New Roman</vt:lpstr>
      <vt:lpstr>Crayons</vt:lpstr>
      <vt:lpstr>CorelDRAW 12.0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43</cp:revision>
  <dcterms:created xsi:type="dcterms:W3CDTF">2009-11-12T18:51:32Z</dcterms:created>
  <dcterms:modified xsi:type="dcterms:W3CDTF">2021-05-31T06:44:06Z</dcterms:modified>
</cp:coreProperties>
</file>