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87" r:id="rId3"/>
    <p:sldId id="302" r:id="rId4"/>
    <p:sldId id="277" r:id="rId5"/>
    <p:sldId id="291" r:id="rId6"/>
    <p:sldId id="290" r:id="rId7"/>
    <p:sldId id="296" r:id="rId8"/>
    <p:sldId id="292" r:id="rId9"/>
    <p:sldId id="285" r:id="rId10"/>
    <p:sldId id="315" r:id="rId11"/>
    <p:sldId id="298" r:id="rId12"/>
    <p:sldId id="313" r:id="rId13"/>
    <p:sldId id="312" r:id="rId14"/>
    <p:sldId id="311" r:id="rId15"/>
    <p:sldId id="316" r:id="rId16"/>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3300"/>
    <a:srgbClr val="FF33CC"/>
    <a:srgbClr val="009900"/>
    <a:srgbClr val="FFCC00"/>
    <a:srgbClr val="66FFFF"/>
    <a:srgbClr val="FF99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69" autoAdjust="0"/>
    <p:restoredTop sz="94660"/>
  </p:normalViewPr>
  <p:slideViewPr>
    <p:cSldViewPr>
      <p:cViewPr varScale="1">
        <p:scale>
          <a:sx n="72" d="100"/>
          <a:sy n="72" d="100"/>
        </p:scale>
        <p:origin x="-14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8E739FA-2D43-457C-A6FD-F2B5E48888A6}"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EE1FC1F2-5E44-4F1B-A457-7345FB4EFD44}"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C8FF2B2B-D6B6-498C-90EF-7D076DFCB34D}"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1D92ECE-6A47-4D8C-AAE3-166A4BCFF1CD}"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930D106-EFE4-4DBB-93BE-AA7DD1FD2551}"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1FE2E9DF-9FF2-4B5E-91DD-07E1DD8B8C47}"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23F50DA0-0D49-47D5-8A66-9A90A1753728}"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1681F17D-03BF-480A-9099-64F0D9728320}"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E34563A2-4FAF-477E-A2FC-0053055A75F9}"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E7409159-7DEB-4DDF-A6FA-56DA79A5EF9F}"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9DF731E-7858-4CBE-B82B-DB5180CCD137}"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lvl="0"/>
            <a:r>
              <a:rPr 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400"/>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ctr">
              <a:defRPr sz="1400"/>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400"/>
            </a:lvl1pPr>
          </a:lstStyle>
          <a:p>
            <a:pPr>
              <a:defRPr/>
            </a:pPr>
            <a:fld id="{89C59895-2A17-4E3E-91F4-AD1BF70D8A63}"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7.xml"/><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268-spring_flowers_background"/>
          <p:cNvPicPr>
            <a:picLocks noChangeAspect="1" noChangeArrowheads="1"/>
          </p:cNvPicPr>
          <p:nvPr/>
        </p:nvPicPr>
        <p:blipFill>
          <a:blip r:embed="rId3"/>
          <a:srcRect/>
          <a:stretch>
            <a:fillRect/>
          </a:stretch>
        </p:blipFill>
        <p:spPr bwMode="auto">
          <a:xfrm>
            <a:off x="0" y="-82550"/>
            <a:ext cx="9144000" cy="6940550"/>
          </a:xfrm>
          <a:prstGeom prst="rect">
            <a:avLst/>
          </a:prstGeom>
          <a:noFill/>
          <a:ln w="9525">
            <a:noFill/>
            <a:miter lim="800000"/>
            <a:headEnd/>
            <a:tailEnd/>
          </a:ln>
        </p:spPr>
      </p:pic>
      <p:sp>
        <p:nvSpPr>
          <p:cNvPr id="5" name="WordArt 9"/>
          <p:cNvSpPr>
            <a:spLocks noChangeArrowheads="1" noChangeShapeType="1" noTextEdit="1"/>
          </p:cNvSpPr>
          <p:nvPr/>
        </p:nvSpPr>
        <p:spPr bwMode="auto">
          <a:xfrm>
            <a:off x="1143000" y="-152400"/>
            <a:ext cx="6934200" cy="4572000"/>
          </a:xfrm>
          <a:prstGeom prst="rect">
            <a:avLst/>
          </a:prstGeom>
        </p:spPr>
        <p:txBody>
          <a:bodyPr wrap="none" fromWordArt="1">
            <a:prstTxWarp prst="textArchUpPour">
              <a:avLst>
                <a:gd name="adj1" fmla="val 10800004"/>
                <a:gd name="adj2" fmla="val 50000"/>
              </a:avLst>
            </a:prstTxWarp>
          </a:bodyPr>
          <a:lstStyle/>
          <a:p>
            <a:pPr algn="ctr"/>
            <a:r>
              <a:rPr lang="en-US" sz="3600" kern="10">
                <a:ln w="12700">
                  <a:solidFill>
                    <a:srgbClr val="0000FF"/>
                  </a:solidFill>
                  <a:round/>
                  <a:headEnd/>
                  <a:tailEnd/>
                </a:ln>
                <a:solidFill>
                  <a:srgbClr val="00CCFF"/>
                </a:solidFill>
                <a:effectLst>
                  <a:outerShdw dist="35921" dir="2700000" sy="50000" kx="2115830" algn="bl" rotWithShape="0">
                    <a:srgbClr val="C0C0C0">
                      <a:alpha val="79999"/>
                    </a:srgbClr>
                  </a:outerShdw>
                </a:effectLst>
                <a:latin typeface="Times New Roman"/>
                <a:cs typeface="Times New Roman"/>
              </a:rPr>
              <a:t>MẾN CHÀO CÁC EM</a:t>
            </a:r>
          </a:p>
        </p:txBody>
      </p:sp>
      <p:sp>
        <p:nvSpPr>
          <p:cNvPr id="6" name="WordArt 7"/>
          <p:cNvSpPr>
            <a:spLocks noChangeArrowheads="1" noChangeShapeType="1" noTextEdit="1"/>
          </p:cNvSpPr>
          <p:nvPr/>
        </p:nvSpPr>
        <p:spPr bwMode="auto">
          <a:xfrm>
            <a:off x="2371725" y="2895600"/>
            <a:ext cx="4257675" cy="106680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Mĩ</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Thuật</a:t>
            </a:r>
            <a:endPar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7" name="WordArt 8"/>
          <p:cNvSpPr>
            <a:spLocks noChangeArrowheads="1" noChangeShapeType="1" noTextEdit="1"/>
          </p:cNvSpPr>
          <p:nvPr/>
        </p:nvSpPr>
        <p:spPr bwMode="auto">
          <a:xfrm>
            <a:off x="1752600" y="4800600"/>
            <a:ext cx="5943600" cy="16764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00FF"/>
                </a:solidFill>
                <a:latin typeface="Times New Roman"/>
                <a:cs typeface="Times New Roman"/>
              </a:rPr>
              <a:t>Người thực hiện:</a:t>
            </a:r>
          </a:p>
          <a:p>
            <a:pPr algn="ctr"/>
            <a:r>
              <a:rPr lang="vi-VN" sz="3200" kern="10">
                <a:ln w="9525">
                  <a:solidFill>
                    <a:srgbClr val="FF0000"/>
                  </a:solidFill>
                  <a:round/>
                  <a:headEnd/>
                  <a:tailEnd/>
                </a:ln>
                <a:solidFill>
                  <a:srgbClr val="FF00FF"/>
                </a:solidFill>
                <a:latin typeface="Times New Roman"/>
                <a:cs typeface="Times New Roman"/>
              </a:rPr>
              <a:t>Trần Thị Bình</a:t>
            </a:r>
          </a:p>
          <a:p>
            <a:pPr algn="ctr"/>
            <a:endParaRPr lang="en-US" sz="3200" kern="10">
              <a:ln w="9525">
                <a:solidFill>
                  <a:srgbClr val="FF0000"/>
                </a:solidFill>
                <a:round/>
                <a:headEnd/>
                <a:tailEnd/>
              </a:ln>
              <a:solidFill>
                <a:srgbClr val="FF00FF"/>
              </a:solidFill>
              <a:latin typeface="Times New Roman"/>
              <a:cs typeface="Times New Roman"/>
            </a:endParaRPr>
          </a:p>
        </p:txBody>
      </p:sp>
      <p:sp>
        <p:nvSpPr>
          <p:cNvPr id="8" name="Text Box 9"/>
          <p:cNvSpPr txBox="1">
            <a:spLocks noChangeArrowheads="1"/>
          </p:cNvSpPr>
          <p:nvPr/>
        </p:nvSpPr>
        <p:spPr bwMode="auto">
          <a:xfrm>
            <a:off x="3581400" y="3871913"/>
            <a:ext cx="3124200" cy="9144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5400" b="1" dirty="0" err="1">
                <a:solidFill>
                  <a:srgbClr val="006600"/>
                </a:solidFill>
                <a:latin typeface="Times New Roman" pitchFamily="18" charset="0"/>
                <a:cs typeface="Times New Roman" pitchFamily="18" charset="0"/>
              </a:rPr>
              <a:t>Lớp</a:t>
            </a:r>
            <a:r>
              <a:rPr lang="en-US" sz="5400" b="1" dirty="0">
                <a:solidFill>
                  <a:srgbClr val="006600"/>
                </a:solidFill>
                <a:latin typeface="Times New Roman" pitchFamily="18" charset="0"/>
                <a:cs typeface="Times New Roman" pitchFamily="18" charset="0"/>
              </a:rPr>
              <a:t> 5</a:t>
            </a:r>
          </a:p>
        </p:txBody>
      </p:sp>
      <p:graphicFrame>
        <p:nvGraphicFramePr>
          <p:cNvPr id="1026" name="Object 10"/>
          <p:cNvGraphicFramePr>
            <a:graphicFrameLocks noChangeAspect="1"/>
          </p:cNvGraphicFramePr>
          <p:nvPr/>
        </p:nvGraphicFramePr>
        <p:xfrm>
          <a:off x="0" y="5072063"/>
          <a:ext cx="1550988" cy="1592262"/>
        </p:xfrm>
        <a:graphic>
          <a:graphicData uri="http://schemas.openxmlformats.org/presentationml/2006/ole">
            <p:oleObj spid="_x0000_s1026" r:id="rId4" imgW="2887663" imgH="296386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9600" cy="2819400"/>
          </a:xfrm>
        </p:spPr>
        <p:txBody>
          <a:bodyPr/>
          <a:lstStyle/>
          <a:p>
            <a:pPr eaLnBrk="1" hangingPunct="1">
              <a:lnSpc>
                <a:spcPct val="90000"/>
              </a:lnSpc>
              <a:buFontTx/>
              <a:buNone/>
            </a:pPr>
            <a:endParaRPr lang="en-US" sz="1200" b="1" i="1" smtClean="0">
              <a:latin typeface="Times New Roman" pitchFamily="18" charset="0"/>
            </a:endParaRPr>
          </a:p>
          <a:p>
            <a:pPr algn="ctr" eaLnBrk="1" hangingPunct="1">
              <a:lnSpc>
                <a:spcPct val="90000"/>
              </a:lnSpc>
              <a:buFontTx/>
              <a:buNone/>
            </a:pPr>
            <a:r>
              <a:rPr lang="en-US" sz="1400" b="1" smtClean="0">
                <a:solidFill>
                  <a:srgbClr val="CC0000"/>
                </a:solidFill>
                <a:latin typeface="Times New Roman" pitchFamily="18" charset="0"/>
              </a:rPr>
              <a:t>    </a:t>
            </a:r>
            <a:r>
              <a:rPr lang="en-US" sz="4800" b="1" smtClean="0">
                <a:solidFill>
                  <a:srgbClr val="CC0000"/>
                </a:solidFill>
                <a:latin typeface="Times New Roman" pitchFamily="18" charset="0"/>
              </a:rPr>
              <a:t>TRƯNG BÀY GIỚI THIỆU SẢN PHẨM</a:t>
            </a:r>
          </a:p>
          <a:p>
            <a:pPr algn="ctr" eaLnBrk="1" hangingPunct="1">
              <a:lnSpc>
                <a:spcPct val="90000"/>
              </a:lnSpc>
              <a:buFontTx/>
              <a:buNone/>
            </a:pPr>
            <a:r>
              <a:rPr lang="en-US" sz="4800" b="1" smtClean="0">
                <a:solidFill>
                  <a:srgbClr val="CC0000"/>
                </a:solidFill>
                <a:latin typeface="Times New Roman" pitchFamily="18" charset="0"/>
              </a:rPr>
              <a:t> ( Cá nhân đại diện nhóm )</a:t>
            </a:r>
          </a:p>
          <a:p>
            <a:pPr eaLnBrk="1" hangingPunct="1">
              <a:lnSpc>
                <a:spcPct val="90000"/>
              </a:lnSpc>
              <a:buFontTx/>
              <a:buNone/>
            </a:pPr>
            <a:r>
              <a:rPr lang="en-US" sz="1400" b="1" smtClean="0">
                <a:solidFill>
                  <a:srgbClr val="CC0000"/>
                </a:solidFill>
                <a:latin typeface="Times New Roman" pitchFamily="18" charset="0"/>
              </a:rPr>
              <a:t>               </a:t>
            </a:r>
          </a:p>
        </p:txBody>
      </p:sp>
      <p:pic>
        <p:nvPicPr>
          <p:cNvPr id="11267" name="Picture 6"/>
          <p:cNvPicPr>
            <a:picLocks noChangeAspect="1" noChangeArrowheads="1"/>
          </p:cNvPicPr>
          <p:nvPr/>
        </p:nvPicPr>
        <p:blipFill>
          <a:blip r:embed="rId2"/>
          <a:srcRect/>
          <a:stretch>
            <a:fillRect/>
          </a:stretch>
        </p:blipFill>
        <p:spPr bwMode="auto">
          <a:xfrm>
            <a:off x="0" y="0"/>
            <a:ext cx="1812925" cy="1857375"/>
          </a:xfrm>
          <a:prstGeom prst="rect">
            <a:avLst/>
          </a:prstGeom>
          <a:noFill/>
          <a:ln w="9525">
            <a:noFill/>
            <a:miter lim="800000"/>
            <a:headEnd/>
            <a:tailEnd/>
          </a:ln>
        </p:spPr>
      </p:pic>
      <p:pic>
        <p:nvPicPr>
          <p:cNvPr id="11268" name="Picture 5"/>
          <p:cNvPicPr>
            <a:picLocks noChangeAspect="1" noChangeArrowheads="1"/>
          </p:cNvPicPr>
          <p:nvPr/>
        </p:nvPicPr>
        <p:blipFill>
          <a:blip r:embed="rId3"/>
          <a:srcRect/>
          <a:stretch>
            <a:fillRect/>
          </a:stretch>
        </p:blipFill>
        <p:spPr bwMode="auto">
          <a:xfrm>
            <a:off x="7286625" y="0"/>
            <a:ext cx="1857375" cy="1785938"/>
          </a:xfrm>
          <a:prstGeom prst="rect">
            <a:avLst/>
          </a:prstGeom>
          <a:noFill/>
          <a:ln w="9525">
            <a:noFill/>
            <a:miter lim="800000"/>
            <a:headEnd/>
            <a:tailEnd/>
          </a:ln>
        </p:spPr>
      </p:pic>
      <p:pic>
        <p:nvPicPr>
          <p:cNvPr id="11269" name="Picture 6"/>
          <p:cNvPicPr>
            <a:picLocks noChangeAspect="1" noChangeArrowheads="1"/>
          </p:cNvPicPr>
          <p:nvPr/>
        </p:nvPicPr>
        <p:blipFill>
          <a:blip r:embed="rId4"/>
          <a:srcRect/>
          <a:stretch>
            <a:fillRect/>
          </a:stretch>
        </p:blipFill>
        <p:spPr bwMode="auto">
          <a:xfrm>
            <a:off x="0" y="5214938"/>
            <a:ext cx="2571750" cy="1643062"/>
          </a:xfrm>
          <a:prstGeom prst="rect">
            <a:avLst/>
          </a:prstGeom>
          <a:noFill/>
          <a:ln w="9525">
            <a:noFill/>
            <a:miter lim="800000"/>
            <a:headEnd/>
            <a:tailEnd/>
          </a:ln>
        </p:spPr>
      </p:pic>
      <p:pic>
        <p:nvPicPr>
          <p:cNvPr id="11270" name="Picture 7"/>
          <p:cNvPicPr>
            <a:picLocks noChangeAspect="1" noChangeArrowheads="1"/>
          </p:cNvPicPr>
          <p:nvPr/>
        </p:nvPicPr>
        <p:blipFill>
          <a:blip r:embed="rId5"/>
          <a:srcRect/>
          <a:stretch>
            <a:fillRect/>
          </a:stretch>
        </p:blipFill>
        <p:spPr bwMode="auto">
          <a:xfrm>
            <a:off x="6786563" y="5143500"/>
            <a:ext cx="2357437"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12292" name="Picture 4" descr="hinh-nen-powerpoint-don-gian-dep"/>
          <p:cNvPicPr>
            <a:picLocks noChangeAspect="1" noChangeArrowheads="1"/>
          </p:cNvPicPr>
          <p:nvPr/>
        </p:nvPicPr>
        <p:blipFill>
          <a:blip r:embed="rId2"/>
          <a:srcRect/>
          <a:stretch>
            <a:fillRect/>
          </a:stretch>
        </p:blipFill>
        <p:spPr bwMode="auto">
          <a:xfrm>
            <a:off x="0" y="-171450"/>
            <a:ext cx="9144000" cy="7029450"/>
          </a:xfrm>
          <a:prstGeom prst="rect">
            <a:avLst/>
          </a:prstGeom>
          <a:noFill/>
          <a:ln w="9525">
            <a:noFill/>
            <a:miter lim="800000"/>
            <a:headEnd/>
            <a:tailEnd/>
          </a:ln>
        </p:spPr>
      </p:pic>
      <p:sp>
        <p:nvSpPr>
          <p:cNvPr id="12293" name="Rectangle 5"/>
          <p:cNvSpPr>
            <a:spLocks noChangeArrowheads="1"/>
          </p:cNvSpPr>
          <p:nvPr/>
        </p:nvSpPr>
        <p:spPr bwMode="auto">
          <a:xfrm>
            <a:off x="-34925" y="115888"/>
            <a:ext cx="9144000" cy="792162"/>
          </a:xfrm>
          <a:prstGeom prst="rect">
            <a:avLst/>
          </a:prstGeom>
          <a:noFill/>
          <a:ln w="9525">
            <a:noFill/>
            <a:miter lim="800000"/>
            <a:headEnd/>
            <a:tailEnd/>
          </a:ln>
        </p:spPr>
        <p:txBody>
          <a:bodyPr lIns="91416" tIns="45708" rIns="91416" bIns="45708" anchor="ctr"/>
          <a:lstStyle/>
          <a:p>
            <a:pPr algn="ctr"/>
            <a:r>
              <a:rPr lang="en-US" sz="3200" b="1">
                <a:solidFill>
                  <a:srgbClr val="FF33CC"/>
                </a:solidFill>
              </a:rPr>
              <a:t>5- TR</a:t>
            </a:r>
            <a:r>
              <a:rPr lang="vi-VN" sz="3200" b="1">
                <a:solidFill>
                  <a:srgbClr val="FF33CC"/>
                </a:solidFill>
              </a:rPr>
              <a:t>ƯNG</a:t>
            </a:r>
            <a:r>
              <a:rPr lang="en-US" sz="3200" b="1">
                <a:solidFill>
                  <a:srgbClr val="FF33CC"/>
                </a:solidFill>
              </a:rPr>
              <a:t> B</a:t>
            </a:r>
            <a:r>
              <a:rPr lang="vi-VN" sz="3200" b="1">
                <a:solidFill>
                  <a:srgbClr val="FF33CC"/>
                </a:solidFill>
              </a:rPr>
              <a:t>ÀY</a:t>
            </a:r>
            <a:r>
              <a:rPr lang="en-US" sz="3200" b="1">
                <a:solidFill>
                  <a:srgbClr val="FF33CC"/>
                </a:solidFill>
              </a:rPr>
              <a:t>, TH</a:t>
            </a:r>
            <a:r>
              <a:rPr lang="vi-VN" sz="3200" b="1">
                <a:solidFill>
                  <a:srgbClr val="FF33CC"/>
                </a:solidFill>
              </a:rPr>
              <a:t>ẢO</a:t>
            </a:r>
            <a:r>
              <a:rPr lang="en-US" sz="3200" b="1">
                <a:solidFill>
                  <a:srgbClr val="FF33CC"/>
                </a:solidFill>
              </a:rPr>
              <a:t> LU</a:t>
            </a:r>
            <a:r>
              <a:rPr lang="vi-VN" sz="3200" b="1">
                <a:solidFill>
                  <a:srgbClr val="FF33CC"/>
                </a:solidFill>
              </a:rPr>
              <a:t>ẬN</a:t>
            </a:r>
            <a:r>
              <a:rPr lang="en-US" sz="3200" b="1">
                <a:solidFill>
                  <a:srgbClr val="FF33CC"/>
                </a:solidFill>
              </a:rPr>
              <a:t>, </a:t>
            </a:r>
            <a:r>
              <a:rPr lang="vi-VN" sz="3200" b="1">
                <a:solidFill>
                  <a:srgbClr val="FF33CC"/>
                </a:solidFill>
              </a:rPr>
              <a:t>ĐÁNH</a:t>
            </a:r>
            <a:r>
              <a:rPr lang="en-US" sz="3200" b="1">
                <a:solidFill>
                  <a:srgbClr val="FF33CC"/>
                </a:solidFill>
              </a:rPr>
              <a:t> GI</a:t>
            </a:r>
            <a:r>
              <a:rPr lang="vi-VN" sz="3200" b="1">
                <a:solidFill>
                  <a:srgbClr val="FF33CC"/>
                </a:solidFill>
              </a:rPr>
              <a:t>Á</a:t>
            </a:r>
          </a:p>
        </p:txBody>
      </p:sp>
      <p:sp>
        <p:nvSpPr>
          <p:cNvPr id="12294" name="Text Box 6"/>
          <p:cNvSpPr txBox="1">
            <a:spLocks noChangeArrowheads="1"/>
          </p:cNvSpPr>
          <p:nvPr/>
        </p:nvSpPr>
        <p:spPr bwMode="auto">
          <a:xfrm>
            <a:off x="539750" y="1484313"/>
            <a:ext cx="8280400" cy="366712"/>
          </a:xfrm>
          <a:prstGeom prst="rect">
            <a:avLst/>
          </a:prstGeom>
          <a:noFill/>
          <a:ln w="9525">
            <a:noFill/>
            <a:miter lim="800000"/>
            <a:headEnd/>
            <a:tailEnd/>
          </a:ln>
        </p:spPr>
        <p:txBody>
          <a:bodyPr lIns="91428" tIns="45714" rIns="91428" bIns="45714">
            <a:spAutoFit/>
          </a:bodyPr>
          <a:lstStyle/>
          <a:p>
            <a:pPr>
              <a:spcBef>
                <a:spcPct val="50000"/>
              </a:spcBef>
            </a:pPr>
            <a:endParaRPr lang="en-US"/>
          </a:p>
        </p:txBody>
      </p:sp>
      <p:sp>
        <p:nvSpPr>
          <p:cNvPr id="12295" name="Text Box 7"/>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pic>
        <p:nvPicPr>
          <p:cNvPr id="12296" name="Picture 8" descr="Bauernbar">
            <a:hlinkClick r:id="rId3" action="ppaction://hlinksldjump" tooltip="click vao qua 3"/>
          </p:cNvPr>
          <p:cNvPicPr>
            <a:picLocks noChangeAspect="1" noChangeArrowheads="1"/>
          </p:cNvPicPr>
          <p:nvPr/>
        </p:nvPicPr>
        <p:blipFill>
          <a:blip r:embed="rId4"/>
          <a:srcRect/>
          <a:stretch>
            <a:fillRect/>
          </a:stretch>
        </p:blipFill>
        <p:spPr bwMode="auto">
          <a:xfrm>
            <a:off x="3348038" y="692150"/>
            <a:ext cx="2665412" cy="411163"/>
          </a:xfrm>
          <a:prstGeom prst="rect">
            <a:avLst/>
          </a:prstGeom>
          <a:noFill/>
          <a:ln w="9525">
            <a:noFill/>
            <a:miter lim="800000"/>
            <a:headEnd/>
            <a:tailEnd/>
          </a:ln>
        </p:spPr>
      </p:pic>
      <p:pic>
        <p:nvPicPr>
          <p:cNvPr id="12297" name="Picture 18" descr="IMG_20140810_151718"/>
          <p:cNvPicPr>
            <a:picLocks noChangeAspect="1" noChangeArrowheads="1"/>
          </p:cNvPicPr>
          <p:nvPr/>
        </p:nvPicPr>
        <p:blipFill>
          <a:blip r:embed="rId5"/>
          <a:srcRect/>
          <a:stretch>
            <a:fillRect/>
          </a:stretch>
        </p:blipFill>
        <p:spPr bwMode="auto">
          <a:xfrm>
            <a:off x="214313" y="100013"/>
            <a:ext cx="8643937" cy="654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IMG_20140810_151711"/>
          <p:cNvPicPr>
            <a:picLocks noChangeAspect="1" noChangeArrowheads="1"/>
          </p:cNvPicPr>
          <p:nvPr/>
        </p:nvPicPr>
        <p:blipFill>
          <a:blip r:embed="rId2"/>
          <a:srcRect/>
          <a:stretch>
            <a:fillRect/>
          </a:stretch>
        </p:blipFill>
        <p:spPr bwMode="auto">
          <a:xfrm>
            <a:off x="144463" y="71438"/>
            <a:ext cx="8928100" cy="67865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0614259_629937127121824_4197734178251283647_n"/>
          <p:cNvPicPr>
            <a:picLocks noChangeAspect="1" noChangeArrowheads="1"/>
          </p:cNvPicPr>
          <p:nvPr/>
        </p:nvPicPr>
        <p:blipFill>
          <a:blip r:embed="rId2"/>
          <a:srcRect/>
          <a:stretch>
            <a:fillRect/>
          </a:stretch>
        </p:blipFill>
        <p:spPr bwMode="auto">
          <a:xfrm>
            <a:off x="323850" y="260350"/>
            <a:ext cx="2439988" cy="3455988"/>
          </a:xfrm>
          <a:prstGeom prst="rect">
            <a:avLst/>
          </a:prstGeom>
          <a:noFill/>
          <a:ln w="9525">
            <a:noFill/>
            <a:miter lim="800000"/>
            <a:headEnd/>
            <a:tailEnd/>
          </a:ln>
        </p:spPr>
      </p:pic>
      <p:pic>
        <p:nvPicPr>
          <p:cNvPr id="14339" name="Picture 6" descr="7054_1454628718144257_6977697852847217234_n"/>
          <p:cNvPicPr>
            <a:picLocks noChangeAspect="1" noChangeArrowheads="1"/>
          </p:cNvPicPr>
          <p:nvPr/>
        </p:nvPicPr>
        <p:blipFill>
          <a:blip r:embed="rId3"/>
          <a:srcRect/>
          <a:stretch>
            <a:fillRect/>
          </a:stretch>
        </p:blipFill>
        <p:spPr bwMode="auto">
          <a:xfrm>
            <a:off x="3228975" y="260350"/>
            <a:ext cx="2495550" cy="3455988"/>
          </a:xfrm>
          <a:prstGeom prst="rect">
            <a:avLst/>
          </a:prstGeom>
          <a:noFill/>
          <a:ln w="9525">
            <a:noFill/>
            <a:miter lim="800000"/>
            <a:headEnd/>
            <a:tailEnd/>
          </a:ln>
        </p:spPr>
      </p:pic>
      <p:pic>
        <p:nvPicPr>
          <p:cNvPr id="14340" name="Picture 9" descr="10342423_1446399675639845_2965936384368672325_n"/>
          <p:cNvPicPr>
            <a:picLocks noChangeAspect="1" noChangeArrowheads="1"/>
          </p:cNvPicPr>
          <p:nvPr/>
        </p:nvPicPr>
        <p:blipFill>
          <a:blip r:embed="rId4"/>
          <a:srcRect/>
          <a:stretch>
            <a:fillRect/>
          </a:stretch>
        </p:blipFill>
        <p:spPr bwMode="auto">
          <a:xfrm>
            <a:off x="6156325" y="260350"/>
            <a:ext cx="2519363" cy="3455988"/>
          </a:xfrm>
          <a:prstGeom prst="rect">
            <a:avLst/>
          </a:prstGeom>
          <a:noFill/>
          <a:ln w="9525">
            <a:noFill/>
            <a:miter lim="800000"/>
            <a:headEnd/>
            <a:tailEnd/>
          </a:ln>
        </p:spPr>
      </p:pic>
      <p:pic>
        <p:nvPicPr>
          <p:cNvPr id="14341" name="Picture 16" descr="1514961_1464397750490032_7151235908692515836_n"/>
          <p:cNvPicPr>
            <a:picLocks noChangeAspect="1" noChangeArrowheads="1"/>
          </p:cNvPicPr>
          <p:nvPr/>
        </p:nvPicPr>
        <p:blipFill>
          <a:blip r:embed="rId5"/>
          <a:srcRect/>
          <a:stretch>
            <a:fillRect/>
          </a:stretch>
        </p:blipFill>
        <p:spPr bwMode="auto">
          <a:xfrm>
            <a:off x="539750" y="3933825"/>
            <a:ext cx="3598863" cy="2754313"/>
          </a:xfrm>
          <a:prstGeom prst="rect">
            <a:avLst/>
          </a:prstGeom>
          <a:noFill/>
          <a:ln w="28575">
            <a:solidFill>
              <a:srgbClr val="000000"/>
            </a:solidFill>
            <a:miter lim="800000"/>
            <a:headEnd/>
            <a:tailEnd/>
          </a:ln>
        </p:spPr>
      </p:pic>
      <p:pic>
        <p:nvPicPr>
          <p:cNvPr id="14342" name="Picture 17" descr="10649934_1464397817156692_1834947722816824385_n"/>
          <p:cNvPicPr>
            <a:picLocks noChangeAspect="1" noChangeArrowheads="1"/>
          </p:cNvPicPr>
          <p:nvPr/>
        </p:nvPicPr>
        <p:blipFill>
          <a:blip r:embed="rId6"/>
          <a:srcRect/>
          <a:stretch>
            <a:fillRect/>
          </a:stretch>
        </p:blipFill>
        <p:spPr bwMode="auto">
          <a:xfrm>
            <a:off x="4610100" y="3933825"/>
            <a:ext cx="3924300" cy="27352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174749_1464397250490082_3352724161137216608_n"/>
          <p:cNvPicPr>
            <a:picLocks noChangeAspect="1" noChangeArrowheads="1"/>
          </p:cNvPicPr>
          <p:nvPr/>
        </p:nvPicPr>
        <p:blipFill>
          <a:blip r:embed="rId2"/>
          <a:srcRect/>
          <a:stretch>
            <a:fillRect/>
          </a:stretch>
        </p:blipFill>
        <p:spPr bwMode="auto">
          <a:xfrm>
            <a:off x="3352800" y="2205038"/>
            <a:ext cx="2663825" cy="1870075"/>
          </a:xfrm>
          <a:prstGeom prst="rect">
            <a:avLst/>
          </a:prstGeom>
          <a:noFill/>
          <a:ln w="19050">
            <a:solidFill>
              <a:srgbClr val="000000"/>
            </a:solidFill>
            <a:miter lim="800000"/>
            <a:headEnd/>
            <a:tailEnd/>
          </a:ln>
        </p:spPr>
      </p:pic>
      <p:pic>
        <p:nvPicPr>
          <p:cNvPr id="15363" name="Picture 6" descr="10481409_1464396813823459_3385853343351533786_n"/>
          <p:cNvPicPr>
            <a:picLocks noChangeAspect="1" noChangeArrowheads="1"/>
          </p:cNvPicPr>
          <p:nvPr/>
        </p:nvPicPr>
        <p:blipFill>
          <a:blip r:embed="rId3"/>
          <a:srcRect r="4611"/>
          <a:stretch>
            <a:fillRect/>
          </a:stretch>
        </p:blipFill>
        <p:spPr bwMode="auto">
          <a:xfrm>
            <a:off x="5724525" y="4149725"/>
            <a:ext cx="3168650" cy="2263775"/>
          </a:xfrm>
          <a:prstGeom prst="rect">
            <a:avLst/>
          </a:prstGeom>
          <a:noFill/>
          <a:ln w="12700">
            <a:solidFill>
              <a:srgbClr val="000000"/>
            </a:solidFill>
            <a:miter lim="800000"/>
            <a:headEnd/>
            <a:tailEnd/>
          </a:ln>
        </p:spPr>
      </p:pic>
      <p:pic>
        <p:nvPicPr>
          <p:cNvPr id="15364" name="Picture 7" descr="IMG_20131024_101215-1.jpg"/>
          <p:cNvPicPr>
            <a:picLocks noChangeAspect="1"/>
          </p:cNvPicPr>
          <p:nvPr/>
        </p:nvPicPr>
        <p:blipFill>
          <a:blip r:embed="rId4"/>
          <a:srcRect l="4384" t="11522" r="3853" b="13431"/>
          <a:stretch>
            <a:fillRect/>
          </a:stretch>
        </p:blipFill>
        <p:spPr bwMode="auto">
          <a:xfrm>
            <a:off x="3132138" y="188913"/>
            <a:ext cx="3024187" cy="1871662"/>
          </a:xfrm>
          <a:prstGeom prst="rect">
            <a:avLst/>
          </a:prstGeom>
          <a:noFill/>
          <a:ln w="12700">
            <a:solidFill>
              <a:srgbClr val="000000"/>
            </a:solidFill>
            <a:miter lim="800000"/>
            <a:headEnd/>
            <a:tailEnd/>
          </a:ln>
        </p:spPr>
      </p:pic>
      <p:pic>
        <p:nvPicPr>
          <p:cNvPr id="15365" name="Picture 8" descr="IMG_13324758252734"/>
          <p:cNvPicPr>
            <a:picLocks noChangeAspect="1" noChangeArrowheads="1"/>
          </p:cNvPicPr>
          <p:nvPr/>
        </p:nvPicPr>
        <p:blipFill>
          <a:blip r:embed="rId5"/>
          <a:srcRect l="5014" r="4683" b="2539"/>
          <a:stretch>
            <a:fillRect/>
          </a:stretch>
        </p:blipFill>
        <p:spPr bwMode="auto">
          <a:xfrm>
            <a:off x="6372225" y="115888"/>
            <a:ext cx="2625725" cy="3744912"/>
          </a:xfrm>
          <a:prstGeom prst="rect">
            <a:avLst/>
          </a:prstGeom>
          <a:noFill/>
          <a:ln w="19050">
            <a:solidFill>
              <a:srgbClr val="000000"/>
            </a:solidFill>
            <a:miter lim="800000"/>
            <a:headEnd/>
            <a:tailEnd/>
          </a:ln>
        </p:spPr>
      </p:pic>
      <p:pic>
        <p:nvPicPr>
          <p:cNvPr id="15366" name="Picture 9" descr="IMG_108154698641821"/>
          <p:cNvPicPr>
            <a:picLocks noChangeAspect="1" noChangeArrowheads="1"/>
          </p:cNvPicPr>
          <p:nvPr/>
        </p:nvPicPr>
        <p:blipFill>
          <a:blip r:embed="rId6"/>
          <a:srcRect/>
          <a:stretch>
            <a:fillRect/>
          </a:stretch>
        </p:blipFill>
        <p:spPr bwMode="auto">
          <a:xfrm>
            <a:off x="395288" y="188913"/>
            <a:ext cx="2617787" cy="3760787"/>
          </a:xfrm>
          <a:prstGeom prst="rect">
            <a:avLst/>
          </a:prstGeom>
          <a:noFill/>
          <a:ln w="12700">
            <a:solidFill>
              <a:srgbClr val="000000"/>
            </a:solidFill>
            <a:miter lim="800000"/>
            <a:headEnd/>
            <a:tailEnd/>
          </a:ln>
        </p:spPr>
      </p:pic>
      <p:pic>
        <p:nvPicPr>
          <p:cNvPr id="15367" name="Picture 10" descr="IMG_108145222538233"/>
          <p:cNvPicPr>
            <a:picLocks noChangeAspect="1" noChangeArrowheads="1"/>
          </p:cNvPicPr>
          <p:nvPr/>
        </p:nvPicPr>
        <p:blipFill>
          <a:blip r:embed="rId7"/>
          <a:srcRect l="4051" t="3888" r="2711" b="1196"/>
          <a:stretch>
            <a:fillRect/>
          </a:stretch>
        </p:blipFill>
        <p:spPr bwMode="auto">
          <a:xfrm>
            <a:off x="2700338" y="4221163"/>
            <a:ext cx="2952750" cy="2097087"/>
          </a:xfrm>
          <a:prstGeom prst="rect">
            <a:avLst/>
          </a:prstGeom>
          <a:noFill/>
          <a:ln w="9525">
            <a:noFill/>
            <a:miter lim="800000"/>
            <a:headEnd/>
            <a:tailEnd/>
          </a:ln>
        </p:spPr>
      </p:pic>
      <p:pic>
        <p:nvPicPr>
          <p:cNvPr id="15368" name="Picture 11" descr="IMG_108092681412022"/>
          <p:cNvPicPr>
            <a:picLocks noChangeAspect="1" noChangeArrowheads="1"/>
          </p:cNvPicPr>
          <p:nvPr/>
        </p:nvPicPr>
        <p:blipFill>
          <a:blip r:embed="rId8"/>
          <a:srcRect l="9068" t="12091" r="4559" b="6079"/>
          <a:stretch>
            <a:fillRect/>
          </a:stretch>
        </p:blipFill>
        <p:spPr bwMode="auto">
          <a:xfrm>
            <a:off x="128588" y="4437063"/>
            <a:ext cx="2449512" cy="1728787"/>
          </a:xfrm>
          <a:prstGeom prst="rect">
            <a:avLst/>
          </a:prstGeom>
          <a:noFill/>
          <a:ln w="19050">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Q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7" name="Picture 2" descr="yeu nghe"/>
          <p:cNvPicPr>
            <a:picLocks noChangeAspect="1" noChangeArrowheads="1" noCrop="1"/>
          </p:cNvPicPr>
          <p:nvPr/>
        </p:nvPicPr>
        <p:blipFill>
          <a:blip r:embed="rId3"/>
          <a:srcRect/>
          <a:stretch>
            <a:fillRect/>
          </a:stretch>
        </p:blipFill>
        <p:spPr bwMode="auto">
          <a:xfrm>
            <a:off x="3348038" y="2578100"/>
            <a:ext cx="2592387" cy="2255838"/>
          </a:xfrm>
          <a:prstGeom prst="rect">
            <a:avLst/>
          </a:prstGeom>
          <a:noFill/>
          <a:ln w="9525">
            <a:noFill/>
            <a:miter lim="800000"/>
            <a:headEnd/>
            <a:tailEnd/>
          </a:ln>
        </p:spPr>
      </p:pic>
      <p:pic>
        <p:nvPicPr>
          <p:cNvPr id="16388" name="Picture 3" descr="manh khoe"/>
          <p:cNvPicPr>
            <a:picLocks noChangeAspect="1" noChangeArrowheads="1" noCrop="1"/>
          </p:cNvPicPr>
          <p:nvPr/>
        </p:nvPicPr>
        <p:blipFill>
          <a:blip r:embed="rId4"/>
          <a:srcRect/>
          <a:stretch>
            <a:fillRect/>
          </a:stretch>
        </p:blipFill>
        <p:spPr bwMode="auto">
          <a:xfrm>
            <a:off x="0" y="3886200"/>
            <a:ext cx="4276725" cy="1647825"/>
          </a:xfrm>
          <a:prstGeom prst="rect">
            <a:avLst/>
          </a:prstGeom>
          <a:noFill/>
          <a:ln w="9525">
            <a:noFill/>
            <a:miter lim="800000"/>
            <a:headEnd/>
            <a:tailEnd/>
          </a:ln>
        </p:spPr>
      </p:pic>
      <p:pic>
        <p:nvPicPr>
          <p:cNvPr id="16389" name="Picture 4" descr="HANH PHUC"/>
          <p:cNvPicPr>
            <a:picLocks noChangeAspect="1" noChangeArrowheads="1" noCrop="1"/>
          </p:cNvPicPr>
          <p:nvPr/>
        </p:nvPicPr>
        <p:blipFill>
          <a:blip r:embed="rId5"/>
          <a:srcRect/>
          <a:stretch>
            <a:fillRect/>
          </a:stretch>
        </p:blipFill>
        <p:spPr bwMode="auto">
          <a:xfrm>
            <a:off x="5260975" y="4202113"/>
            <a:ext cx="3240088" cy="1773237"/>
          </a:xfrm>
          <a:prstGeom prst="rect">
            <a:avLst/>
          </a:prstGeom>
          <a:noFill/>
          <a:ln w="9525">
            <a:noFill/>
            <a:miter lim="800000"/>
            <a:headEnd/>
            <a:tailEnd/>
          </a:ln>
        </p:spPr>
      </p:pic>
      <p:sp>
        <p:nvSpPr>
          <p:cNvPr id="16390" name="WordArt 5"/>
          <p:cNvSpPr>
            <a:spLocks noChangeArrowheads="1" noChangeShapeType="1" noTextEdit="1"/>
          </p:cNvSpPr>
          <p:nvPr/>
        </p:nvSpPr>
        <p:spPr bwMode="auto">
          <a:xfrm>
            <a:off x="1143000" y="838200"/>
            <a:ext cx="7177088" cy="1674813"/>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3300"/>
                </a:solidFill>
                <a:effectLst>
                  <a:outerShdw dist="53882" dir="2700000" algn="ctr" rotWithShape="0">
                    <a:srgbClr val="C0C0C0">
                      <a:alpha val="79999"/>
                    </a:srgbClr>
                  </a:outerShdw>
                </a:effectLst>
                <a:latin typeface="Times New Roman"/>
                <a:cs typeface="Times New Roman"/>
              </a:rPr>
              <a:t>KÍNH CHÚC CÁC THẦY, CÔ GIÁO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3076" name="Picture 4" descr="hinh-nen-powerpoint-don-gian-dep"/>
          <p:cNvPicPr>
            <a:picLocks noChangeAspect="1" noChangeArrowheads="1"/>
          </p:cNvPicPr>
          <p:nvPr/>
        </p:nvPicPr>
        <p:blipFill>
          <a:blip r:embed="rId2"/>
          <a:srcRect/>
          <a:stretch>
            <a:fillRect/>
          </a:stretch>
        </p:blipFill>
        <p:spPr bwMode="auto">
          <a:xfrm>
            <a:off x="-36513" y="-71438"/>
            <a:ext cx="9144001" cy="7029451"/>
          </a:xfrm>
          <a:prstGeom prst="rect">
            <a:avLst/>
          </a:prstGeom>
          <a:noFill/>
          <a:ln w="9525">
            <a:noFill/>
            <a:miter lim="800000"/>
            <a:headEnd/>
            <a:tailEnd/>
          </a:ln>
        </p:spPr>
      </p:pic>
      <p:sp>
        <p:nvSpPr>
          <p:cNvPr id="3077" name="Text Box 7"/>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sp>
        <p:nvSpPr>
          <p:cNvPr id="40970" name="Rectangle 10"/>
          <p:cNvSpPr>
            <a:spLocks noChangeArrowheads="1"/>
          </p:cNvSpPr>
          <p:nvPr/>
        </p:nvSpPr>
        <p:spPr bwMode="auto">
          <a:xfrm>
            <a:off x="0" y="3078163"/>
            <a:ext cx="9144000" cy="1143000"/>
          </a:xfrm>
          <a:prstGeom prst="rect">
            <a:avLst/>
          </a:prstGeom>
          <a:noFill/>
          <a:ln w="9525">
            <a:noFill/>
            <a:miter lim="800000"/>
            <a:headEnd/>
            <a:tailEnd/>
          </a:ln>
        </p:spPr>
        <p:txBody>
          <a:bodyPr lIns="91416" tIns="45708" rIns="91416" bIns="45708" anchor="ctr"/>
          <a:lstStyle/>
          <a:p>
            <a:pPr algn="ctr"/>
            <a:r>
              <a:rPr lang="en-US" sz="4800" b="1">
                <a:solidFill>
                  <a:srgbClr val="FF33CC"/>
                </a:solidFill>
                <a:latin typeface="Times New Roman" pitchFamily="18" charset="0"/>
                <a:cs typeface="Times New Roman" pitchFamily="18" charset="0"/>
              </a:rPr>
              <a:t>CHỦ ĐỀ 3 </a:t>
            </a:r>
            <a:r>
              <a:rPr lang="en-US" sz="4800" b="1">
                <a:solidFill>
                  <a:srgbClr val="FF33CC"/>
                </a:solidFill>
              </a:rPr>
              <a:t/>
            </a:r>
            <a:br>
              <a:rPr lang="en-US" sz="4800" b="1">
                <a:solidFill>
                  <a:srgbClr val="FF33CC"/>
                </a:solidFill>
              </a:rPr>
            </a:br>
            <a:r>
              <a:rPr lang="en-US" sz="6000" b="1">
                <a:solidFill>
                  <a:srgbClr val="003300"/>
                </a:solidFill>
                <a:latin typeface="Times New Roman" pitchFamily="18" charset="0"/>
                <a:cs typeface="Times New Roman" pitchFamily="18" charset="0"/>
              </a:rPr>
              <a:t>ÂM NHẠC </a:t>
            </a:r>
            <a:r>
              <a:rPr lang="en-US" sz="6000" b="1">
                <a:solidFill>
                  <a:srgbClr val="003300"/>
                </a:solidFill>
              </a:rPr>
              <a:t/>
            </a:r>
            <a:br>
              <a:rPr lang="en-US" sz="6000" b="1">
                <a:solidFill>
                  <a:srgbClr val="003300"/>
                </a:solidFill>
              </a:rPr>
            </a:br>
            <a:r>
              <a:rPr lang="en-US" sz="6000" b="1">
                <a:solidFill>
                  <a:srgbClr val="003300"/>
                </a:solidFill>
                <a:latin typeface="Times New Roman" pitchFamily="18" charset="0"/>
                <a:cs typeface="Times New Roman" pitchFamily="18" charset="0"/>
              </a:rPr>
              <a:t>V</a:t>
            </a:r>
            <a:r>
              <a:rPr lang="vi-VN" sz="6000" b="1">
                <a:solidFill>
                  <a:srgbClr val="003300"/>
                </a:solidFill>
                <a:latin typeface="Times New Roman" pitchFamily="18" charset="0"/>
                <a:cs typeface="Times New Roman" pitchFamily="18" charset="0"/>
              </a:rPr>
              <a:t>À</a:t>
            </a:r>
            <a:r>
              <a:rPr lang="en-US" sz="6000" b="1">
                <a:solidFill>
                  <a:srgbClr val="003300"/>
                </a:solidFill>
                <a:latin typeface="Times New Roman" pitchFamily="18" charset="0"/>
                <a:cs typeface="Times New Roman" pitchFamily="18" charset="0"/>
              </a:rPr>
              <a:t> SẮC MÀU</a:t>
            </a:r>
            <a:endParaRPr lang="vi-VN" sz="6000" b="1">
              <a:solidFill>
                <a:srgbClr val="003300"/>
              </a:solidFill>
              <a:latin typeface="Times New Roman" pitchFamily="18" charset="0"/>
              <a:cs typeface="Times New Roman" pitchFamily="18" charset="0"/>
            </a:endParaRPr>
          </a:p>
        </p:txBody>
      </p:sp>
      <p:pic>
        <p:nvPicPr>
          <p:cNvPr id="3079" name="Picture 11"/>
          <p:cNvPicPr>
            <a:picLocks noChangeAspect="1" noChangeArrowheads="1"/>
          </p:cNvPicPr>
          <p:nvPr/>
        </p:nvPicPr>
        <p:blipFill>
          <a:blip r:embed="rId3"/>
          <a:srcRect/>
          <a:stretch>
            <a:fillRect/>
          </a:stretch>
        </p:blipFill>
        <p:spPr bwMode="auto">
          <a:xfrm>
            <a:off x="214313" y="3644900"/>
            <a:ext cx="1835150" cy="3213100"/>
          </a:xfrm>
          <a:prstGeom prst="rect">
            <a:avLst/>
          </a:prstGeom>
          <a:noFill/>
          <a:ln w="9525">
            <a:noFill/>
            <a:miter lim="800000"/>
            <a:headEnd/>
            <a:tailEnd/>
          </a:ln>
        </p:spPr>
      </p:pic>
      <p:pic>
        <p:nvPicPr>
          <p:cNvPr id="3080" name="Picture 12" descr="POINSET2"/>
          <p:cNvPicPr>
            <a:picLocks noChangeAspect="1" noChangeArrowheads="1"/>
          </p:cNvPicPr>
          <p:nvPr/>
        </p:nvPicPr>
        <p:blipFill>
          <a:blip r:embed="rId4"/>
          <a:srcRect/>
          <a:stretch>
            <a:fillRect/>
          </a:stretch>
        </p:blipFill>
        <p:spPr bwMode="auto">
          <a:xfrm>
            <a:off x="0" y="0"/>
            <a:ext cx="5076825" cy="1557338"/>
          </a:xfrm>
          <a:prstGeom prst="rect">
            <a:avLst/>
          </a:prstGeom>
          <a:noFill/>
          <a:ln w="9525">
            <a:noFill/>
            <a:miter lim="800000"/>
            <a:headEnd/>
            <a:tailEnd/>
          </a:ln>
        </p:spPr>
      </p:pic>
      <p:pic>
        <p:nvPicPr>
          <p:cNvPr id="3081" name="Picture 13" descr="POINSET2"/>
          <p:cNvPicPr>
            <a:picLocks noChangeAspect="1" noChangeArrowheads="1"/>
          </p:cNvPicPr>
          <p:nvPr/>
        </p:nvPicPr>
        <p:blipFill>
          <a:blip r:embed="rId4"/>
          <a:srcRect/>
          <a:stretch>
            <a:fillRect/>
          </a:stretch>
        </p:blipFill>
        <p:spPr bwMode="auto">
          <a:xfrm rot="10800000">
            <a:off x="2806700" y="5202238"/>
            <a:ext cx="6337300" cy="1655762"/>
          </a:xfrm>
          <a:prstGeom prst="rect">
            <a:avLst/>
          </a:prstGeom>
          <a:noFill/>
          <a:ln w="9525">
            <a:noFill/>
            <a:miter lim="800000"/>
            <a:headEnd/>
            <a:tailEnd/>
          </a:ln>
        </p:spPr>
      </p:pic>
      <p:sp>
        <p:nvSpPr>
          <p:cNvPr id="3082" name="TextBox 9"/>
          <p:cNvSpPr txBox="1">
            <a:spLocks noChangeArrowheads="1"/>
          </p:cNvSpPr>
          <p:nvPr/>
        </p:nvSpPr>
        <p:spPr bwMode="auto">
          <a:xfrm>
            <a:off x="1357313" y="1285875"/>
            <a:ext cx="7429500" cy="584200"/>
          </a:xfrm>
          <a:prstGeom prst="rect">
            <a:avLst/>
          </a:prstGeom>
          <a:noFill/>
          <a:ln w="9525">
            <a:noFill/>
            <a:miter lim="800000"/>
            <a:headEnd/>
            <a:tailEnd/>
          </a:ln>
        </p:spPr>
        <p:txBody>
          <a:bodyPr>
            <a:spAutoFit/>
          </a:bodyPr>
          <a:lstStyle/>
          <a:p>
            <a:r>
              <a:rPr lang="en-US" sz="3200" b="1">
                <a:solidFill>
                  <a:srgbClr val="002060"/>
                </a:solidFill>
                <a:latin typeface="Times New Roman" pitchFamily="18" charset="0"/>
                <a:cs typeface="Times New Roman" pitchFamily="18" charset="0"/>
              </a:rPr>
              <a:t>Thứ tư ngày 16 tháng 10 năm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0970"/>
                                        </p:tgtEl>
                                        <p:attrNameLst>
                                          <p:attrName>style.visibility</p:attrName>
                                        </p:attrNameLst>
                                      </p:cBhvr>
                                      <p:to>
                                        <p:strVal val="visible"/>
                                      </p:to>
                                    </p:set>
                                    <p:animEffect transition="in" filter="fade">
                                      <p:cBhvr>
                                        <p:cTn id="7" dur="2000"/>
                                        <p:tgtEl>
                                          <p:spTgt spid="40970"/>
                                        </p:tgtEl>
                                      </p:cBhvr>
                                    </p:animEffect>
                                    <p:anim calcmode="lin" valueType="num">
                                      <p:cBhvr>
                                        <p:cTn id="8" dur="2000" fill="hold"/>
                                        <p:tgtEl>
                                          <p:spTgt spid="40970"/>
                                        </p:tgtEl>
                                        <p:attrNameLst>
                                          <p:attrName>ppt_w</p:attrName>
                                        </p:attrNameLst>
                                      </p:cBhvr>
                                      <p:tavLst>
                                        <p:tav tm="0" fmla="#ppt_w*sin(2.5*pi*$)">
                                          <p:val>
                                            <p:fltVal val="0"/>
                                          </p:val>
                                        </p:tav>
                                        <p:tav tm="100000">
                                          <p:val>
                                            <p:fltVal val="1"/>
                                          </p:val>
                                        </p:tav>
                                      </p:tavLst>
                                    </p:anim>
                                    <p:anim calcmode="lin" valueType="num">
                                      <p:cBhvr>
                                        <p:cTn id="9" dur="2000" fill="hold"/>
                                        <p:tgtEl>
                                          <p:spTgt spid="40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4100" name="Picture 4" descr="hinh-nen-powerpoint-don-gian-dep"/>
          <p:cNvPicPr>
            <a:picLocks noChangeAspect="1" noChangeArrowheads="1"/>
          </p:cNvPicPr>
          <p:nvPr/>
        </p:nvPicPr>
        <p:blipFill>
          <a:blip r:embed="rId2"/>
          <a:srcRect/>
          <a:stretch>
            <a:fillRect/>
          </a:stretch>
        </p:blipFill>
        <p:spPr bwMode="auto">
          <a:xfrm>
            <a:off x="-36513" y="-71438"/>
            <a:ext cx="9144001" cy="7029451"/>
          </a:xfrm>
          <a:prstGeom prst="rect">
            <a:avLst/>
          </a:prstGeom>
          <a:noFill/>
          <a:ln w="9525">
            <a:noFill/>
            <a:miter lim="800000"/>
            <a:headEnd/>
            <a:tailEnd/>
          </a:ln>
        </p:spPr>
      </p:pic>
      <p:sp>
        <p:nvSpPr>
          <p:cNvPr id="4101" name="Text Box 5"/>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pic>
        <p:nvPicPr>
          <p:cNvPr id="62474" name="Picture 2" descr="-000002"/>
          <p:cNvPicPr>
            <a:picLocks noChangeAspect="1" noChangeArrowheads="1"/>
          </p:cNvPicPr>
          <p:nvPr/>
        </p:nvPicPr>
        <p:blipFill>
          <a:blip r:embed="rId3"/>
          <a:srcRect/>
          <a:stretch>
            <a:fillRect/>
          </a:stretch>
        </p:blipFill>
        <p:spPr bwMode="auto">
          <a:xfrm>
            <a:off x="682625" y="549275"/>
            <a:ext cx="7777163" cy="5832475"/>
          </a:xfrm>
          <a:prstGeom prst="rect">
            <a:avLst/>
          </a:prstGeom>
          <a:noFill/>
          <a:ln w="9525">
            <a:noFill/>
            <a:miter lim="800000"/>
            <a:headEnd/>
            <a:tailEnd/>
          </a:ln>
        </p:spPr>
      </p:pic>
      <p:pic>
        <p:nvPicPr>
          <p:cNvPr id="62475" name="Picture 11" descr="POINSET2"/>
          <p:cNvPicPr>
            <a:picLocks noChangeAspect="1" noChangeArrowheads="1"/>
          </p:cNvPicPr>
          <p:nvPr/>
        </p:nvPicPr>
        <p:blipFill>
          <a:blip r:embed="rId4"/>
          <a:srcRect/>
          <a:stretch>
            <a:fillRect/>
          </a:stretch>
        </p:blipFill>
        <p:spPr bwMode="auto">
          <a:xfrm>
            <a:off x="0" y="0"/>
            <a:ext cx="4716463" cy="1341438"/>
          </a:xfrm>
          <a:prstGeom prst="rect">
            <a:avLst/>
          </a:prstGeom>
          <a:noFill/>
          <a:ln w="9525">
            <a:noFill/>
            <a:miter lim="800000"/>
            <a:headEnd/>
            <a:tailEnd/>
          </a:ln>
        </p:spPr>
      </p:pic>
      <p:pic>
        <p:nvPicPr>
          <p:cNvPr id="62476" name="Picture 12" descr="POINSET2"/>
          <p:cNvPicPr>
            <a:picLocks noChangeAspect="1" noChangeArrowheads="1"/>
          </p:cNvPicPr>
          <p:nvPr/>
        </p:nvPicPr>
        <p:blipFill>
          <a:blip r:embed="rId4"/>
          <a:srcRect/>
          <a:stretch>
            <a:fillRect/>
          </a:stretch>
        </p:blipFill>
        <p:spPr bwMode="auto">
          <a:xfrm rot="10800000">
            <a:off x="2806700" y="5949950"/>
            <a:ext cx="63373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diamond(in)">
                                      <p:cBhvr>
                                        <p:cTn id="7" dur="2000"/>
                                        <p:tgtEl>
                                          <p:spTgt spid="62474"/>
                                        </p:tgtEl>
                                      </p:cBhvr>
                                    </p:animEffect>
                                  </p:childTnLst>
                                </p:cTn>
                              </p:par>
                              <p:par>
                                <p:cTn id="8" presetID="8" presetClass="entr" presetSubtype="16" fill="hold" nodeType="withEffect">
                                  <p:stCondLst>
                                    <p:cond delay="0"/>
                                  </p:stCondLst>
                                  <p:childTnLst>
                                    <p:set>
                                      <p:cBhvr>
                                        <p:cTn id="9" dur="1" fill="hold">
                                          <p:stCondLst>
                                            <p:cond delay="0"/>
                                          </p:stCondLst>
                                        </p:cTn>
                                        <p:tgtEl>
                                          <p:spTgt spid="62475"/>
                                        </p:tgtEl>
                                        <p:attrNameLst>
                                          <p:attrName>style.visibility</p:attrName>
                                        </p:attrNameLst>
                                      </p:cBhvr>
                                      <p:to>
                                        <p:strVal val="visible"/>
                                      </p:to>
                                    </p:set>
                                    <p:animEffect transition="in" filter="diamond(in)">
                                      <p:cBhvr>
                                        <p:cTn id="10" dur="2000"/>
                                        <p:tgtEl>
                                          <p:spTgt spid="62475"/>
                                        </p:tgtEl>
                                      </p:cBhvr>
                                    </p:animEffect>
                                  </p:childTnLst>
                                </p:cTn>
                              </p:par>
                              <p:par>
                                <p:cTn id="11" presetID="8" presetClass="entr" presetSubtype="16" fill="hold" nodeType="withEffect">
                                  <p:stCondLst>
                                    <p:cond delay="0"/>
                                  </p:stCondLst>
                                  <p:childTnLst>
                                    <p:set>
                                      <p:cBhvr>
                                        <p:cTn id="12" dur="1" fill="hold">
                                          <p:stCondLst>
                                            <p:cond delay="0"/>
                                          </p:stCondLst>
                                        </p:cTn>
                                        <p:tgtEl>
                                          <p:spTgt spid="62476"/>
                                        </p:tgtEl>
                                        <p:attrNameLst>
                                          <p:attrName>style.visibility</p:attrName>
                                        </p:attrNameLst>
                                      </p:cBhvr>
                                      <p:to>
                                        <p:strVal val="visible"/>
                                      </p:to>
                                    </p:set>
                                    <p:animEffect transition="in" filter="diamond(in)">
                                      <p:cBhvr>
                                        <p:cTn id="13" dur="20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18900000" scaled="1"/>
        </a:gradFill>
        <a:effectLst/>
      </p:bgPr>
    </p:bg>
    <p:spTree>
      <p:nvGrpSpPr>
        <p:cNvPr id="1" name=""/>
        <p:cNvGrpSpPr/>
        <p:nvPr/>
      </p:nvGrpSpPr>
      <p:grpSpPr>
        <a:xfrm>
          <a:off x="0" y="0"/>
          <a:ext cx="0" cy="0"/>
          <a:chOff x="0" y="0"/>
          <a:chExt cx="0" cy="0"/>
        </a:xfrm>
      </p:grpSpPr>
      <p:sp>
        <p:nvSpPr>
          <p:cNvPr id="5122" name="Rectangle 5"/>
          <p:cNvSpPr>
            <a:spLocks noGrp="1" noChangeArrowheads="1"/>
          </p:cNvSpPr>
          <p:nvPr>
            <p:ph type="body" idx="1"/>
          </p:nvPr>
        </p:nvSpPr>
        <p:spPr>
          <a:xfrm>
            <a:off x="457200" y="909638"/>
            <a:ext cx="8229600" cy="3240087"/>
          </a:xfrm>
        </p:spPr>
        <p:txBody>
          <a:bodyPr/>
          <a:lstStyle/>
          <a:p>
            <a:pPr eaLnBrk="1" hangingPunct="1">
              <a:lnSpc>
                <a:spcPct val="90000"/>
              </a:lnSpc>
              <a:buFontTx/>
              <a:buChar char="-"/>
            </a:pPr>
            <a:r>
              <a:rPr lang="vi-VN" sz="2400" b="1" smtClean="0">
                <a:solidFill>
                  <a:schemeClr val="accent2"/>
                </a:solidFill>
              </a:rPr>
              <a:t>Lắng nghe và vận động, di chuyển theo nhạc</a:t>
            </a:r>
          </a:p>
          <a:p>
            <a:pPr eaLnBrk="1" hangingPunct="1">
              <a:lnSpc>
                <a:spcPct val="90000"/>
              </a:lnSpc>
              <a:buFontTx/>
              <a:buChar char="-"/>
            </a:pPr>
            <a:r>
              <a:rPr lang="vi-VN" sz="2400" b="1" smtClean="0">
                <a:solidFill>
                  <a:schemeClr val="accent2"/>
                </a:solidFill>
              </a:rPr>
              <a:t>Chuyển âm nhạc và giai điệu thành những đường nét</a:t>
            </a:r>
          </a:p>
          <a:p>
            <a:pPr eaLnBrk="1" hangingPunct="1">
              <a:lnSpc>
                <a:spcPct val="90000"/>
              </a:lnSpc>
              <a:buFontTx/>
              <a:buChar char="-"/>
            </a:pPr>
            <a:r>
              <a:rPr lang="vi-VN" sz="2400" b="1" smtClean="0">
                <a:solidFill>
                  <a:schemeClr val="accent2"/>
                </a:solidFill>
              </a:rPr>
              <a:t>Phát triển trí tưởng tượng</a:t>
            </a:r>
          </a:p>
          <a:p>
            <a:pPr eaLnBrk="1" hangingPunct="1">
              <a:lnSpc>
                <a:spcPct val="90000"/>
              </a:lnSpc>
              <a:buFontTx/>
              <a:buChar char="-"/>
            </a:pPr>
            <a:r>
              <a:rPr lang="vi-VN" sz="2400" b="1" smtClean="0">
                <a:solidFill>
                  <a:schemeClr val="accent2"/>
                </a:solidFill>
              </a:rPr>
              <a:t>Sáng tạo hình ảnh mới từ bức tranh nhiều màu sắc</a:t>
            </a:r>
          </a:p>
          <a:p>
            <a:pPr eaLnBrk="1" hangingPunct="1">
              <a:lnSpc>
                <a:spcPct val="90000"/>
              </a:lnSpc>
              <a:buFontTx/>
              <a:buChar char="-"/>
            </a:pPr>
            <a:r>
              <a:rPr lang="vi-VN" sz="2400" b="1" smtClean="0">
                <a:solidFill>
                  <a:schemeClr val="accent2"/>
                </a:solidFill>
              </a:rPr>
              <a:t>Hiểu và sử dụng hình ảnh để trang trí</a:t>
            </a:r>
          </a:p>
        </p:txBody>
      </p:sp>
      <p:pic>
        <p:nvPicPr>
          <p:cNvPr id="5123" name="Picture 6" descr="-000003"/>
          <p:cNvPicPr>
            <a:picLocks noChangeAspect="1" noChangeArrowheads="1"/>
          </p:cNvPicPr>
          <p:nvPr/>
        </p:nvPicPr>
        <p:blipFill>
          <a:blip r:embed="rId2"/>
          <a:srcRect l="55363" t="60709" r="8049" b="4776"/>
          <a:stretch>
            <a:fillRect/>
          </a:stretch>
        </p:blipFill>
        <p:spPr bwMode="auto">
          <a:xfrm>
            <a:off x="900113" y="4051300"/>
            <a:ext cx="3600450" cy="2546350"/>
          </a:xfrm>
          <a:prstGeom prst="rect">
            <a:avLst/>
          </a:prstGeom>
          <a:noFill/>
          <a:ln w="9525">
            <a:noFill/>
            <a:miter lim="800000"/>
            <a:headEnd/>
            <a:tailEnd/>
          </a:ln>
        </p:spPr>
      </p:pic>
      <p:pic>
        <p:nvPicPr>
          <p:cNvPr id="5124" name="Picture 7" descr="-000003"/>
          <p:cNvPicPr>
            <a:picLocks noChangeAspect="1" noChangeArrowheads="1"/>
          </p:cNvPicPr>
          <p:nvPr/>
        </p:nvPicPr>
        <p:blipFill>
          <a:blip r:embed="rId2"/>
          <a:srcRect l="12065" t="61023" r="49104" b="4462"/>
          <a:stretch>
            <a:fillRect/>
          </a:stretch>
        </p:blipFill>
        <p:spPr bwMode="auto">
          <a:xfrm>
            <a:off x="4716463" y="4062413"/>
            <a:ext cx="36004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6148" name="Picture 4" descr="hinh-nen-powerpoint-don-gian-dep"/>
          <p:cNvPicPr>
            <a:picLocks noChangeAspect="1" noChangeArrowheads="1"/>
          </p:cNvPicPr>
          <p:nvPr/>
        </p:nvPicPr>
        <p:blipFill>
          <a:blip r:embed="rId2"/>
          <a:srcRect/>
          <a:stretch>
            <a:fillRect/>
          </a:stretch>
        </p:blipFill>
        <p:spPr bwMode="auto">
          <a:xfrm>
            <a:off x="0" y="-171450"/>
            <a:ext cx="9144000" cy="7029450"/>
          </a:xfrm>
          <a:prstGeom prst="rect">
            <a:avLst/>
          </a:prstGeom>
          <a:noFill/>
          <a:ln w="9525">
            <a:noFill/>
            <a:miter lim="800000"/>
            <a:headEnd/>
            <a:tailEnd/>
          </a:ln>
        </p:spPr>
      </p:pic>
      <p:sp>
        <p:nvSpPr>
          <p:cNvPr id="6149" name="Text Box 5"/>
          <p:cNvSpPr txBox="1">
            <a:spLocks noChangeArrowheads="1"/>
          </p:cNvSpPr>
          <p:nvPr/>
        </p:nvSpPr>
        <p:spPr bwMode="auto">
          <a:xfrm>
            <a:off x="539750" y="1484313"/>
            <a:ext cx="8280400" cy="366712"/>
          </a:xfrm>
          <a:prstGeom prst="rect">
            <a:avLst/>
          </a:prstGeom>
          <a:noFill/>
          <a:ln w="9525">
            <a:noFill/>
            <a:miter lim="800000"/>
            <a:headEnd/>
            <a:tailEnd/>
          </a:ln>
        </p:spPr>
        <p:txBody>
          <a:bodyPr lIns="91428" tIns="45714" rIns="91428" bIns="45714">
            <a:spAutoFit/>
          </a:bodyPr>
          <a:lstStyle/>
          <a:p>
            <a:pPr>
              <a:spcBef>
                <a:spcPct val="50000"/>
              </a:spcBef>
            </a:pPr>
            <a:endParaRPr lang="en-US"/>
          </a:p>
        </p:txBody>
      </p:sp>
      <p:sp>
        <p:nvSpPr>
          <p:cNvPr id="6150" name="Text Box 6"/>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pic>
        <p:nvPicPr>
          <p:cNvPr id="48136" name="Picture 8" descr="IMG_9834.JPG"/>
          <p:cNvPicPr>
            <a:picLocks noChangeAspect="1"/>
          </p:cNvPicPr>
          <p:nvPr/>
        </p:nvPicPr>
        <p:blipFill>
          <a:blip r:embed="rId3"/>
          <a:srcRect/>
          <a:stretch>
            <a:fillRect/>
          </a:stretch>
        </p:blipFill>
        <p:spPr bwMode="auto">
          <a:xfrm>
            <a:off x="755650" y="549275"/>
            <a:ext cx="3419475" cy="2800350"/>
          </a:xfrm>
          <a:prstGeom prst="rect">
            <a:avLst/>
          </a:prstGeom>
          <a:noFill/>
          <a:ln w="9525">
            <a:noFill/>
            <a:miter lim="800000"/>
            <a:headEnd/>
            <a:tailEnd/>
          </a:ln>
        </p:spPr>
      </p:pic>
      <p:pic>
        <p:nvPicPr>
          <p:cNvPr id="48137" name="Picture 9" descr="-000007"/>
          <p:cNvPicPr>
            <a:picLocks noChangeAspect="1" noChangeArrowheads="1"/>
          </p:cNvPicPr>
          <p:nvPr/>
        </p:nvPicPr>
        <p:blipFill>
          <a:blip r:embed="rId4"/>
          <a:srcRect l="4684" t="8171" r="70341" b="65311"/>
          <a:stretch>
            <a:fillRect/>
          </a:stretch>
        </p:blipFill>
        <p:spPr bwMode="auto">
          <a:xfrm>
            <a:off x="5003800" y="549275"/>
            <a:ext cx="3600450" cy="2808288"/>
          </a:xfrm>
          <a:prstGeom prst="rect">
            <a:avLst/>
          </a:prstGeom>
          <a:noFill/>
          <a:ln w="9525">
            <a:noFill/>
            <a:miter lim="800000"/>
            <a:headEnd/>
            <a:tailEnd/>
          </a:ln>
        </p:spPr>
      </p:pic>
      <p:pic>
        <p:nvPicPr>
          <p:cNvPr id="48138" name="Picture 10" descr="-000007"/>
          <p:cNvPicPr>
            <a:picLocks noChangeAspect="1" noChangeArrowheads="1"/>
          </p:cNvPicPr>
          <p:nvPr/>
        </p:nvPicPr>
        <p:blipFill>
          <a:blip r:embed="rId4"/>
          <a:srcRect l="3101" t="79155" r="65656" b="4178"/>
          <a:stretch>
            <a:fillRect/>
          </a:stretch>
        </p:blipFill>
        <p:spPr bwMode="auto">
          <a:xfrm>
            <a:off x="6183313" y="3860800"/>
            <a:ext cx="2808287" cy="2779713"/>
          </a:xfrm>
          <a:prstGeom prst="rect">
            <a:avLst/>
          </a:prstGeom>
          <a:noFill/>
          <a:ln w="9525">
            <a:noFill/>
            <a:miter lim="800000"/>
            <a:headEnd/>
            <a:tailEnd/>
          </a:ln>
        </p:spPr>
      </p:pic>
      <p:pic>
        <p:nvPicPr>
          <p:cNvPr id="48139" name="Picture 11" descr="-000007"/>
          <p:cNvPicPr>
            <a:picLocks noChangeAspect="1" noChangeArrowheads="1"/>
          </p:cNvPicPr>
          <p:nvPr/>
        </p:nvPicPr>
        <p:blipFill>
          <a:blip r:embed="rId4"/>
          <a:srcRect l="71892" t="39578" r="2538" b="39577"/>
          <a:stretch>
            <a:fillRect/>
          </a:stretch>
        </p:blipFill>
        <p:spPr bwMode="auto">
          <a:xfrm>
            <a:off x="3263900" y="3860800"/>
            <a:ext cx="2735263" cy="2808288"/>
          </a:xfrm>
          <a:prstGeom prst="rect">
            <a:avLst/>
          </a:prstGeom>
          <a:noFill/>
          <a:ln w="9525">
            <a:noFill/>
            <a:miter lim="800000"/>
            <a:headEnd/>
            <a:tailEnd/>
          </a:ln>
        </p:spPr>
      </p:pic>
      <p:pic>
        <p:nvPicPr>
          <p:cNvPr id="48140" name="Picture 12" descr="-000007"/>
          <p:cNvPicPr>
            <a:picLocks noChangeAspect="1" noChangeArrowheads="1"/>
          </p:cNvPicPr>
          <p:nvPr/>
        </p:nvPicPr>
        <p:blipFill>
          <a:blip r:embed="rId4"/>
          <a:srcRect l="68748" t="68065" r="3123" b="4164"/>
          <a:stretch>
            <a:fillRect/>
          </a:stretch>
        </p:blipFill>
        <p:spPr bwMode="auto">
          <a:xfrm>
            <a:off x="76200" y="3860800"/>
            <a:ext cx="2987675"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diamond(in)">
                                      <p:cBhvr>
                                        <p:cTn id="7" dur="2000"/>
                                        <p:tgtEl>
                                          <p:spTgt spid="48136"/>
                                        </p:tgtEl>
                                      </p:cBhvr>
                                    </p:animEffect>
                                  </p:childTnLst>
                                </p:cTn>
                              </p:par>
                              <p:par>
                                <p:cTn id="8" presetID="8" presetClass="entr" presetSubtype="16" fill="hold" nodeType="withEffect">
                                  <p:stCondLst>
                                    <p:cond delay="0"/>
                                  </p:stCondLst>
                                  <p:childTnLst>
                                    <p:set>
                                      <p:cBhvr>
                                        <p:cTn id="9" dur="1" fill="hold">
                                          <p:stCondLst>
                                            <p:cond delay="0"/>
                                          </p:stCondLst>
                                        </p:cTn>
                                        <p:tgtEl>
                                          <p:spTgt spid="48137"/>
                                        </p:tgtEl>
                                        <p:attrNameLst>
                                          <p:attrName>style.visibility</p:attrName>
                                        </p:attrNameLst>
                                      </p:cBhvr>
                                      <p:to>
                                        <p:strVal val="visible"/>
                                      </p:to>
                                    </p:set>
                                    <p:animEffect transition="in" filter="diamond(in)">
                                      <p:cBhvr>
                                        <p:cTn id="10" dur="2000"/>
                                        <p:tgtEl>
                                          <p:spTgt spid="48137"/>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48140"/>
                                        </p:tgtEl>
                                        <p:attrNameLst>
                                          <p:attrName>style.visibility</p:attrName>
                                        </p:attrNameLst>
                                      </p:cBhvr>
                                      <p:to>
                                        <p:strVal val="visible"/>
                                      </p:to>
                                    </p:set>
                                    <p:animEffect transition="in" filter="plus(in)">
                                      <p:cBhvr>
                                        <p:cTn id="15" dur="2000"/>
                                        <p:tgtEl>
                                          <p:spTgt spid="48140"/>
                                        </p:tgtEl>
                                      </p:cBhvr>
                                    </p:animEffect>
                                  </p:childTnLst>
                                </p:cTn>
                              </p:par>
                              <p:par>
                                <p:cTn id="16" presetID="13" presetClass="entr" presetSubtype="16" fill="hold" nodeType="withEffect">
                                  <p:stCondLst>
                                    <p:cond delay="0"/>
                                  </p:stCondLst>
                                  <p:childTnLst>
                                    <p:set>
                                      <p:cBhvr>
                                        <p:cTn id="17" dur="1" fill="hold">
                                          <p:stCondLst>
                                            <p:cond delay="0"/>
                                          </p:stCondLst>
                                        </p:cTn>
                                        <p:tgtEl>
                                          <p:spTgt spid="48139"/>
                                        </p:tgtEl>
                                        <p:attrNameLst>
                                          <p:attrName>style.visibility</p:attrName>
                                        </p:attrNameLst>
                                      </p:cBhvr>
                                      <p:to>
                                        <p:strVal val="visible"/>
                                      </p:to>
                                    </p:set>
                                    <p:animEffect transition="in" filter="plus(in)">
                                      <p:cBhvr>
                                        <p:cTn id="18" dur="2000"/>
                                        <p:tgtEl>
                                          <p:spTgt spid="48139"/>
                                        </p:tgtEl>
                                      </p:cBhvr>
                                    </p:animEffect>
                                  </p:childTnLst>
                                </p:cTn>
                              </p:par>
                              <p:par>
                                <p:cTn id="19" presetID="13" presetClass="entr" presetSubtype="16" fill="hold" nodeType="withEffect">
                                  <p:stCondLst>
                                    <p:cond delay="0"/>
                                  </p:stCondLst>
                                  <p:childTnLst>
                                    <p:set>
                                      <p:cBhvr>
                                        <p:cTn id="20" dur="1" fill="hold">
                                          <p:stCondLst>
                                            <p:cond delay="0"/>
                                          </p:stCondLst>
                                        </p:cTn>
                                        <p:tgtEl>
                                          <p:spTgt spid="48138"/>
                                        </p:tgtEl>
                                        <p:attrNameLst>
                                          <p:attrName>style.visibility</p:attrName>
                                        </p:attrNameLst>
                                      </p:cBhvr>
                                      <p:to>
                                        <p:strVal val="visible"/>
                                      </p:to>
                                    </p:set>
                                    <p:animEffect transition="in" filter="plus(in)">
                                      <p:cBhvr>
                                        <p:cTn id="21" dur="20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7172" name="Picture 4" descr="hinh-nen-powerpoint-don-gian-dep"/>
          <p:cNvPicPr>
            <a:picLocks noChangeAspect="1" noChangeArrowheads="1"/>
          </p:cNvPicPr>
          <p:nvPr/>
        </p:nvPicPr>
        <p:blipFill>
          <a:blip r:embed="rId2"/>
          <a:srcRect/>
          <a:stretch>
            <a:fillRect/>
          </a:stretch>
        </p:blipFill>
        <p:spPr bwMode="auto">
          <a:xfrm>
            <a:off x="0" y="-171450"/>
            <a:ext cx="9144000" cy="7029450"/>
          </a:xfrm>
          <a:prstGeom prst="rect">
            <a:avLst/>
          </a:prstGeom>
          <a:noFill/>
          <a:ln w="9525">
            <a:noFill/>
            <a:miter lim="800000"/>
            <a:headEnd/>
            <a:tailEnd/>
          </a:ln>
        </p:spPr>
      </p:pic>
      <p:sp>
        <p:nvSpPr>
          <p:cNvPr id="7173" name="Text Box 5"/>
          <p:cNvSpPr txBox="1">
            <a:spLocks noChangeArrowheads="1"/>
          </p:cNvSpPr>
          <p:nvPr/>
        </p:nvSpPr>
        <p:spPr bwMode="auto">
          <a:xfrm>
            <a:off x="539750" y="1484313"/>
            <a:ext cx="8280400" cy="366712"/>
          </a:xfrm>
          <a:prstGeom prst="rect">
            <a:avLst/>
          </a:prstGeom>
          <a:noFill/>
          <a:ln w="9525">
            <a:noFill/>
            <a:miter lim="800000"/>
            <a:headEnd/>
            <a:tailEnd/>
          </a:ln>
        </p:spPr>
        <p:txBody>
          <a:bodyPr lIns="91428" tIns="45714" rIns="91428" bIns="45714">
            <a:spAutoFit/>
          </a:bodyPr>
          <a:lstStyle/>
          <a:p>
            <a:pPr>
              <a:spcBef>
                <a:spcPct val="50000"/>
              </a:spcBef>
            </a:pPr>
            <a:endParaRPr lang="en-US"/>
          </a:p>
        </p:txBody>
      </p:sp>
      <p:sp>
        <p:nvSpPr>
          <p:cNvPr id="7174" name="Text Box 6"/>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sp>
        <p:nvSpPr>
          <p:cNvPr id="7175" name="Rectangle 7"/>
          <p:cNvSpPr>
            <a:spLocks noChangeArrowheads="1"/>
          </p:cNvSpPr>
          <p:nvPr/>
        </p:nvSpPr>
        <p:spPr bwMode="auto">
          <a:xfrm>
            <a:off x="0" y="476250"/>
            <a:ext cx="9144000" cy="649288"/>
          </a:xfrm>
          <a:prstGeom prst="rect">
            <a:avLst/>
          </a:prstGeom>
          <a:noFill/>
          <a:ln w="9525">
            <a:noFill/>
            <a:miter lim="800000"/>
            <a:headEnd/>
            <a:tailEnd/>
          </a:ln>
        </p:spPr>
        <p:txBody>
          <a:bodyPr lIns="91416" tIns="45708" rIns="91416" bIns="45708" anchor="ctr"/>
          <a:lstStyle/>
          <a:p>
            <a:pPr algn="ctr"/>
            <a:r>
              <a:rPr lang="en-US" sz="3200" b="1">
                <a:solidFill>
                  <a:srgbClr val="FF33CC"/>
                </a:solidFill>
                <a:latin typeface="Times New Roman" pitchFamily="18" charset="0"/>
                <a:cs typeface="Times New Roman" pitchFamily="18" charset="0"/>
              </a:rPr>
              <a:t>1- S</a:t>
            </a:r>
            <a:r>
              <a:rPr lang="vi-VN" sz="3200" b="1">
                <a:solidFill>
                  <a:srgbClr val="FF33CC"/>
                </a:solidFill>
                <a:latin typeface="Times New Roman" pitchFamily="18" charset="0"/>
                <a:cs typeface="Times New Roman" pitchFamily="18" charset="0"/>
              </a:rPr>
              <a:t>ẢN</a:t>
            </a:r>
            <a:r>
              <a:rPr lang="en-US" sz="3200" b="1">
                <a:solidFill>
                  <a:srgbClr val="FF33CC"/>
                </a:solidFill>
                <a:latin typeface="Times New Roman" pitchFamily="18" charset="0"/>
                <a:cs typeface="Times New Roman" pitchFamily="18" charset="0"/>
              </a:rPr>
              <a:t> PH</a:t>
            </a:r>
            <a:r>
              <a:rPr lang="vi-VN" sz="3200" b="1">
                <a:solidFill>
                  <a:srgbClr val="FF33CC"/>
                </a:solidFill>
                <a:latin typeface="Times New Roman" pitchFamily="18" charset="0"/>
                <a:cs typeface="Times New Roman" pitchFamily="18" charset="0"/>
              </a:rPr>
              <a:t>ẨM</a:t>
            </a:r>
            <a:r>
              <a:rPr lang="en-US" sz="3200" b="1">
                <a:solidFill>
                  <a:srgbClr val="FF33CC"/>
                </a:solidFill>
                <a:latin typeface="Times New Roman" pitchFamily="18" charset="0"/>
                <a:cs typeface="Times New Roman" pitchFamily="18" charset="0"/>
              </a:rPr>
              <a:t> V</a:t>
            </a:r>
            <a:r>
              <a:rPr lang="vi-VN" sz="3200" b="1">
                <a:solidFill>
                  <a:srgbClr val="FF33CC"/>
                </a:solidFill>
                <a:latin typeface="Times New Roman" pitchFamily="18" charset="0"/>
                <a:cs typeface="Times New Roman" pitchFamily="18" charset="0"/>
              </a:rPr>
              <a:t>Ẽ</a:t>
            </a:r>
            <a:r>
              <a:rPr lang="en-US" sz="3200" b="1">
                <a:solidFill>
                  <a:srgbClr val="FF33CC"/>
                </a:solidFill>
                <a:latin typeface="Times New Roman" pitchFamily="18" charset="0"/>
                <a:cs typeface="Times New Roman" pitchFamily="18" charset="0"/>
              </a:rPr>
              <a:t> THEO NH</a:t>
            </a:r>
            <a:r>
              <a:rPr lang="vi-VN" sz="3200" b="1">
                <a:solidFill>
                  <a:srgbClr val="FF33CC"/>
                </a:solidFill>
                <a:latin typeface="Times New Roman" pitchFamily="18" charset="0"/>
                <a:cs typeface="Times New Roman" pitchFamily="18" charset="0"/>
              </a:rPr>
              <a:t>ẠC</a:t>
            </a:r>
          </a:p>
        </p:txBody>
      </p:sp>
      <p:pic>
        <p:nvPicPr>
          <p:cNvPr id="44040" name="Picture 8" descr="IMG_20140810_085754"/>
          <p:cNvPicPr>
            <a:picLocks noChangeAspect="1" noChangeArrowheads="1"/>
          </p:cNvPicPr>
          <p:nvPr/>
        </p:nvPicPr>
        <p:blipFill>
          <a:blip r:embed="rId3" cstate="print"/>
          <a:srcRect/>
          <a:stretch>
            <a:fillRect/>
          </a:stretch>
        </p:blipFill>
        <p:spPr bwMode="auto">
          <a:xfrm>
            <a:off x="1285875" y="1412875"/>
            <a:ext cx="2879725" cy="4392613"/>
          </a:xfrm>
          <a:prstGeom prst="rect">
            <a:avLst/>
          </a:prstGeom>
          <a:noFill/>
          <a:ln w="9525">
            <a:noFill/>
            <a:miter lim="800000"/>
            <a:headEnd/>
            <a:tailEnd/>
          </a:ln>
        </p:spPr>
      </p:pic>
      <p:pic>
        <p:nvPicPr>
          <p:cNvPr id="44041" name="Picture 9" descr="IMG_20140810_085703"/>
          <p:cNvPicPr>
            <a:picLocks noChangeAspect="1" noChangeArrowheads="1"/>
          </p:cNvPicPr>
          <p:nvPr/>
        </p:nvPicPr>
        <p:blipFill>
          <a:blip r:embed="rId4"/>
          <a:srcRect/>
          <a:stretch>
            <a:fillRect/>
          </a:stretch>
        </p:blipFill>
        <p:spPr bwMode="auto">
          <a:xfrm>
            <a:off x="4813300" y="1412875"/>
            <a:ext cx="2927350" cy="442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1000"/>
                                        <p:tgtEl>
                                          <p:spTgt spid="44040"/>
                                        </p:tgtEl>
                                      </p:cBhvr>
                                    </p:animEffect>
                                    <p:anim calcmode="lin" valueType="num">
                                      <p:cBhvr>
                                        <p:cTn id="8" dur="1000" fill="hold"/>
                                        <p:tgtEl>
                                          <p:spTgt spid="44040"/>
                                        </p:tgtEl>
                                        <p:attrNameLst>
                                          <p:attrName>ppt_x</p:attrName>
                                        </p:attrNameLst>
                                      </p:cBhvr>
                                      <p:tavLst>
                                        <p:tav tm="0">
                                          <p:val>
                                            <p:strVal val="#ppt_x"/>
                                          </p:val>
                                        </p:tav>
                                        <p:tav tm="100000">
                                          <p:val>
                                            <p:strVal val="#ppt_x"/>
                                          </p:val>
                                        </p:tav>
                                      </p:tavLst>
                                    </p:anim>
                                    <p:anim calcmode="lin" valueType="num">
                                      <p:cBhvr>
                                        <p:cTn id="9" dur="1000" fill="hold"/>
                                        <p:tgtEl>
                                          <p:spTgt spid="440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4041"/>
                                        </p:tgtEl>
                                        <p:attrNameLst>
                                          <p:attrName>style.visibility</p:attrName>
                                        </p:attrNameLst>
                                      </p:cBhvr>
                                      <p:to>
                                        <p:strVal val="visible"/>
                                      </p:to>
                                    </p:set>
                                    <p:animEffect transition="in" filter="fade">
                                      <p:cBhvr>
                                        <p:cTn id="12" dur="1000"/>
                                        <p:tgtEl>
                                          <p:spTgt spid="44041"/>
                                        </p:tgtEl>
                                      </p:cBhvr>
                                    </p:animEffect>
                                    <p:anim calcmode="lin" valueType="num">
                                      <p:cBhvr>
                                        <p:cTn id="13" dur="1000" fill="hold"/>
                                        <p:tgtEl>
                                          <p:spTgt spid="44041"/>
                                        </p:tgtEl>
                                        <p:attrNameLst>
                                          <p:attrName>ppt_x</p:attrName>
                                        </p:attrNameLst>
                                      </p:cBhvr>
                                      <p:tavLst>
                                        <p:tav tm="0">
                                          <p:val>
                                            <p:strVal val="#ppt_x"/>
                                          </p:val>
                                        </p:tav>
                                        <p:tav tm="100000">
                                          <p:val>
                                            <p:strVal val="#ppt_x"/>
                                          </p:val>
                                        </p:tav>
                                      </p:tavLst>
                                    </p:anim>
                                    <p:anim calcmode="lin" valueType="num">
                                      <p:cBhvr>
                                        <p:cTn id="14" dur="1000" fill="hold"/>
                                        <p:tgtEl>
                                          <p:spTgt spid="440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Text Box 5"/>
          <p:cNvSpPr txBox="1">
            <a:spLocks noChangeArrowheads="1"/>
          </p:cNvSpPr>
          <p:nvPr/>
        </p:nvSpPr>
        <p:spPr bwMode="auto">
          <a:xfrm>
            <a:off x="539750" y="1484313"/>
            <a:ext cx="8280400" cy="366712"/>
          </a:xfrm>
          <a:prstGeom prst="rect">
            <a:avLst/>
          </a:prstGeom>
          <a:noFill/>
          <a:ln w="9525">
            <a:noFill/>
            <a:miter lim="800000"/>
            <a:headEnd/>
            <a:tailEnd/>
          </a:ln>
        </p:spPr>
        <p:txBody>
          <a:bodyPr lIns="91428" tIns="45714" rIns="91428" bIns="45714">
            <a:spAutoFit/>
          </a:bodyPr>
          <a:lstStyle/>
          <a:p>
            <a:pPr>
              <a:spcBef>
                <a:spcPct val="50000"/>
              </a:spcBef>
            </a:pPr>
            <a:endParaRPr lang="en-US"/>
          </a:p>
        </p:txBody>
      </p:sp>
      <p:sp>
        <p:nvSpPr>
          <p:cNvPr id="8196" name="Rectangle 7"/>
          <p:cNvSpPr>
            <a:spLocks noChangeArrowheads="1"/>
          </p:cNvSpPr>
          <p:nvPr/>
        </p:nvSpPr>
        <p:spPr bwMode="auto">
          <a:xfrm>
            <a:off x="0" y="476250"/>
            <a:ext cx="9144000" cy="649288"/>
          </a:xfrm>
          <a:prstGeom prst="rect">
            <a:avLst/>
          </a:prstGeom>
          <a:noFill/>
          <a:ln w="9525">
            <a:noFill/>
            <a:miter lim="800000"/>
            <a:headEnd/>
            <a:tailEnd/>
          </a:ln>
        </p:spPr>
        <p:txBody>
          <a:bodyPr lIns="91416" tIns="45708" rIns="91416" bIns="45708" anchor="ctr"/>
          <a:lstStyle/>
          <a:p>
            <a:pPr algn="ctr"/>
            <a:r>
              <a:rPr lang="en-US" sz="3200" b="1">
                <a:solidFill>
                  <a:srgbClr val="FF33CC"/>
                </a:solidFill>
                <a:latin typeface="Times New Roman" pitchFamily="18" charset="0"/>
                <a:cs typeface="Times New Roman" pitchFamily="18" charset="0"/>
              </a:rPr>
              <a:t>2-C</a:t>
            </a:r>
            <a:r>
              <a:rPr lang="vi-VN" sz="3200" b="1">
                <a:solidFill>
                  <a:srgbClr val="FF33CC"/>
                </a:solidFill>
                <a:latin typeface="Times New Roman" pitchFamily="18" charset="0"/>
                <a:cs typeface="Times New Roman" pitchFamily="18" charset="0"/>
              </a:rPr>
              <a:t>ẢM</a:t>
            </a:r>
            <a:r>
              <a:rPr lang="en-US" sz="3200" b="1">
                <a:solidFill>
                  <a:srgbClr val="FF33CC"/>
                </a:solidFill>
                <a:latin typeface="Times New Roman" pitchFamily="18" charset="0"/>
                <a:cs typeface="Times New Roman" pitchFamily="18" charset="0"/>
              </a:rPr>
              <a:t> NH</a:t>
            </a:r>
            <a:r>
              <a:rPr lang="vi-VN" sz="3200" b="1">
                <a:solidFill>
                  <a:srgbClr val="FF33CC"/>
                </a:solidFill>
                <a:latin typeface="Times New Roman" pitchFamily="18" charset="0"/>
                <a:cs typeface="Times New Roman" pitchFamily="18" charset="0"/>
              </a:rPr>
              <a:t>ẬN</a:t>
            </a:r>
            <a:r>
              <a:rPr lang="en-US" sz="3200" b="1">
                <a:solidFill>
                  <a:srgbClr val="FF33CC"/>
                </a:solidFill>
                <a:latin typeface="Times New Roman" pitchFamily="18" charset="0"/>
                <a:cs typeface="Times New Roman" pitchFamily="18" charset="0"/>
              </a:rPr>
              <a:t> V</a:t>
            </a:r>
            <a:r>
              <a:rPr lang="vi-VN" sz="3200" b="1">
                <a:solidFill>
                  <a:srgbClr val="FF33CC"/>
                </a:solidFill>
                <a:latin typeface="Times New Roman" pitchFamily="18" charset="0"/>
                <a:cs typeface="Times New Roman" pitchFamily="18" charset="0"/>
              </a:rPr>
              <a:t>Ề</a:t>
            </a:r>
            <a:r>
              <a:rPr lang="en-US" sz="3200" b="1">
                <a:solidFill>
                  <a:srgbClr val="FF33CC"/>
                </a:solidFill>
                <a:latin typeface="Times New Roman" pitchFamily="18" charset="0"/>
                <a:cs typeface="Times New Roman" pitchFamily="18" charset="0"/>
              </a:rPr>
              <a:t> M</a:t>
            </a:r>
            <a:r>
              <a:rPr lang="vi-VN" sz="3200" b="1">
                <a:solidFill>
                  <a:srgbClr val="FF33CC"/>
                </a:solidFill>
                <a:latin typeface="Times New Roman" pitchFamily="18" charset="0"/>
                <a:cs typeface="Times New Roman" pitchFamily="18" charset="0"/>
              </a:rPr>
              <a:t>ÀU</a:t>
            </a:r>
            <a:r>
              <a:rPr lang="en-US" sz="3200" b="1">
                <a:solidFill>
                  <a:srgbClr val="FF33CC"/>
                </a:solidFill>
                <a:latin typeface="Times New Roman" pitchFamily="18" charset="0"/>
                <a:cs typeface="Times New Roman" pitchFamily="18" charset="0"/>
              </a:rPr>
              <a:t> S</a:t>
            </a:r>
            <a:r>
              <a:rPr lang="vi-VN" sz="3200" b="1">
                <a:solidFill>
                  <a:srgbClr val="FF33CC"/>
                </a:solidFill>
                <a:latin typeface="Times New Roman" pitchFamily="18" charset="0"/>
                <a:cs typeface="Times New Roman" pitchFamily="18" charset="0"/>
              </a:rPr>
              <a:t>ẮC</a:t>
            </a:r>
          </a:p>
        </p:txBody>
      </p:sp>
      <p:pic>
        <p:nvPicPr>
          <p:cNvPr id="55319" name="Picture 3"/>
          <p:cNvPicPr>
            <a:picLocks noChangeAspect="1"/>
          </p:cNvPicPr>
          <p:nvPr/>
        </p:nvPicPr>
        <p:blipFill>
          <a:blip r:embed="rId3"/>
          <a:srcRect/>
          <a:stretch>
            <a:fillRect/>
          </a:stretch>
        </p:blipFill>
        <p:spPr bwMode="auto">
          <a:xfrm>
            <a:off x="323850" y="1125538"/>
            <a:ext cx="8497888" cy="542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319"/>
                                        </p:tgtEl>
                                        <p:attrNameLst>
                                          <p:attrName>style.visibility</p:attrName>
                                        </p:attrNameLst>
                                      </p:cBhvr>
                                      <p:to>
                                        <p:strVal val="visible"/>
                                      </p:to>
                                    </p:set>
                                    <p:animEffect transition="in" filter="circle(in)">
                                      <p:cBhvr>
                                        <p:cTn id="7" dur="2000"/>
                                        <p:tgtEl>
                                          <p:spTgt spid="5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inh-nen-powerpoint-don-gian-de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757238" y="549275"/>
            <a:ext cx="8135937" cy="5472113"/>
          </a:xfrm>
        </p:spPr>
        <p:txBody>
          <a:bodyPr/>
          <a:lstStyle/>
          <a:p>
            <a:pPr algn="l" eaLnBrk="1" hangingPunct="1"/>
            <a:r>
              <a:rPr lang="en-US" sz="2800" b="1" smtClean="0"/>
              <a:t>              QUY TR</a:t>
            </a:r>
            <a:r>
              <a:rPr lang="vi-VN" sz="2800" b="1" smtClean="0"/>
              <a:t>ÌNH</a:t>
            </a:r>
            <a:r>
              <a:rPr lang="en-US" sz="2800" b="1" smtClean="0"/>
              <a:t> TH</a:t>
            </a:r>
            <a:r>
              <a:rPr lang="vi-VN" sz="2800" b="1" smtClean="0"/>
              <a:t>ỰC</a:t>
            </a:r>
            <a:r>
              <a:rPr lang="en-US" sz="2800" b="1" smtClean="0"/>
              <a:t> HI</a:t>
            </a:r>
            <a:r>
              <a:rPr lang="vi-VN" sz="2800" b="1" smtClean="0"/>
              <a:t>ỆN</a:t>
            </a:r>
            <a:br>
              <a:rPr lang="vi-VN" sz="2800" b="1" smtClean="0"/>
            </a:br>
            <a:r>
              <a:rPr lang="vi-VN" sz="2800" smtClean="0"/>
              <a:t/>
            </a:r>
            <a:br>
              <a:rPr lang="vi-VN" sz="2800" smtClean="0"/>
            </a:br>
            <a:r>
              <a:rPr lang="vi-VN" sz="2800" b="1" smtClean="0"/>
              <a:t>* </a:t>
            </a:r>
            <a:r>
              <a:rPr lang="vi-VN" sz="2400" b="1" smtClean="0"/>
              <a:t>Vẽ nét</a:t>
            </a:r>
            <a:r>
              <a:rPr lang="vi-VN" sz="4000" b="1" smtClean="0"/>
              <a:t/>
            </a:r>
            <a:br>
              <a:rPr lang="vi-VN" sz="4000" b="1" smtClean="0"/>
            </a:br>
            <a:r>
              <a:rPr lang="vi-VN" sz="2400" smtClean="0"/>
              <a:t>- 2 người 1 cặp ngồi đối diện nhau, nhìn thẳng mặt nhau: quan sát cảm nhận về khuôn mặt và đặc điểm các bộ phận trên khuôn mặt người bạn mình sẽ vẽ chân dung trong 5 phút</a:t>
            </a:r>
            <a:br>
              <a:rPr lang="vi-VN" sz="2400" smtClean="0"/>
            </a:br>
            <a:r>
              <a:rPr lang="vi-VN" sz="2400" smtClean="0"/>
              <a:t>- Ghi nhớ những đặc điểm nổi bật của bạn và bắt đầu vẽ</a:t>
            </a:r>
            <a:br>
              <a:rPr lang="vi-VN" sz="2400" smtClean="0"/>
            </a:br>
            <a:r>
              <a:rPr lang="vi-VN" sz="2400" smtClean="0"/>
              <a:t>- Trong quá trình vẽ, người vẽ tập trung quan sát đối tượng, chủ động điều khiển bút vẽ theo sự liên tưởng và cảm xúc, tuyệt đối không nhìn vào giấy, không nhấc tay khỏi giấy khi vẽ, kiên nhẫn và vẽ từ từ.</a:t>
            </a:r>
            <a:br>
              <a:rPr lang="vi-VN" sz="2400" smtClean="0"/>
            </a:br>
            <a:r>
              <a:rPr lang="vi-VN" sz="2400" smtClean="0"/>
              <a:t/>
            </a:r>
            <a:br>
              <a:rPr lang="vi-VN" sz="2400" smtClean="0"/>
            </a:br>
            <a:r>
              <a:rPr lang="vi-VN" sz="2400" b="1" smtClean="0"/>
              <a:t>* Vẽ màu</a:t>
            </a:r>
          </a:p>
        </p:txBody>
      </p:sp>
      <p:pic>
        <p:nvPicPr>
          <p:cNvPr id="9220" name="Picture 4" descr="hinh-nen-powerpoint-don-gian-dep"/>
          <p:cNvPicPr>
            <a:picLocks noChangeAspect="1" noChangeArrowheads="1"/>
          </p:cNvPicPr>
          <p:nvPr/>
        </p:nvPicPr>
        <p:blipFill>
          <a:blip r:embed="rId2"/>
          <a:srcRect/>
          <a:stretch>
            <a:fillRect/>
          </a:stretch>
        </p:blipFill>
        <p:spPr bwMode="auto">
          <a:xfrm>
            <a:off x="0" y="-171450"/>
            <a:ext cx="9144000" cy="7029450"/>
          </a:xfrm>
          <a:prstGeom prst="rect">
            <a:avLst/>
          </a:prstGeom>
          <a:noFill/>
          <a:ln w="9525">
            <a:noFill/>
            <a:miter lim="800000"/>
            <a:headEnd/>
            <a:tailEnd/>
          </a:ln>
        </p:spPr>
      </p:pic>
      <p:sp>
        <p:nvSpPr>
          <p:cNvPr id="9221" name="Rectangle 5"/>
          <p:cNvSpPr>
            <a:spLocks noChangeArrowheads="1"/>
          </p:cNvSpPr>
          <p:nvPr/>
        </p:nvSpPr>
        <p:spPr bwMode="auto">
          <a:xfrm>
            <a:off x="-36513" y="115888"/>
            <a:ext cx="9144001" cy="792162"/>
          </a:xfrm>
          <a:prstGeom prst="rect">
            <a:avLst/>
          </a:prstGeom>
          <a:noFill/>
          <a:ln w="9525">
            <a:noFill/>
            <a:miter lim="800000"/>
            <a:headEnd/>
            <a:tailEnd/>
          </a:ln>
        </p:spPr>
        <p:txBody>
          <a:bodyPr lIns="91416" tIns="45708" rIns="91416" bIns="45708" anchor="ctr"/>
          <a:lstStyle/>
          <a:p>
            <a:pPr algn="ctr"/>
            <a:r>
              <a:rPr lang="en-US" sz="3200" b="1">
                <a:solidFill>
                  <a:srgbClr val="FF33CC"/>
                </a:solidFill>
              </a:rPr>
              <a:t>    3- L</a:t>
            </a:r>
            <a:r>
              <a:rPr lang="vi-VN" sz="3200" b="1">
                <a:solidFill>
                  <a:srgbClr val="FF33CC"/>
                </a:solidFill>
              </a:rPr>
              <a:t>ỰA</a:t>
            </a:r>
            <a:r>
              <a:rPr lang="en-US" sz="3200" b="1">
                <a:solidFill>
                  <a:srgbClr val="FF33CC"/>
                </a:solidFill>
              </a:rPr>
              <a:t> CH</a:t>
            </a:r>
            <a:r>
              <a:rPr lang="vi-VN" sz="3200" b="1">
                <a:solidFill>
                  <a:srgbClr val="FF33CC"/>
                </a:solidFill>
              </a:rPr>
              <a:t>ỌN</a:t>
            </a:r>
            <a:r>
              <a:rPr lang="en-US" sz="3200" b="1">
                <a:solidFill>
                  <a:srgbClr val="FF33CC"/>
                </a:solidFill>
              </a:rPr>
              <a:t> H</a:t>
            </a:r>
            <a:r>
              <a:rPr lang="vi-VN" sz="3200" b="1">
                <a:solidFill>
                  <a:srgbClr val="FF33CC"/>
                </a:solidFill>
              </a:rPr>
              <a:t>ÌNH</a:t>
            </a:r>
            <a:r>
              <a:rPr lang="en-US" sz="3200" b="1">
                <a:solidFill>
                  <a:srgbClr val="FF33CC"/>
                </a:solidFill>
              </a:rPr>
              <a:t> </a:t>
            </a:r>
            <a:r>
              <a:rPr lang="vi-VN" sz="3200" b="1">
                <a:solidFill>
                  <a:srgbClr val="FF33CC"/>
                </a:solidFill>
              </a:rPr>
              <a:t>ẢNH</a:t>
            </a:r>
          </a:p>
        </p:txBody>
      </p:sp>
      <p:sp>
        <p:nvSpPr>
          <p:cNvPr id="9222" name="Text Box 6"/>
          <p:cNvSpPr txBox="1">
            <a:spLocks noChangeArrowheads="1"/>
          </p:cNvSpPr>
          <p:nvPr/>
        </p:nvSpPr>
        <p:spPr bwMode="auto">
          <a:xfrm>
            <a:off x="539750" y="1484313"/>
            <a:ext cx="8280400" cy="366712"/>
          </a:xfrm>
          <a:prstGeom prst="rect">
            <a:avLst/>
          </a:prstGeom>
          <a:noFill/>
          <a:ln w="9525">
            <a:noFill/>
            <a:miter lim="800000"/>
            <a:headEnd/>
            <a:tailEnd/>
          </a:ln>
        </p:spPr>
        <p:txBody>
          <a:bodyPr lIns="91428" tIns="45714" rIns="91428" bIns="45714">
            <a:spAutoFit/>
          </a:bodyPr>
          <a:lstStyle/>
          <a:p>
            <a:pPr>
              <a:spcBef>
                <a:spcPct val="50000"/>
              </a:spcBef>
            </a:pPr>
            <a:endParaRPr lang="en-US"/>
          </a:p>
        </p:txBody>
      </p:sp>
      <p:sp>
        <p:nvSpPr>
          <p:cNvPr id="9223" name="Text Box 7"/>
          <p:cNvSpPr txBox="1">
            <a:spLocks noChangeArrowheads="1"/>
          </p:cNvSpPr>
          <p:nvPr/>
        </p:nvSpPr>
        <p:spPr bwMode="auto">
          <a:xfrm>
            <a:off x="107950" y="1125538"/>
            <a:ext cx="8928100" cy="366712"/>
          </a:xfrm>
          <a:prstGeom prst="rect">
            <a:avLst/>
          </a:prstGeom>
          <a:noFill/>
          <a:ln w="9525">
            <a:noFill/>
            <a:miter lim="800000"/>
            <a:headEnd/>
            <a:tailEnd/>
          </a:ln>
        </p:spPr>
        <p:txBody>
          <a:bodyPr>
            <a:spAutoFit/>
          </a:bodyPr>
          <a:lstStyle/>
          <a:p>
            <a:pPr>
              <a:spcBef>
                <a:spcPct val="50000"/>
              </a:spcBef>
            </a:pPr>
            <a:endParaRPr lang="en-US"/>
          </a:p>
        </p:txBody>
      </p:sp>
      <p:pic>
        <p:nvPicPr>
          <p:cNvPr id="9224" name="Picture 10" descr="Bauernbar">
            <a:hlinkClick r:id="rId3" action="ppaction://hlinksldjump" tooltip="click vao qua 3"/>
          </p:cNvPr>
          <p:cNvPicPr>
            <a:picLocks noChangeAspect="1" noChangeArrowheads="1"/>
          </p:cNvPicPr>
          <p:nvPr/>
        </p:nvPicPr>
        <p:blipFill>
          <a:blip r:embed="rId4"/>
          <a:srcRect/>
          <a:stretch>
            <a:fillRect/>
          </a:stretch>
        </p:blipFill>
        <p:spPr bwMode="auto">
          <a:xfrm>
            <a:off x="3276600" y="836613"/>
            <a:ext cx="2665413" cy="411162"/>
          </a:xfrm>
          <a:prstGeom prst="rect">
            <a:avLst/>
          </a:prstGeom>
          <a:noFill/>
          <a:ln w="9525">
            <a:noFill/>
            <a:miter lim="800000"/>
            <a:headEnd/>
            <a:tailEnd/>
          </a:ln>
        </p:spPr>
      </p:pic>
      <p:pic>
        <p:nvPicPr>
          <p:cNvPr id="49170" name="Picture 6" descr="DSC04052.JPG"/>
          <p:cNvPicPr>
            <a:picLocks noChangeAspect="1"/>
          </p:cNvPicPr>
          <p:nvPr/>
        </p:nvPicPr>
        <p:blipFill>
          <a:blip r:embed="rId5"/>
          <a:srcRect/>
          <a:stretch>
            <a:fillRect/>
          </a:stretch>
        </p:blipFill>
        <p:spPr bwMode="auto">
          <a:xfrm>
            <a:off x="611188" y="1341438"/>
            <a:ext cx="3673475" cy="2528887"/>
          </a:xfrm>
          <a:prstGeom prst="rect">
            <a:avLst/>
          </a:prstGeom>
          <a:noFill/>
          <a:ln w="9525">
            <a:noFill/>
            <a:miter lim="800000"/>
            <a:headEnd/>
            <a:tailEnd/>
          </a:ln>
        </p:spPr>
      </p:pic>
      <p:pic>
        <p:nvPicPr>
          <p:cNvPr id="49171" name="Picture 8" descr="DSC04053.JPG"/>
          <p:cNvPicPr>
            <a:picLocks noChangeAspect="1"/>
          </p:cNvPicPr>
          <p:nvPr/>
        </p:nvPicPr>
        <p:blipFill>
          <a:blip r:embed="rId6"/>
          <a:srcRect/>
          <a:stretch>
            <a:fillRect/>
          </a:stretch>
        </p:blipFill>
        <p:spPr bwMode="auto">
          <a:xfrm>
            <a:off x="4787900" y="4076700"/>
            <a:ext cx="3673475" cy="2528888"/>
          </a:xfrm>
          <a:prstGeom prst="rect">
            <a:avLst/>
          </a:prstGeom>
          <a:noFill/>
          <a:ln w="9525">
            <a:noFill/>
            <a:miter lim="800000"/>
            <a:headEnd/>
            <a:tailEnd/>
          </a:ln>
        </p:spPr>
      </p:pic>
      <p:pic>
        <p:nvPicPr>
          <p:cNvPr id="49172" name="Picture 1" descr="DSC04865.JPG"/>
          <p:cNvPicPr>
            <a:picLocks noChangeAspect="1"/>
          </p:cNvPicPr>
          <p:nvPr/>
        </p:nvPicPr>
        <p:blipFill>
          <a:blip r:embed="rId7"/>
          <a:srcRect/>
          <a:stretch>
            <a:fillRect/>
          </a:stretch>
        </p:blipFill>
        <p:spPr bwMode="auto">
          <a:xfrm>
            <a:off x="4787900" y="1341438"/>
            <a:ext cx="3673475" cy="2528887"/>
          </a:xfrm>
          <a:prstGeom prst="rect">
            <a:avLst/>
          </a:prstGeom>
          <a:noFill/>
          <a:ln w="9525">
            <a:noFill/>
            <a:miter lim="800000"/>
            <a:headEnd/>
            <a:tailEnd/>
          </a:ln>
        </p:spPr>
      </p:pic>
      <p:pic>
        <p:nvPicPr>
          <p:cNvPr id="49173" name="Picture 2" descr="DSC04867.JPG"/>
          <p:cNvPicPr>
            <a:picLocks noChangeAspect="1"/>
          </p:cNvPicPr>
          <p:nvPr/>
        </p:nvPicPr>
        <p:blipFill>
          <a:blip r:embed="rId8"/>
          <a:srcRect/>
          <a:stretch>
            <a:fillRect/>
          </a:stretch>
        </p:blipFill>
        <p:spPr bwMode="auto">
          <a:xfrm>
            <a:off x="611188" y="4005263"/>
            <a:ext cx="3673475" cy="2592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170"/>
                                        </p:tgtEl>
                                        <p:attrNameLst>
                                          <p:attrName>style.visibility</p:attrName>
                                        </p:attrNameLst>
                                      </p:cBhvr>
                                      <p:to>
                                        <p:strVal val="visible"/>
                                      </p:to>
                                    </p:set>
                                    <p:animEffect transition="in" filter="diamond(in)">
                                      <p:cBhvr>
                                        <p:cTn id="7" dur="2000"/>
                                        <p:tgtEl>
                                          <p:spTgt spid="4917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9172"/>
                                        </p:tgtEl>
                                        <p:attrNameLst>
                                          <p:attrName>style.visibility</p:attrName>
                                        </p:attrNameLst>
                                      </p:cBhvr>
                                      <p:to>
                                        <p:strVal val="visible"/>
                                      </p:to>
                                    </p:set>
                                    <p:animEffect transition="in" filter="diamond(in)">
                                      <p:cBhvr>
                                        <p:cTn id="12" dur="2000"/>
                                        <p:tgtEl>
                                          <p:spTgt spid="4917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9173"/>
                                        </p:tgtEl>
                                        <p:attrNameLst>
                                          <p:attrName>style.visibility</p:attrName>
                                        </p:attrNameLst>
                                      </p:cBhvr>
                                      <p:to>
                                        <p:strVal val="visible"/>
                                      </p:to>
                                    </p:set>
                                    <p:animEffect transition="in" filter="diamond(in)">
                                      <p:cBhvr>
                                        <p:cTn id="17" dur="2000"/>
                                        <p:tgtEl>
                                          <p:spTgt spid="4917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9171"/>
                                        </p:tgtEl>
                                        <p:attrNameLst>
                                          <p:attrName>style.visibility</p:attrName>
                                        </p:attrNameLst>
                                      </p:cBhvr>
                                      <p:to>
                                        <p:strVal val="visible"/>
                                      </p:to>
                                    </p:set>
                                    <p:animEffect transition="in" filter="diamond(in)">
                                      <p:cBhvr>
                                        <p:cTn id="22" dur="2000"/>
                                        <p:tgtEl>
                                          <p:spTgt spid="49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hinh-nen-powerpoint-don-gian-dep"/>
          <p:cNvPicPr>
            <a:picLocks noChangeAspect="1" noChangeArrowheads="1"/>
          </p:cNvPicPr>
          <p:nvPr/>
        </p:nvPicPr>
        <p:blipFill>
          <a:blip r:embed="rId2"/>
          <a:srcRect/>
          <a:stretch>
            <a:fillRect/>
          </a:stretch>
        </p:blipFill>
        <p:spPr bwMode="auto">
          <a:xfrm>
            <a:off x="0" y="0"/>
            <a:ext cx="9144000" cy="6958013"/>
          </a:xfrm>
          <a:prstGeom prst="rect">
            <a:avLst/>
          </a:prstGeom>
          <a:noFill/>
          <a:ln w="9525">
            <a:noFill/>
            <a:miter lim="800000"/>
            <a:headEnd/>
            <a:tailEnd/>
          </a:ln>
        </p:spPr>
      </p:pic>
      <p:sp>
        <p:nvSpPr>
          <p:cNvPr id="10243" name="Rectangle 9"/>
          <p:cNvSpPr>
            <a:spLocks noChangeArrowheads="1"/>
          </p:cNvSpPr>
          <p:nvPr/>
        </p:nvSpPr>
        <p:spPr bwMode="auto">
          <a:xfrm>
            <a:off x="0" y="476250"/>
            <a:ext cx="9144000" cy="649288"/>
          </a:xfrm>
          <a:prstGeom prst="rect">
            <a:avLst/>
          </a:prstGeom>
          <a:noFill/>
          <a:ln w="9525">
            <a:noFill/>
            <a:miter lim="800000"/>
            <a:headEnd/>
            <a:tailEnd/>
          </a:ln>
        </p:spPr>
        <p:txBody>
          <a:bodyPr lIns="91416" tIns="45708" rIns="91416" bIns="45708" anchor="ctr"/>
          <a:lstStyle/>
          <a:p>
            <a:pPr algn="ctr"/>
            <a:r>
              <a:rPr lang="en-US" sz="3200" b="1">
                <a:solidFill>
                  <a:srgbClr val="FF33CC"/>
                </a:solidFill>
              </a:rPr>
              <a:t>4-T</a:t>
            </a:r>
            <a:r>
              <a:rPr lang="vi-VN" sz="3200" b="1">
                <a:solidFill>
                  <a:srgbClr val="FF33CC"/>
                </a:solidFill>
              </a:rPr>
              <a:t>ẠO</a:t>
            </a:r>
            <a:r>
              <a:rPr lang="en-US" sz="3200" b="1">
                <a:solidFill>
                  <a:srgbClr val="FF33CC"/>
                </a:solidFill>
              </a:rPr>
              <a:t> TRANH </a:t>
            </a:r>
            <a:br>
              <a:rPr lang="en-US" sz="3200" b="1">
                <a:solidFill>
                  <a:srgbClr val="FF33CC"/>
                </a:solidFill>
              </a:rPr>
            </a:br>
            <a:r>
              <a:rPr lang="en-US" sz="3200" b="1">
                <a:solidFill>
                  <a:srgbClr val="FF33CC"/>
                </a:solidFill>
              </a:rPr>
              <a:t>HO</a:t>
            </a:r>
            <a:r>
              <a:rPr lang="vi-VN" sz="3200" b="1">
                <a:solidFill>
                  <a:srgbClr val="FF33CC"/>
                </a:solidFill>
              </a:rPr>
              <a:t>ẶC</a:t>
            </a:r>
            <a:r>
              <a:rPr lang="en-US" sz="3200" b="1">
                <a:solidFill>
                  <a:srgbClr val="FF33CC"/>
                </a:solidFill>
              </a:rPr>
              <a:t> T</a:t>
            </a:r>
            <a:r>
              <a:rPr lang="vi-VN" sz="3200" b="1">
                <a:solidFill>
                  <a:srgbClr val="FF33CC"/>
                </a:solidFill>
              </a:rPr>
              <a:t>ẠO</a:t>
            </a:r>
            <a:r>
              <a:rPr lang="en-US" sz="3200" b="1">
                <a:solidFill>
                  <a:srgbClr val="FF33CC"/>
                </a:solidFill>
              </a:rPr>
              <a:t> S</a:t>
            </a:r>
            <a:r>
              <a:rPr lang="vi-VN" sz="3200" b="1">
                <a:solidFill>
                  <a:srgbClr val="FF33CC"/>
                </a:solidFill>
              </a:rPr>
              <a:t>ẢN</a:t>
            </a:r>
            <a:r>
              <a:rPr lang="en-US" sz="3200" b="1">
                <a:solidFill>
                  <a:srgbClr val="FF33CC"/>
                </a:solidFill>
              </a:rPr>
              <a:t> PH</a:t>
            </a:r>
            <a:r>
              <a:rPr lang="vi-VN" sz="3200" b="1">
                <a:solidFill>
                  <a:srgbClr val="FF33CC"/>
                </a:solidFill>
              </a:rPr>
              <a:t>ẨM</a:t>
            </a:r>
            <a:r>
              <a:rPr lang="en-US" sz="3200" b="1">
                <a:solidFill>
                  <a:srgbClr val="FF33CC"/>
                </a:solidFill>
              </a:rPr>
              <a:t> TRANG TR</a:t>
            </a:r>
            <a:r>
              <a:rPr lang="vi-VN" sz="3200" b="1">
                <a:solidFill>
                  <a:srgbClr val="FF33CC"/>
                </a:solidFill>
              </a:rPr>
              <a:t>Í</a:t>
            </a:r>
          </a:p>
        </p:txBody>
      </p:sp>
      <p:pic>
        <p:nvPicPr>
          <p:cNvPr id="37904" name="Picture 16" descr="Picture 032"/>
          <p:cNvPicPr>
            <a:picLocks noChangeAspect="1" noChangeArrowheads="1"/>
          </p:cNvPicPr>
          <p:nvPr/>
        </p:nvPicPr>
        <p:blipFill>
          <a:blip r:embed="rId3"/>
          <a:srcRect/>
          <a:stretch>
            <a:fillRect/>
          </a:stretch>
        </p:blipFill>
        <p:spPr bwMode="auto">
          <a:xfrm>
            <a:off x="3563938" y="1557338"/>
            <a:ext cx="2087562" cy="2592387"/>
          </a:xfrm>
          <a:prstGeom prst="rect">
            <a:avLst/>
          </a:prstGeom>
          <a:noFill/>
          <a:ln w="9525">
            <a:noFill/>
            <a:miter lim="800000"/>
            <a:headEnd/>
            <a:tailEnd/>
          </a:ln>
        </p:spPr>
      </p:pic>
      <p:pic>
        <p:nvPicPr>
          <p:cNvPr id="37905" name="Picture 17" descr="IMG_108154698641821"/>
          <p:cNvPicPr>
            <a:picLocks noChangeAspect="1" noChangeArrowheads="1"/>
          </p:cNvPicPr>
          <p:nvPr/>
        </p:nvPicPr>
        <p:blipFill>
          <a:blip r:embed="rId4"/>
          <a:srcRect/>
          <a:stretch>
            <a:fillRect/>
          </a:stretch>
        </p:blipFill>
        <p:spPr bwMode="auto">
          <a:xfrm>
            <a:off x="1116013" y="1557338"/>
            <a:ext cx="2016125" cy="2592387"/>
          </a:xfrm>
          <a:prstGeom prst="rect">
            <a:avLst/>
          </a:prstGeom>
          <a:noFill/>
          <a:ln w="12700">
            <a:solidFill>
              <a:srgbClr val="000000"/>
            </a:solidFill>
            <a:miter lim="800000"/>
            <a:headEnd/>
            <a:tailEnd/>
          </a:ln>
        </p:spPr>
      </p:pic>
      <p:pic>
        <p:nvPicPr>
          <p:cNvPr id="37907" name="Picture 4" descr="DSC04123.JPG"/>
          <p:cNvPicPr>
            <a:picLocks noChangeAspect="1"/>
          </p:cNvPicPr>
          <p:nvPr/>
        </p:nvPicPr>
        <p:blipFill>
          <a:blip r:embed="rId5"/>
          <a:srcRect l="19167" t="4443" r="31667" b="11111"/>
          <a:stretch>
            <a:fillRect/>
          </a:stretch>
        </p:blipFill>
        <p:spPr bwMode="auto">
          <a:xfrm>
            <a:off x="6084888" y="1557338"/>
            <a:ext cx="2016125" cy="2592387"/>
          </a:xfrm>
          <a:prstGeom prst="rect">
            <a:avLst/>
          </a:prstGeom>
          <a:noFill/>
          <a:ln w="9525">
            <a:noFill/>
            <a:miter lim="800000"/>
            <a:headEnd/>
            <a:tailEnd/>
          </a:ln>
        </p:spPr>
      </p:pic>
      <p:pic>
        <p:nvPicPr>
          <p:cNvPr id="37908" name="Picture 20" descr="Picture 034"/>
          <p:cNvPicPr>
            <a:picLocks noChangeAspect="1" noChangeArrowheads="1"/>
          </p:cNvPicPr>
          <p:nvPr/>
        </p:nvPicPr>
        <p:blipFill>
          <a:blip r:embed="rId6"/>
          <a:srcRect/>
          <a:stretch>
            <a:fillRect/>
          </a:stretch>
        </p:blipFill>
        <p:spPr bwMode="auto">
          <a:xfrm>
            <a:off x="468313" y="4365625"/>
            <a:ext cx="2786062" cy="2089150"/>
          </a:xfrm>
          <a:prstGeom prst="rect">
            <a:avLst/>
          </a:prstGeom>
          <a:noFill/>
          <a:ln w="9525">
            <a:noFill/>
            <a:miter lim="800000"/>
            <a:headEnd/>
            <a:tailEnd/>
          </a:ln>
        </p:spPr>
      </p:pic>
      <p:pic>
        <p:nvPicPr>
          <p:cNvPr id="37909" name="Picture 21" descr="IMG_20140810_151942"/>
          <p:cNvPicPr>
            <a:picLocks noChangeAspect="1" noChangeArrowheads="1"/>
          </p:cNvPicPr>
          <p:nvPr/>
        </p:nvPicPr>
        <p:blipFill>
          <a:blip r:embed="rId7"/>
          <a:srcRect/>
          <a:stretch>
            <a:fillRect/>
          </a:stretch>
        </p:blipFill>
        <p:spPr bwMode="auto">
          <a:xfrm>
            <a:off x="3748088" y="4221163"/>
            <a:ext cx="1760537" cy="2347912"/>
          </a:xfrm>
          <a:prstGeom prst="rect">
            <a:avLst/>
          </a:prstGeom>
          <a:noFill/>
          <a:ln w="9525">
            <a:noFill/>
            <a:miter lim="800000"/>
            <a:headEnd/>
            <a:tailEnd/>
          </a:ln>
        </p:spPr>
      </p:pic>
      <p:pic>
        <p:nvPicPr>
          <p:cNvPr id="37911" name="Picture 23" descr="7054_1454628718144257_6977697852847217234_n"/>
          <p:cNvPicPr>
            <a:picLocks noChangeAspect="1" noChangeArrowheads="1"/>
          </p:cNvPicPr>
          <p:nvPr/>
        </p:nvPicPr>
        <p:blipFill>
          <a:blip r:embed="rId8"/>
          <a:srcRect/>
          <a:stretch>
            <a:fillRect/>
          </a:stretch>
        </p:blipFill>
        <p:spPr bwMode="auto">
          <a:xfrm>
            <a:off x="5867400" y="4365625"/>
            <a:ext cx="2808288" cy="2125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905"/>
                                        </p:tgtEl>
                                        <p:attrNameLst>
                                          <p:attrName>style.visibility</p:attrName>
                                        </p:attrNameLst>
                                      </p:cBhvr>
                                      <p:to>
                                        <p:strVal val="visible"/>
                                      </p:to>
                                    </p:set>
                                    <p:animEffect transition="in" filter="circle(in)">
                                      <p:cBhvr>
                                        <p:cTn id="7" dur="2000"/>
                                        <p:tgtEl>
                                          <p:spTgt spid="37905"/>
                                        </p:tgtEl>
                                      </p:cBhvr>
                                    </p:animEffect>
                                  </p:childTnLst>
                                </p:cTn>
                              </p:par>
                              <p:par>
                                <p:cTn id="8" presetID="6" presetClass="entr" presetSubtype="16" fill="hold" nodeType="withEffect">
                                  <p:stCondLst>
                                    <p:cond delay="0"/>
                                  </p:stCondLst>
                                  <p:childTnLst>
                                    <p:set>
                                      <p:cBhvr>
                                        <p:cTn id="9" dur="1" fill="hold">
                                          <p:stCondLst>
                                            <p:cond delay="0"/>
                                          </p:stCondLst>
                                        </p:cTn>
                                        <p:tgtEl>
                                          <p:spTgt spid="37907"/>
                                        </p:tgtEl>
                                        <p:attrNameLst>
                                          <p:attrName>style.visibility</p:attrName>
                                        </p:attrNameLst>
                                      </p:cBhvr>
                                      <p:to>
                                        <p:strVal val="visible"/>
                                      </p:to>
                                    </p:set>
                                    <p:animEffect transition="in" filter="circle(in)">
                                      <p:cBhvr>
                                        <p:cTn id="10" dur="2000"/>
                                        <p:tgtEl>
                                          <p:spTgt spid="37907"/>
                                        </p:tgtEl>
                                      </p:cBhvr>
                                    </p:animEffect>
                                  </p:childTnLst>
                                </p:cTn>
                              </p:par>
                              <p:par>
                                <p:cTn id="11" presetID="6" presetClass="entr" presetSubtype="16" fill="hold" nodeType="withEffect">
                                  <p:stCondLst>
                                    <p:cond delay="0"/>
                                  </p:stCondLst>
                                  <p:childTnLst>
                                    <p:set>
                                      <p:cBhvr>
                                        <p:cTn id="12" dur="1" fill="hold">
                                          <p:stCondLst>
                                            <p:cond delay="0"/>
                                          </p:stCondLst>
                                        </p:cTn>
                                        <p:tgtEl>
                                          <p:spTgt spid="37904"/>
                                        </p:tgtEl>
                                        <p:attrNameLst>
                                          <p:attrName>style.visibility</p:attrName>
                                        </p:attrNameLst>
                                      </p:cBhvr>
                                      <p:to>
                                        <p:strVal val="visible"/>
                                      </p:to>
                                    </p:set>
                                    <p:animEffect transition="in" filter="circle(in)">
                                      <p:cBhvr>
                                        <p:cTn id="13" dur="2000"/>
                                        <p:tgtEl>
                                          <p:spTgt spid="3790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7908"/>
                                        </p:tgtEl>
                                        <p:attrNameLst>
                                          <p:attrName>style.visibility</p:attrName>
                                        </p:attrNameLst>
                                      </p:cBhvr>
                                      <p:to>
                                        <p:strVal val="visible"/>
                                      </p:to>
                                    </p:set>
                                    <p:animEffect transition="in" filter="diamond(in)">
                                      <p:cBhvr>
                                        <p:cTn id="18" dur="2000"/>
                                        <p:tgtEl>
                                          <p:spTgt spid="37908"/>
                                        </p:tgtEl>
                                      </p:cBhvr>
                                    </p:animEffect>
                                  </p:childTnLst>
                                </p:cTn>
                              </p:par>
                              <p:par>
                                <p:cTn id="19" presetID="8" presetClass="entr" presetSubtype="16" fill="hold" nodeType="withEffect">
                                  <p:stCondLst>
                                    <p:cond delay="0"/>
                                  </p:stCondLst>
                                  <p:childTnLst>
                                    <p:set>
                                      <p:cBhvr>
                                        <p:cTn id="20" dur="1" fill="hold">
                                          <p:stCondLst>
                                            <p:cond delay="0"/>
                                          </p:stCondLst>
                                        </p:cTn>
                                        <p:tgtEl>
                                          <p:spTgt spid="37909"/>
                                        </p:tgtEl>
                                        <p:attrNameLst>
                                          <p:attrName>style.visibility</p:attrName>
                                        </p:attrNameLst>
                                      </p:cBhvr>
                                      <p:to>
                                        <p:strVal val="visible"/>
                                      </p:to>
                                    </p:set>
                                    <p:animEffect transition="in" filter="diamond(in)">
                                      <p:cBhvr>
                                        <p:cTn id="21" dur="2000"/>
                                        <p:tgtEl>
                                          <p:spTgt spid="37909"/>
                                        </p:tgtEl>
                                      </p:cBhvr>
                                    </p:animEffect>
                                  </p:childTnLst>
                                </p:cTn>
                              </p:par>
                              <p:par>
                                <p:cTn id="22" presetID="8" presetClass="entr" presetSubtype="16" fill="hold" nodeType="withEffect">
                                  <p:stCondLst>
                                    <p:cond delay="0"/>
                                  </p:stCondLst>
                                  <p:childTnLst>
                                    <p:set>
                                      <p:cBhvr>
                                        <p:cTn id="23" dur="1" fill="hold">
                                          <p:stCondLst>
                                            <p:cond delay="0"/>
                                          </p:stCondLst>
                                        </p:cTn>
                                        <p:tgtEl>
                                          <p:spTgt spid="37911"/>
                                        </p:tgtEl>
                                        <p:attrNameLst>
                                          <p:attrName>style.visibility</p:attrName>
                                        </p:attrNameLst>
                                      </p:cBhvr>
                                      <p:to>
                                        <p:strVal val="visible"/>
                                      </p:to>
                                    </p:set>
                                    <p:animEffect transition="in" filter="diamond(in)">
                                      <p:cBhvr>
                                        <p:cTn id="24" dur="2000"/>
                                        <p:tgtEl>
                                          <p:spTgt spid="3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968</TotalTime>
  <Words>189</Words>
  <Application>Microsoft Office PowerPoint</Application>
  <PresentationFormat>On-screen Show (4:3)</PresentationFormat>
  <Paragraphs>28</Paragraphs>
  <Slides>15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18" baseType="lpstr">
      <vt:lpstr>Arial</vt:lpstr>
      <vt:lpstr>Times New Roman</vt:lpstr>
      <vt:lpstr>Default Design</vt:lpstr>
      <vt:lpstr>Slide 1</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Slide 4</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Slide 7</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Slide 9</vt:lpstr>
      <vt:lpstr>Slide 10</vt:lpstr>
      <vt:lpstr>              QUY TRÌNH THỰC HIỆN  * Vẽ nét - 2 người 1 cặp ngồi đối diện nhau, nhìn thẳng mặt nhau: quan sát cảm nhận về khuôn mặt và đặc điểm các bộ phận trên khuôn mặt người bạn mình sẽ vẽ chân dung trong 5 phút - Ghi nhớ những đặc điểm nổi bật của bạn và bắt đầu vẽ - Trong quá trình vẽ, người vẽ tập trung quan sát đối tượng, chủ động điều khiển bút vẽ theo sự liên tưởng và cảm xúc, tuyệt đối không nhìn vào giấy, không nhấc tay khỏi giấy khi vẽ, kiên nhẫn và vẽ từ từ.  * Vẽ màu</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94</cp:revision>
  <dcterms:created xsi:type="dcterms:W3CDTF">2014-09-27T02:15:44Z</dcterms:created>
  <dcterms:modified xsi:type="dcterms:W3CDTF">2021-05-31T06:36:37Z</dcterms:modified>
</cp:coreProperties>
</file>