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9" r:id="rId5"/>
    <p:sldId id="258" r:id="rId6"/>
    <p:sldId id="260" r:id="rId7"/>
    <p:sldId id="264" r:id="rId8"/>
    <p:sldId id="263" r:id="rId9"/>
    <p:sldId id="272" r:id="rId10"/>
    <p:sldId id="277" r:id="rId11"/>
    <p:sldId id="278" r:id="rId12"/>
    <p:sldId id="265" r:id="rId13"/>
    <p:sldId id="273" r:id="rId14"/>
    <p:sldId id="279" r:id="rId15"/>
    <p:sldId id="276" r:id="rId16"/>
  </p:sldIdLst>
  <p:sldSz cx="9144000" cy="5143500" type="screen16x9"/>
  <p:notesSz cx="9144000" cy="6858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FF"/>
    <a:srgbClr val="FF3300"/>
    <a:srgbClr val="006600"/>
    <a:srgbClr val="00FF00"/>
    <a:srgbClr val="FFFF00"/>
    <a:srgbClr val="F3AB29"/>
    <a:srgbClr val="D5E1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638" autoAdjust="0"/>
  </p:normalViewPr>
  <p:slideViewPr>
    <p:cSldViewPr>
      <p:cViewPr>
        <p:scale>
          <a:sx n="75" d="100"/>
          <a:sy n="75" d="100"/>
        </p:scale>
        <p:origin x="-1182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32B-70A1-4363-9D7E-13501004D98A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6061-B6E3-4FC9-AAE8-F465A3B4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2A51-E539-4DD2-8A37-906090802769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2C4C-BE84-4E44-8157-CC4E3431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9B0C-9F43-4923-8616-B5772711D07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662C-5812-4F83-8196-82B5AF38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FEB2-DBE7-4FCD-B1CA-3CAAA22732BB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26AB-51FF-4B62-95D1-1BB98B3CF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765B-516A-47FF-A047-61A197A38124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1D68-8977-4B38-B838-A3A0F270F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1551-164A-4CCC-9DAA-39E64F6405E4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B46-684F-4105-87EF-64EB0D765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A4CF-BB6C-4411-A34A-1E6F83C8C2DF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4779-877A-4569-A24F-F7280D469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F782-97E6-4AFA-8A59-9759E0F957FE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CC28-60F1-438B-8AF7-F3999BCEE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0EC1-962D-452E-8A70-A1F4EB3394C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F48D-69FE-4A2B-8FE6-5E77866ED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5CC9-7FAA-4B06-BF73-2D789EA3275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C6B2-8AF4-4710-9C83-E018E1C90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D73-633B-4694-978C-3644E3A93591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9753-AFBF-408F-B29F-42BE8D87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B91CD9-D48D-4A83-BC6D-5094AFA749C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5ECC6F-607C-484F-9A06-150D3CCFA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Gi&#225;o%20&#225;n%20M&#297;%20thu&#7853;t%202017-2018\Em-di-giua-bien-vang-Ha-Kin.mp3" TargetMode="External"/><Relationship Id="rId1" Type="http://schemas.openxmlformats.org/officeDocument/2006/relationships/audio" Target="file:///D:\Gi&#225;o%20&#225;n%20M&#297;%20thu&#7853;t%202017-2018\Futari-No-Kimochi-Nhac-Khong-Loi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subTitle" idx="4294967295"/>
          </p:nvPr>
        </p:nvSpPr>
        <p:spPr>
          <a:xfrm>
            <a:off x="0" y="2914650"/>
            <a:ext cx="6400800" cy="13144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vi-VN" smtClean="0"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endParaRPr lang="vi-VN" smtClean="0">
              <a:latin typeface="Calibri" pitchFamily="34" charset="0"/>
            </a:endParaRPr>
          </a:p>
        </p:txBody>
      </p:sp>
      <p:pic>
        <p:nvPicPr>
          <p:cNvPr id="2051" name="Picture 5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-41275"/>
            <a:ext cx="9217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3943350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Giáo viên dạy: Trần Thị Bình</a:t>
            </a:r>
          </a:p>
        </p:txBody>
      </p:sp>
      <p:sp>
        <p:nvSpPr>
          <p:cNvPr id="2560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743200" y="971550"/>
            <a:ext cx="3886200" cy="113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MÔN MĨ THUẬT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45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457200" y="3371850"/>
            <a:ext cx="8153400" cy="452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Dạy theo phương pháp Đan Mạch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2895600" y="2857500"/>
            <a:ext cx="297180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99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4B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1219200" y="2114550"/>
            <a:ext cx="6781800" cy="655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Chủ đề 4: Em sáng tạo cùng những con chữ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animBg="1"/>
      <p:bldP spid="25605" grpId="1" animBg="1"/>
      <p:bldP spid="25607" grpId="0" animBg="1"/>
      <p:bldP spid="25607" grpId="1" animBg="1"/>
      <p:bldP spid="25608" grpId="0" animBg="1"/>
      <p:bldP spid="256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1143000" y="742950"/>
            <a:ext cx="6553200" cy="4114800"/>
          </a:xfrm>
          <a:custGeom>
            <a:avLst/>
            <a:gdLst>
              <a:gd name="T0" fmla="*/ 3294803 w 21600"/>
              <a:gd name="T1" fmla="*/ 416624 h 21600"/>
              <a:gd name="T2" fmla="*/ 888323 w 21600"/>
              <a:gd name="T3" fmla="*/ 2057400 h 21600"/>
              <a:gd name="T4" fmla="*/ 3294803 w 21600"/>
              <a:gd name="T5" fmla="*/ 4114800 h 21600"/>
              <a:gd name="T6" fmla="*/ 5664878 w 21600"/>
              <a:gd name="T7" fmla="*/ 2057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Freeform 5"/>
          <p:cNvSpPr>
            <a:spLocks/>
          </p:cNvSpPr>
          <p:nvPr/>
        </p:nvSpPr>
        <p:spPr bwMode="auto">
          <a:xfrm>
            <a:off x="927100" y="436563"/>
            <a:ext cx="6934200" cy="4578350"/>
          </a:xfrm>
          <a:custGeom>
            <a:avLst/>
            <a:gdLst>
              <a:gd name="T0" fmla="*/ 2376 w 4368"/>
              <a:gd name="T1" fmla="*/ 181 h 2884"/>
              <a:gd name="T2" fmla="*/ 2536 w 4368"/>
              <a:gd name="T3" fmla="*/ 157 h 2884"/>
              <a:gd name="T4" fmla="*/ 2680 w 4368"/>
              <a:gd name="T5" fmla="*/ 101 h 2884"/>
              <a:gd name="T6" fmla="*/ 2824 w 4368"/>
              <a:gd name="T7" fmla="*/ 117 h 2884"/>
              <a:gd name="T8" fmla="*/ 3176 w 4368"/>
              <a:gd name="T9" fmla="*/ 29 h 2884"/>
              <a:gd name="T10" fmla="*/ 3392 w 4368"/>
              <a:gd name="T11" fmla="*/ 173 h 2884"/>
              <a:gd name="T12" fmla="*/ 3672 w 4368"/>
              <a:gd name="T13" fmla="*/ 93 h 2884"/>
              <a:gd name="T14" fmla="*/ 3840 w 4368"/>
              <a:gd name="T15" fmla="*/ 149 h 2884"/>
              <a:gd name="T16" fmla="*/ 3960 w 4368"/>
              <a:gd name="T17" fmla="*/ 381 h 2884"/>
              <a:gd name="T18" fmla="*/ 4232 w 4368"/>
              <a:gd name="T19" fmla="*/ 413 h 2884"/>
              <a:gd name="T20" fmla="*/ 4320 w 4368"/>
              <a:gd name="T21" fmla="*/ 541 h 2884"/>
              <a:gd name="T22" fmla="*/ 4312 w 4368"/>
              <a:gd name="T23" fmla="*/ 901 h 2884"/>
              <a:gd name="T24" fmla="*/ 4192 w 4368"/>
              <a:gd name="T25" fmla="*/ 1085 h 2884"/>
              <a:gd name="T26" fmla="*/ 4152 w 4368"/>
              <a:gd name="T27" fmla="*/ 1317 h 2884"/>
              <a:gd name="T28" fmla="*/ 3888 w 4368"/>
              <a:gd name="T29" fmla="*/ 1517 h 2884"/>
              <a:gd name="T30" fmla="*/ 3688 w 4368"/>
              <a:gd name="T31" fmla="*/ 1717 h 2884"/>
              <a:gd name="T32" fmla="*/ 3472 w 4368"/>
              <a:gd name="T33" fmla="*/ 1749 h 2884"/>
              <a:gd name="T34" fmla="*/ 3248 w 4368"/>
              <a:gd name="T35" fmla="*/ 2029 h 2884"/>
              <a:gd name="T36" fmla="*/ 3064 w 4368"/>
              <a:gd name="T37" fmla="*/ 2189 h 2884"/>
              <a:gd name="T38" fmla="*/ 2808 w 4368"/>
              <a:gd name="T39" fmla="*/ 2325 h 2884"/>
              <a:gd name="T40" fmla="*/ 2800 w 4368"/>
              <a:gd name="T41" fmla="*/ 2453 h 2884"/>
              <a:gd name="T42" fmla="*/ 2584 w 4368"/>
              <a:gd name="T43" fmla="*/ 2517 h 2884"/>
              <a:gd name="T44" fmla="*/ 2568 w 4368"/>
              <a:gd name="T45" fmla="*/ 2677 h 2884"/>
              <a:gd name="T46" fmla="*/ 2344 w 4368"/>
              <a:gd name="T47" fmla="*/ 2701 h 2884"/>
              <a:gd name="T48" fmla="*/ 2216 w 4368"/>
              <a:gd name="T49" fmla="*/ 2845 h 2884"/>
              <a:gd name="T50" fmla="*/ 1944 w 4368"/>
              <a:gd name="T51" fmla="*/ 2701 h 2884"/>
              <a:gd name="T52" fmla="*/ 1728 w 4368"/>
              <a:gd name="T53" fmla="*/ 2509 h 2884"/>
              <a:gd name="T54" fmla="*/ 1688 w 4368"/>
              <a:gd name="T55" fmla="*/ 2421 h 2884"/>
              <a:gd name="T56" fmla="*/ 1472 w 4368"/>
              <a:gd name="T57" fmla="*/ 2229 h 2884"/>
              <a:gd name="T58" fmla="*/ 1248 w 4368"/>
              <a:gd name="T59" fmla="*/ 2125 h 2884"/>
              <a:gd name="T60" fmla="*/ 1256 w 4368"/>
              <a:gd name="T61" fmla="*/ 2005 h 2884"/>
              <a:gd name="T62" fmla="*/ 1024 w 4368"/>
              <a:gd name="T63" fmla="*/ 1805 h 2884"/>
              <a:gd name="T64" fmla="*/ 776 w 4368"/>
              <a:gd name="T65" fmla="*/ 1741 h 2884"/>
              <a:gd name="T66" fmla="*/ 752 w 4368"/>
              <a:gd name="T67" fmla="*/ 1581 h 2884"/>
              <a:gd name="T68" fmla="*/ 600 w 4368"/>
              <a:gd name="T69" fmla="*/ 1597 h 2884"/>
              <a:gd name="T70" fmla="*/ 280 w 4368"/>
              <a:gd name="T71" fmla="*/ 1341 h 2884"/>
              <a:gd name="T72" fmla="*/ 280 w 4368"/>
              <a:gd name="T73" fmla="*/ 1181 h 2884"/>
              <a:gd name="T74" fmla="*/ 80 w 4368"/>
              <a:gd name="T75" fmla="*/ 1117 h 2884"/>
              <a:gd name="T76" fmla="*/ 72 w 4368"/>
              <a:gd name="T77" fmla="*/ 981 h 2884"/>
              <a:gd name="T78" fmla="*/ 8 w 4368"/>
              <a:gd name="T79" fmla="*/ 829 h 2884"/>
              <a:gd name="T80" fmla="*/ 112 w 4368"/>
              <a:gd name="T81" fmla="*/ 549 h 2884"/>
              <a:gd name="T82" fmla="*/ 296 w 4368"/>
              <a:gd name="T83" fmla="*/ 493 h 2884"/>
              <a:gd name="T84" fmla="*/ 528 w 4368"/>
              <a:gd name="T85" fmla="*/ 101 h 2884"/>
              <a:gd name="T86" fmla="*/ 736 w 4368"/>
              <a:gd name="T87" fmla="*/ 205 h 2884"/>
              <a:gd name="T88" fmla="*/ 848 w 4368"/>
              <a:gd name="T89" fmla="*/ 85 h 2884"/>
              <a:gd name="T90" fmla="*/ 1072 w 4368"/>
              <a:gd name="T91" fmla="*/ 37 h 2884"/>
              <a:gd name="T92" fmla="*/ 1240 w 4368"/>
              <a:gd name="T93" fmla="*/ 77 h 2884"/>
              <a:gd name="T94" fmla="*/ 1488 w 4368"/>
              <a:gd name="T95" fmla="*/ 77 h 2884"/>
              <a:gd name="T96" fmla="*/ 1552 w 4368"/>
              <a:gd name="T97" fmla="*/ 77 h 2884"/>
              <a:gd name="T98" fmla="*/ 1736 w 4368"/>
              <a:gd name="T99" fmla="*/ 117 h 2884"/>
              <a:gd name="T100" fmla="*/ 1784 w 4368"/>
              <a:gd name="T101" fmla="*/ 125 h 2884"/>
              <a:gd name="T102" fmla="*/ 1992 w 4368"/>
              <a:gd name="T103" fmla="*/ 285 h 2884"/>
              <a:gd name="T104" fmla="*/ 2248 w 4368"/>
              <a:gd name="T105" fmla="*/ 405 h 2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68"/>
              <a:gd name="T160" fmla="*/ 0 h 2884"/>
              <a:gd name="T161" fmla="*/ 4368 w 4368"/>
              <a:gd name="T162" fmla="*/ 2884 h 28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68" h="2884">
                <a:moveTo>
                  <a:pt x="2216" y="397"/>
                </a:moveTo>
                <a:cubicBezTo>
                  <a:pt x="2254" y="341"/>
                  <a:pt x="2220" y="256"/>
                  <a:pt x="2280" y="213"/>
                </a:cubicBezTo>
                <a:cubicBezTo>
                  <a:pt x="2310" y="192"/>
                  <a:pt x="2342" y="190"/>
                  <a:pt x="2376" y="181"/>
                </a:cubicBezTo>
                <a:cubicBezTo>
                  <a:pt x="2392" y="177"/>
                  <a:pt x="2424" y="165"/>
                  <a:pt x="2424" y="165"/>
                </a:cubicBezTo>
                <a:cubicBezTo>
                  <a:pt x="2475" y="199"/>
                  <a:pt x="2435" y="228"/>
                  <a:pt x="2496" y="269"/>
                </a:cubicBezTo>
                <a:cubicBezTo>
                  <a:pt x="2537" y="228"/>
                  <a:pt x="2518" y="206"/>
                  <a:pt x="2536" y="157"/>
                </a:cubicBezTo>
                <a:cubicBezTo>
                  <a:pt x="2551" y="116"/>
                  <a:pt x="2595" y="102"/>
                  <a:pt x="2632" y="93"/>
                </a:cubicBezTo>
                <a:cubicBezTo>
                  <a:pt x="2640" y="88"/>
                  <a:pt x="2647" y="75"/>
                  <a:pt x="2656" y="77"/>
                </a:cubicBezTo>
                <a:cubicBezTo>
                  <a:pt x="2667" y="79"/>
                  <a:pt x="2673" y="92"/>
                  <a:pt x="2680" y="101"/>
                </a:cubicBezTo>
                <a:cubicBezTo>
                  <a:pt x="2703" y="131"/>
                  <a:pt x="2724" y="161"/>
                  <a:pt x="2736" y="197"/>
                </a:cubicBezTo>
                <a:cubicBezTo>
                  <a:pt x="2755" y="194"/>
                  <a:pt x="2775" y="197"/>
                  <a:pt x="2792" y="189"/>
                </a:cubicBezTo>
                <a:cubicBezTo>
                  <a:pt x="2807" y="182"/>
                  <a:pt x="2823" y="119"/>
                  <a:pt x="2824" y="117"/>
                </a:cubicBezTo>
                <a:cubicBezTo>
                  <a:pt x="2837" y="79"/>
                  <a:pt x="2856" y="50"/>
                  <a:pt x="2896" y="37"/>
                </a:cubicBezTo>
                <a:cubicBezTo>
                  <a:pt x="3045" y="47"/>
                  <a:pt x="3020" y="24"/>
                  <a:pt x="3032" y="157"/>
                </a:cubicBezTo>
                <a:cubicBezTo>
                  <a:pt x="3123" y="134"/>
                  <a:pt x="3087" y="59"/>
                  <a:pt x="3176" y="29"/>
                </a:cubicBezTo>
                <a:cubicBezTo>
                  <a:pt x="3307" y="36"/>
                  <a:pt x="3335" y="0"/>
                  <a:pt x="3360" y="101"/>
                </a:cubicBezTo>
                <a:cubicBezTo>
                  <a:pt x="3363" y="128"/>
                  <a:pt x="3357" y="157"/>
                  <a:pt x="3368" y="181"/>
                </a:cubicBezTo>
                <a:cubicBezTo>
                  <a:pt x="3371" y="189"/>
                  <a:pt x="3385" y="178"/>
                  <a:pt x="3392" y="173"/>
                </a:cubicBezTo>
                <a:cubicBezTo>
                  <a:pt x="3431" y="147"/>
                  <a:pt x="3402" y="155"/>
                  <a:pt x="3432" y="125"/>
                </a:cubicBezTo>
                <a:cubicBezTo>
                  <a:pt x="3454" y="103"/>
                  <a:pt x="3520" y="93"/>
                  <a:pt x="3520" y="93"/>
                </a:cubicBezTo>
                <a:cubicBezTo>
                  <a:pt x="3567" y="62"/>
                  <a:pt x="3620" y="83"/>
                  <a:pt x="3672" y="93"/>
                </a:cubicBezTo>
                <a:cubicBezTo>
                  <a:pt x="3678" y="203"/>
                  <a:pt x="3650" y="289"/>
                  <a:pt x="3752" y="221"/>
                </a:cubicBezTo>
                <a:cubicBezTo>
                  <a:pt x="3779" y="181"/>
                  <a:pt x="3760" y="202"/>
                  <a:pt x="3816" y="165"/>
                </a:cubicBezTo>
                <a:cubicBezTo>
                  <a:pt x="3824" y="160"/>
                  <a:pt x="3840" y="149"/>
                  <a:pt x="3840" y="149"/>
                </a:cubicBezTo>
                <a:cubicBezTo>
                  <a:pt x="3849" y="150"/>
                  <a:pt x="3927" y="145"/>
                  <a:pt x="3944" y="173"/>
                </a:cubicBezTo>
                <a:cubicBezTo>
                  <a:pt x="3953" y="187"/>
                  <a:pt x="3960" y="221"/>
                  <a:pt x="3960" y="221"/>
                </a:cubicBezTo>
                <a:cubicBezTo>
                  <a:pt x="3959" y="228"/>
                  <a:pt x="3941" y="366"/>
                  <a:pt x="3960" y="381"/>
                </a:cubicBezTo>
                <a:cubicBezTo>
                  <a:pt x="3979" y="396"/>
                  <a:pt x="4008" y="376"/>
                  <a:pt x="4032" y="373"/>
                </a:cubicBezTo>
                <a:cubicBezTo>
                  <a:pt x="4073" y="312"/>
                  <a:pt x="4090" y="334"/>
                  <a:pt x="4176" y="341"/>
                </a:cubicBezTo>
                <a:cubicBezTo>
                  <a:pt x="4223" y="357"/>
                  <a:pt x="4223" y="360"/>
                  <a:pt x="4232" y="413"/>
                </a:cubicBezTo>
                <a:cubicBezTo>
                  <a:pt x="4216" y="476"/>
                  <a:pt x="4194" y="490"/>
                  <a:pt x="4160" y="541"/>
                </a:cubicBezTo>
                <a:cubicBezTo>
                  <a:pt x="4200" y="567"/>
                  <a:pt x="4190" y="547"/>
                  <a:pt x="4232" y="533"/>
                </a:cubicBezTo>
                <a:cubicBezTo>
                  <a:pt x="4261" y="536"/>
                  <a:pt x="4291" y="535"/>
                  <a:pt x="4320" y="541"/>
                </a:cubicBezTo>
                <a:cubicBezTo>
                  <a:pt x="4368" y="551"/>
                  <a:pt x="4341" y="605"/>
                  <a:pt x="4336" y="637"/>
                </a:cubicBezTo>
                <a:cubicBezTo>
                  <a:pt x="4330" y="677"/>
                  <a:pt x="4293" y="702"/>
                  <a:pt x="4272" y="733"/>
                </a:cubicBezTo>
                <a:cubicBezTo>
                  <a:pt x="4277" y="793"/>
                  <a:pt x="4278" y="850"/>
                  <a:pt x="4312" y="901"/>
                </a:cubicBezTo>
                <a:cubicBezTo>
                  <a:pt x="4315" y="912"/>
                  <a:pt x="4320" y="922"/>
                  <a:pt x="4320" y="933"/>
                </a:cubicBezTo>
                <a:cubicBezTo>
                  <a:pt x="4320" y="968"/>
                  <a:pt x="4325" y="1005"/>
                  <a:pt x="4312" y="1037"/>
                </a:cubicBezTo>
                <a:cubicBezTo>
                  <a:pt x="4296" y="1076"/>
                  <a:pt x="4222" y="1075"/>
                  <a:pt x="4192" y="1085"/>
                </a:cubicBezTo>
                <a:cubicBezTo>
                  <a:pt x="4195" y="1098"/>
                  <a:pt x="4199" y="1111"/>
                  <a:pt x="4200" y="1125"/>
                </a:cubicBezTo>
                <a:cubicBezTo>
                  <a:pt x="4204" y="1176"/>
                  <a:pt x="4213" y="1226"/>
                  <a:pt x="4208" y="1277"/>
                </a:cubicBezTo>
                <a:cubicBezTo>
                  <a:pt x="4207" y="1290"/>
                  <a:pt x="4161" y="1316"/>
                  <a:pt x="4152" y="1317"/>
                </a:cubicBezTo>
                <a:cubicBezTo>
                  <a:pt x="4086" y="1324"/>
                  <a:pt x="4019" y="1322"/>
                  <a:pt x="3952" y="1325"/>
                </a:cubicBezTo>
                <a:cubicBezTo>
                  <a:pt x="3947" y="1333"/>
                  <a:pt x="3938" y="1340"/>
                  <a:pt x="3936" y="1349"/>
                </a:cubicBezTo>
                <a:cubicBezTo>
                  <a:pt x="3933" y="1366"/>
                  <a:pt x="3939" y="1509"/>
                  <a:pt x="3888" y="1517"/>
                </a:cubicBezTo>
                <a:cubicBezTo>
                  <a:pt x="3846" y="1524"/>
                  <a:pt x="3803" y="1522"/>
                  <a:pt x="3760" y="1525"/>
                </a:cubicBezTo>
                <a:cubicBezTo>
                  <a:pt x="3697" y="1567"/>
                  <a:pt x="3751" y="1522"/>
                  <a:pt x="3728" y="1669"/>
                </a:cubicBezTo>
                <a:cubicBezTo>
                  <a:pt x="3726" y="1682"/>
                  <a:pt x="3695" y="1710"/>
                  <a:pt x="3688" y="1717"/>
                </a:cubicBezTo>
                <a:cubicBezTo>
                  <a:pt x="3632" y="1714"/>
                  <a:pt x="3576" y="1709"/>
                  <a:pt x="3520" y="1709"/>
                </a:cubicBezTo>
                <a:cubicBezTo>
                  <a:pt x="3501" y="1709"/>
                  <a:pt x="3478" y="1705"/>
                  <a:pt x="3464" y="1717"/>
                </a:cubicBezTo>
                <a:cubicBezTo>
                  <a:pt x="3456" y="1724"/>
                  <a:pt x="3469" y="1738"/>
                  <a:pt x="3472" y="1749"/>
                </a:cubicBezTo>
                <a:cubicBezTo>
                  <a:pt x="3468" y="1819"/>
                  <a:pt x="3493" y="1886"/>
                  <a:pt x="3424" y="1909"/>
                </a:cubicBezTo>
                <a:cubicBezTo>
                  <a:pt x="3386" y="1966"/>
                  <a:pt x="3311" y="1967"/>
                  <a:pt x="3248" y="1973"/>
                </a:cubicBezTo>
                <a:cubicBezTo>
                  <a:pt x="3229" y="2031"/>
                  <a:pt x="3248" y="1959"/>
                  <a:pt x="3248" y="2029"/>
                </a:cubicBezTo>
                <a:cubicBezTo>
                  <a:pt x="3248" y="2186"/>
                  <a:pt x="3197" y="2142"/>
                  <a:pt x="3032" y="2149"/>
                </a:cubicBezTo>
                <a:cubicBezTo>
                  <a:pt x="3035" y="2160"/>
                  <a:pt x="3033" y="2172"/>
                  <a:pt x="3040" y="2181"/>
                </a:cubicBezTo>
                <a:cubicBezTo>
                  <a:pt x="3045" y="2188"/>
                  <a:pt x="3063" y="2181"/>
                  <a:pt x="3064" y="2189"/>
                </a:cubicBezTo>
                <a:cubicBezTo>
                  <a:pt x="3077" y="2265"/>
                  <a:pt x="3039" y="2302"/>
                  <a:pt x="2992" y="2349"/>
                </a:cubicBezTo>
                <a:cubicBezTo>
                  <a:pt x="2947" y="2346"/>
                  <a:pt x="2901" y="2347"/>
                  <a:pt x="2856" y="2341"/>
                </a:cubicBezTo>
                <a:cubicBezTo>
                  <a:pt x="2839" y="2339"/>
                  <a:pt x="2808" y="2325"/>
                  <a:pt x="2808" y="2325"/>
                </a:cubicBezTo>
                <a:cubicBezTo>
                  <a:pt x="2800" y="2328"/>
                  <a:pt x="2780" y="2326"/>
                  <a:pt x="2784" y="2333"/>
                </a:cubicBezTo>
                <a:cubicBezTo>
                  <a:pt x="2794" y="2349"/>
                  <a:pt x="2832" y="2365"/>
                  <a:pt x="2832" y="2365"/>
                </a:cubicBezTo>
                <a:cubicBezTo>
                  <a:pt x="2845" y="2405"/>
                  <a:pt x="2834" y="2430"/>
                  <a:pt x="2800" y="2453"/>
                </a:cubicBezTo>
                <a:cubicBezTo>
                  <a:pt x="2773" y="2493"/>
                  <a:pt x="2760" y="2515"/>
                  <a:pt x="2720" y="2541"/>
                </a:cubicBezTo>
                <a:cubicBezTo>
                  <a:pt x="2691" y="2538"/>
                  <a:pt x="2661" y="2538"/>
                  <a:pt x="2632" y="2533"/>
                </a:cubicBezTo>
                <a:cubicBezTo>
                  <a:pt x="2615" y="2530"/>
                  <a:pt x="2600" y="2522"/>
                  <a:pt x="2584" y="2517"/>
                </a:cubicBezTo>
                <a:cubicBezTo>
                  <a:pt x="2576" y="2514"/>
                  <a:pt x="2560" y="2509"/>
                  <a:pt x="2560" y="2509"/>
                </a:cubicBezTo>
                <a:cubicBezTo>
                  <a:pt x="2549" y="2543"/>
                  <a:pt x="2556" y="2560"/>
                  <a:pt x="2576" y="2589"/>
                </a:cubicBezTo>
                <a:cubicBezTo>
                  <a:pt x="2580" y="2625"/>
                  <a:pt x="2598" y="2652"/>
                  <a:pt x="2568" y="2677"/>
                </a:cubicBezTo>
                <a:cubicBezTo>
                  <a:pt x="2559" y="2685"/>
                  <a:pt x="2547" y="2689"/>
                  <a:pt x="2536" y="2693"/>
                </a:cubicBezTo>
                <a:cubicBezTo>
                  <a:pt x="2520" y="2699"/>
                  <a:pt x="2488" y="2709"/>
                  <a:pt x="2488" y="2709"/>
                </a:cubicBezTo>
                <a:cubicBezTo>
                  <a:pt x="2440" y="2706"/>
                  <a:pt x="2392" y="2696"/>
                  <a:pt x="2344" y="2701"/>
                </a:cubicBezTo>
                <a:cubicBezTo>
                  <a:pt x="2312" y="2704"/>
                  <a:pt x="2335" y="2746"/>
                  <a:pt x="2344" y="2773"/>
                </a:cubicBezTo>
                <a:cubicBezTo>
                  <a:pt x="2347" y="2781"/>
                  <a:pt x="2352" y="2797"/>
                  <a:pt x="2352" y="2797"/>
                </a:cubicBezTo>
                <a:cubicBezTo>
                  <a:pt x="2337" y="2884"/>
                  <a:pt x="2317" y="2853"/>
                  <a:pt x="2216" y="2845"/>
                </a:cubicBezTo>
                <a:cubicBezTo>
                  <a:pt x="2170" y="2833"/>
                  <a:pt x="2146" y="2812"/>
                  <a:pt x="2120" y="2773"/>
                </a:cubicBezTo>
                <a:cubicBezTo>
                  <a:pt x="2065" y="2787"/>
                  <a:pt x="2055" y="2793"/>
                  <a:pt x="1976" y="2773"/>
                </a:cubicBezTo>
                <a:cubicBezTo>
                  <a:pt x="1951" y="2767"/>
                  <a:pt x="1944" y="2701"/>
                  <a:pt x="1944" y="2701"/>
                </a:cubicBezTo>
                <a:cubicBezTo>
                  <a:pt x="1930" y="2579"/>
                  <a:pt x="1936" y="2606"/>
                  <a:pt x="1792" y="2597"/>
                </a:cubicBezTo>
                <a:cubicBezTo>
                  <a:pt x="1763" y="2578"/>
                  <a:pt x="1761" y="2558"/>
                  <a:pt x="1736" y="2533"/>
                </a:cubicBezTo>
                <a:cubicBezTo>
                  <a:pt x="1733" y="2525"/>
                  <a:pt x="1728" y="2517"/>
                  <a:pt x="1728" y="2509"/>
                </a:cubicBezTo>
                <a:cubicBezTo>
                  <a:pt x="1728" y="2469"/>
                  <a:pt x="1743" y="2429"/>
                  <a:pt x="1736" y="2389"/>
                </a:cubicBezTo>
                <a:cubicBezTo>
                  <a:pt x="1734" y="2378"/>
                  <a:pt x="1721" y="2407"/>
                  <a:pt x="1712" y="2413"/>
                </a:cubicBezTo>
                <a:cubicBezTo>
                  <a:pt x="1705" y="2418"/>
                  <a:pt x="1696" y="2418"/>
                  <a:pt x="1688" y="2421"/>
                </a:cubicBezTo>
                <a:cubicBezTo>
                  <a:pt x="1554" y="2414"/>
                  <a:pt x="1548" y="2441"/>
                  <a:pt x="1480" y="2373"/>
                </a:cubicBezTo>
                <a:cubicBezTo>
                  <a:pt x="1453" y="2292"/>
                  <a:pt x="1480" y="2383"/>
                  <a:pt x="1480" y="2181"/>
                </a:cubicBezTo>
                <a:cubicBezTo>
                  <a:pt x="1480" y="2165"/>
                  <a:pt x="1480" y="2215"/>
                  <a:pt x="1472" y="2229"/>
                </a:cubicBezTo>
                <a:cubicBezTo>
                  <a:pt x="1468" y="2236"/>
                  <a:pt x="1456" y="2234"/>
                  <a:pt x="1448" y="2237"/>
                </a:cubicBezTo>
                <a:cubicBezTo>
                  <a:pt x="1331" y="2229"/>
                  <a:pt x="1343" y="2242"/>
                  <a:pt x="1272" y="2189"/>
                </a:cubicBezTo>
                <a:cubicBezTo>
                  <a:pt x="1266" y="2167"/>
                  <a:pt x="1249" y="2148"/>
                  <a:pt x="1248" y="2125"/>
                </a:cubicBezTo>
                <a:cubicBezTo>
                  <a:pt x="1246" y="2088"/>
                  <a:pt x="1252" y="2050"/>
                  <a:pt x="1256" y="2013"/>
                </a:cubicBezTo>
                <a:cubicBezTo>
                  <a:pt x="1257" y="2002"/>
                  <a:pt x="1264" y="1992"/>
                  <a:pt x="1264" y="1981"/>
                </a:cubicBezTo>
                <a:cubicBezTo>
                  <a:pt x="1264" y="1973"/>
                  <a:pt x="1262" y="1999"/>
                  <a:pt x="1256" y="2005"/>
                </a:cubicBezTo>
                <a:cubicBezTo>
                  <a:pt x="1250" y="2011"/>
                  <a:pt x="1240" y="2010"/>
                  <a:pt x="1232" y="2013"/>
                </a:cubicBezTo>
                <a:cubicBezTo>
                  <a:pt x="1074" y="2004"/>
                  <a:pt x="1104" y="2029"/>
                  <a:pt x="1032" y="1933"/>
                </a:cubicBezTo>
                <a:cubicBezTo>
                  <a:pt x="1029" y="1890"/>
                  <a:pt x="1058" y="1830"/>
                  <a:pt x="1024" y="1805"/>
                </a:cubicBezTo>
                <a:cubicBezTo>
                  <a:pt x="968" y="1764"/>
                  <a:pt x="878" y="1812"/>
                  <a:pt x="816" y="1781"/>
                </a:cubicBezTo>
                <a:cubicBezTo>
                  <a:pt x="811" y="1773"/>
                  <a:pt x="807" y="1764"/>
                  <a:pt x="800" y="1757"/>
                </a:cubicBezTo>
                <a:cubicBezTo>
                  <a:pt x="793" y="1750"/>
                  <a:pt x="782" y="1749"/>
                  <a:pt x="776" y="1741"/>
                </a:cubicBezTo>
                <a:cubicBezTo>
                  <a:pt x="763" y="1725"/>
                  <a:pt x="761" y="1703"/>
                  <a:pt x="752" y="1685"/>
                </a:cubicBezTo>
                <a:cubicBezTo>
                  <a:pt x="755" y="1640"/>
                  <a:pt x="760" y="1594"/>
                  <a:pt x="760" y="1549"/>
                </a:cubicBezTo>
                <a:cubicBezTo>
                  <a:pt x="760" y="1538"/>
                  <a:pt x="756" y="1571"/>
                  <a:pt x="752" y="1581"/>
                </a:cubicBezTo>
                <a:cubicBezTo>
                  <a:pt x="748" y="1590"/>
                  <a:pt x="745" y="1602"/>
                  <a:pt x="736" y="1605"/>
                </a:cubicBezTo>
                <a:cubicBezTo>
                  <a:pt x="713" y="1613"/>
                  <a:pt x="688" y="1610"/>
                  <a:pt x="664" y="1613"/>
                </a:cubicBezTo>
                <a:cubicBezTo>
                  <a:pt x="643" y="1606"/>
                  <a:pt x="619" y="1608"/>
                  <a:pt x="600" y="1597"/>
                </a:cubicBezTo>
                <a:cubicBezTo>
                  <a:pt x="591" y="1592"/>
                  <a:pt x="543" y="1527"/>
                  <a:pt x="536" y="1517"/>
                </a:cubicBezTo>
                <a:cubicBezTo>
                  <a:pt x="547" y="1325"/>
                  <a:pt x="578" y="1378"/>
                  <a:pt x="496" y="1405"/>
                </a:cubicBezTo>
                <a:cubicBezTo>
                  <a:pt x="318" y="1397"/>
                  <a:pt x="331" y="1443"/>
                  <a:pt x="280" y="1341"/>
                </a:cubicBezTo>
                <a:cubicBezTo>
                  <a:pt x="283" y="1301"/>
                  <a:pt x="284" y="1261"/>
                  <a:pt x="288" y="1221"/>
                </a:cubicBezTo>
                <a:cubicBezTo>
                  <a:pt x="289" y="1209"/>
                  <a:pt x="312" y="1165"/>
                  <a:pt x="304" y="1157"/>
                </a:cubicBezTo>
                <a:cubicBezTo>
                  <a:pt x="296" y="1149"/>
                  <a:pt x="288" y="1173"/>
                  <a:pt x="280" y="1181"/>
                </a:cubicBezTo>
                <a:cubicBezTo>
                  <a:pt x="237" y="1178"/>
                  <a:pt x="194" y="1181"/>
                  <a:pt x="152" y="1173"/>
                </a:cubicBezTo>
                <a:cubicBezTo>
                  <a:pt x="131" y="1169"/>
                  <a:pt x="116" y="1148"/>
                  <a:pt x="96" y="1141"/>
                </a:cubicBezTo>
                <a:cubicBezTo>
                  <a:pt x="91" y="1133"/>
                  <a:pt x="87" y="1124"/>
                  <a:pt x="80" y="1117"/>
                </a:cubicBezTo>
                <a:cubicBezTo>
                  <a:pt x="73" y="1110"/>
                  <a:pt x="58" y="1110"/>
                  <a:pt x="56" y="1101"/>
                </a:cubicBezTo>
                <a:cubicBezTo>
                  <a:pt x="52" y="1077"/>
                  <a:pt x="61" y="1053"/>
                  <a:pt x="64" y="1029"/>
                </a:cubicBezTo>
                <a:cubicBezTo>
                  <a:pt x="66" y="1013"/>
                  <a:pt x="63" y="994"/>
                  <a:pt x="72" y="981"/>
                </a:cubicBezTo>
                <a:cubicBezTo>
                  <a:pt x="83" y="965"/>
                  <a:pt x="104" y="960"/>
                  <a:pt x="120" y="949"/>
                </a:cubicBezTo>
                <a:cubicBezTo>
                  <a:pt x="128" y="944"/>
                  <a:pt x="144" y="933"/>
                  <a:pt x="144" y="933"/>
                </a:cubicBezTo>
                <a:cubicBezTo>
                  <a:pt x="97" y="901"/>
                  <a:pt x="48" y="869"/>
                  <a:pt x="8" y="829"/>
                </a:cubicBezTo>
                <a:cubicBezTo>
                  <a:pt x="5" y="821"/>
                  <a:pt x="0" y="813"/>
                  <a:pt x="0" y="805"/>
                </a:cubicBezTo>
                <a:cubicBezTo>
                  <a:pt x="0" y="656"/>
                  <a:pt x="26" y="693"/>
                  <a:pt x="184" y="685"/>
                </a:cubicBezTo>
                <a:cubicBezTo>
                  <a:pt x="149" y="650"/>
                  <a:pt x="124" y="597"/>
                  <a:pt x="112" y="549"/>
                </a:cubicBezTo>
                <a:cubicBezTo>
                  <a:pt x="117" y="484"/>
                  <a:pt x="102" y="446"/>
                  <a:pt x="152" y="413"/>
                </a:cubicBezTo>
                <a:cubicBezTo>
                  <a:pt x="187" y="416"/>
                  <a:pt x="222" y="413"/>
                  <a:pt x="256" y="421"/>
                </a:cubicBezTo>
                <a:cubicBezTo>
                  <a:pt x="283" y="428"/>
                  <a:pt x="296" y="493"/>
                  <a:pt x="296" y="493"/>
                </a:cubicBezTo>
                <a:cubicBezTo>
                  <a:pt x="300" y="421"/>
                  <a:pt x="284" y="297"/>
                  <a:pt x="344" y="237"/>
                </a:cubicBezTo>
                <a:cubicBezTo>
                  <a:pt x="446" y="243"/>
                  <a:pt x="494" y="212"/>
                  <a:pt x="512" y="301"/>
                </a:cubicBezTo>
                <a:cubicBezTo>
                  <a:pt x="516" y="234"/>
                  <a:pt x="503" y="163"/>
                  <a:pt x="528" y="101"/>
                </a:cubicBezTo>
                <a:cubicBezTo>
                  <a:pt x="531" y="93"/>
                  <a:pt x="544" y="96"/>
                  <a:pt x="552" y="93"/>
                </a:cubicBezTo>
                <a:cubicBezTo>
                  <a:pt x="612" y="99"/>
                  <a:pt x="662" y="100"/>
                  <a:pt x="712" y="133"/>
                </a:cubicBezTo>
                <a:cubicBezTo>
                  <a:pt x="731" y="162"/>
                  <a:pt x="736" y="162"/>
                  <a:pt x="736" y="205"/>
                </a:cubicBezTo>
                <a:cubicBezTo>
                  <a:pt x="736" y="219"/>
                  <a:pt x="728" y="259"/>
                  <a:pt x="728" y="245"/>
                </a:cubicBezTo>
                <a:cubicBezTo>
                  <a:pt x="728" y="213"/>
                  <a:pt x="721" y="172"/>
                  <a:pt x="744" y="149"/>
                </a:cubicBezTo>
                <a:cubicBezTo>
                  <a:pt x="765" y="128"/>
                  <a:pt x="819" y="95"/>
                  <a:pt x="848" y="85"/>
                </a:cubicBezTo>
                <a:cubicBezTo>
                  <a:pt x="956" y="93"/>
                  <a:pt x="977" y="64"/>
                  <a:pt x="992" y="157"/>
                </a:cubicBezTo>
                <a:cubicBezTo>
                  <a:pt x="995" y="136"/>
                  <a:pt x="992" y="113"/>
                  <a:pt x="1000" y="93"/>
                </a:cubicBezTo>
                <a:cubicBezTo>
                  <a:pt x="1002" y="89"/>
                  <a:pt x="1064" y="42"/>
                  <a:pt x="1072" y="37"/>
                </a:cubicBezTo>
                <a:cubicBezTo>
                  <a:pt x="1120" y="40"/>
                  <a:pt x="1174" y="21"/>
                  <a:pt x="1216" y="45"/>
                </a:cubicBezTo>
                <a:cubicBezTo>
                  <a:pt x="1239" y="58"/>
                  <a:pt x="1208" y="104"/>
                  <a:pt x="1224" y="125"/>
                </a:cubicBezTo>
                <a:cubicBezTo>
                  <a:pt x="1234" y="138"/>
                  <a:pt x="1231" y="91"/>
                  <a:pt x="1240" y="77"/>
                </a:cubicBezTo>
                <a:cubicBezTo>
                  <a:pt x="1256" y="53"/>
                  <a:pt x="1304" y="21"/>
                  <a:pt x="1304" y="21"/>
                </a:cubicBezTo>
                <a:cubicBezTo>
                  <a:pt x="1341" y="25"/>
                  <a:pt x="1404" y="25"/>
                  <a:pt x="1440" y="45"/>
                </a:cubicBezTo>
                <a:cubicBezTo>
                  <a:pt x="1457" y="54"/>
                  <a:pt x="1488" y="77"/>
                  <a:pt x="1488" y="77"/>
                </a:cubicBezTo>
                <a:cubicBezTo>
                  <a:pt x="1497" y="105"/>
                  <a:pt x="1487" y="140"/>
                  <a:pt x="1504" y="165"/>
                </a:cubicBezTo>
                <a:cubicBezTo>
                  <a:pt x="1512" y="176"/>
                  <a:pt x="1508" y="138"/>
                  <a:pt x="1512" y="125"/>
                </a:cubicBezTo>
                <a:cubicBezTo>
                  <a:pt x="1524" y="90"/>
                  <a:pt x="1525" y="95"/>
                  <a:pt x="1552" y="77"/>
                </a:cubicBezTo>
                <a:cubicBezTo>
                  <a:pt x="1557" y="69"/>
                  <a:pt x="1560" y="59"/>
                  <a:pt x="1568" y="53"/>
                </a:cubicBezTo>
                <a:cubicBezTo>
                  <a:pt x="1592" y="34"/>
                  <a:pt x="1617" y="53"/>
                  <a:pt x="1640" y="61"/>
                </a:cubicBezTo>
                <a:cubicBezTo>
                  <a:pt x="1682" y="75"/>
                  <a:pt x="1703" y="84"/>
                  <a:pt x="1736" y="117"/>
                </a:cubicBezTo>
                <a:cubicBezTo>
                  <a:pt x="1739" y="125"/>
                  <a:pt x="1742" y="133"/>
                  <a:pt x="1744" y="141"/>
                </a:cubicBezTo>
                <a:cubicBezTo>
                  <a:pt x="1747" y="152"/>
                  <a:pt x="1742" y="177"/>
                  <a:pt x="1752" y="173"/>
                </a:cubicBezTo>
                <a:cubicBezTo>
                  <a:pt x="1770" y="166"/>
                  <a:pt x="1773" y="141"/>
                  <a:pt x="1784" y="125"/>
                </a:cubicBezTo>
                <a:cubicBezTo>
                  <a:pt x="1790" y="116"/>
                  <a:pt x="1800" y="109"/>
                  <a:pt x="1808" y="101"/>
                </a:cubicBezTo>
                <a:cubicBezTo>
                  <a:pt x="1859" y="107"/>
                  <a:pt x="1916" y="104"/>
                  <a:pt x="1960" y="133"/>
                </a:cubicBezTo>
                <a:cubicBezTo>
                  <a:pt x="1995" y="185"/>
                  <a:pt x="1986" y="211"/>
                  <a:pt x="1992" y="285"/>
                </a:cubicBezTo>
                <a:cubicBezTo>
                  <a:pt x="2003" y="252"/>
                  <a:pt x="2014" y="232"/>
                  <a:pt x="2048" y="221"/>
                </a:cubicBezTo>
                <a:cubicBezTo>
                  <a:pt x="2088" y="224"/>
                  <a:pt x="2128" y="225"/>
                  <a:pt x="2168" y="229"/>
                </a:cubicBezTo>
                <a:cubicBezTo>
                  <a:pt x="2222" y="235"/>
                  <a:pt x="2233" y="360"/>
                  <a:pt x="2248" y="405"/>
                </a:cubicBezTo>
                <a:cubicBezTo>
                  <a:pt x="2236" y="480"/>
                  <a:pt x="2246" y="445"/>
                  <a:pt x="2176" y="4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6"/>
          <p:cNvSpPr>
            <a:spLocks/>
          </p:cNvSpPr>
          <p:nvPr/>
        </p:nvSpPr>
        <p:spPr bwMode="auto">
          <a:xfrm>
            <a:off x="2362200" y="1047750"/>
            <a:ext cx="1235075" cy="2101850"/>
          </a:xfrm>
          <a:custGeom>
            <a:avLst/>
            <a:gdLst>
              <a:gd name="T0" fmla="*/ 160 w 778"/>
              <a:gd name="T1" fmla="*/ 31 h 1324"/>
              <a:gd name="T2" fmla="*/ 168 w 778"/>
              <a:gd name="T3" fmla="*/ 111 h 1324"/>
              <a:gd name="T4" fmla="*/ 160 w 778"/>
              <a:gd name="T5" fmla="*/ 615 h 1324"/>
              <a:gd name="T6" fmla="*/ 120 w 778"/>
              <a:gd name="T7" fmla="*/ 703 h 1324"/>
              <a:gd name="T8" fmla="*/ 96 w 778"/>
              <a:gd name="T9" fmla="*/ 775 h 1324"/>
              <a:gd name="T10" fmla="*/ 0 w 778"/>
              <a:gd name="T11" fmla="*/ 919 h 1324"/>
              <a:gd name="T12" fmla="*/ 224 w 778"/>
              <a:gd name="T13" fmla="*/ 999 h 1324"/>
              <a:gd name="T14" fmla="*/ 248 w 778"/>
              <a:gd name="T15" fmla="*/ 1023 h 1324"/>
              <a:gd name="T16" fmla="*/ 272 w 778"/>
              <a:gd name="T17" fmla="*/ 1031 h 1324"/>
              <a:gd name="T18" fmla="*/ 320 w 778"/>
              <a:gd name="T19" fmla="*/ 1063 h 1324"/>
              <a:gd name="T20" fmla="*/ 336 w 778"/>
              <a:gd name="T21" fmla="*/ 1087 h 1324"/>
              <a:gd name="T22" fmla="*/ 360 w 778"/>
              <a:gd name="T23" fmla="*/ 1095 h 1324"/>
              <a:gd name="T24" fmla="*/ 400 w 778"/>
              <a:gd name="T25" fmla="*/ 1319 h 1324"/>
              <a:gd name="T26" fmla="*/ 440 w 778"/>
              <a:gd name="T27" fmla="*/ 1279 h 1324"/>
              <a:gd name="T28" fmla="*/ 552 w 778"/>
              <a:gd name="T29" fmla="*/ 1167 h 1324"/>
              <a:gd name="T30" fmla="*/ 664 w 778"/>
              <a:gd name="T31" fmla="*/ 1071 h 1324"/>
              <a:gd name="T32" fmla="*/ 704 w 778"/>
              <a:gd name="T33" fmla="*/ 975 h 1324"/>
              <a:gd name="T34" fmla="*/ 488 w 778"/>
              <a:gd name="T35" fmla="*/ 935 h 1324"/>
              <a:gd name="T36" fmla="*/ 448 w 778"/>
              <a:gd name="T37" fmla="*/ 927 h 1324"/>
              <a:gd name="T38" fmla="*/ 432 w 778"/>
              <a:gd name="T39" fmla="*/ 903 h 1324"/>
              <a:gd name="T40" fmla="*/ 400 w 778"/>
              <a:gd name="T41" fmla="*/ 879 h 1324"/>
              <a:gd name="T42" fmla="*/ 352 w 778"/>
              <a:gd name="T43" fmla="*/ 831 h 1324"/>
              <a:gd name="T44" fmla="*/ 384 w 778"/>
              <a:gd name="T45" fmla="*/ 591 h 1324"/>
              <a:gd name="T46" fmla="*/ 408 w 778"/>
              <a:gd name="T47" fmla="*/ 407 h 1324"/>
              <a:gd name="T48" fmla="*/ 472 w 778"/>
              <a:gd name="T49" fmla="*/ 247 h 1324"/>
              <a:gd name="T50" fmla="*/ 544 w 778"/>
              <a:gd name="T51" fmla="*/ 255 h 1324"/>
              <a:gd name="T52" fmla="*/ 560 w 778"/>
              <a:gd name="T53" fmla="*/ 303 h 1324"/>
              <a:gd name="T54" fmla="*/ 608 w 778"/>
              <a:gd name="T55" fmla="*/ 367 h 1324"/>
              <a:gd name="T56" fmla="*/ 632 w 778"/>
              <a:gd name="T57" fmla="*/ 511 h 1324"/>
              <a:gd name="T58" fmla="*/ 736 w 778"/>
              <a:gd name="T59" fmla="*/ 431 h 1324"/>
              <a:gd name="T60" fmla="*/ 720 w 778"/>
              <a:gd name="T61" fmla="*/ 343 h 1324"/>
              <a:gd name="T62" fmla="*/ 728 w 778"/>
              <a:gd name="T63" fmla="*/ 367 h 1324"/>
              <a:gd name="T64" fmla="*/ 760 w 778"/>
              <a:gd name="T65" fmla="*/ 335 h 1324"/>
              <a:gd name="T66" fmla="*/ 736 w 778"/>
              <a:gd name="T67" fmla="*/ 327 h 1324"/>
              <a:gd name="T68" fmla="*/ 776 w 778"/>
              <a:gd name="T69" fmla="*/ 239 h 1324"/>
              <a:gd name="T70" fmla="*/ 720 w 778"/>
              <a:gd name="T71" fmla="*/ 135 h 1324"/>
              <a:gd name="T72" fmla="*/ 728 w 778"/>
              <a:gd name="T73" fmla="*/ 63 h 1324"/>
              <a:gd name="T74" fmla="*/ 736 w 778"/>
              <a:gd name="T75" fmla="*/ 31 h 1324"/>
              <a:gd name="T76" fmla="*/ 712 w 778"/>
              <a:gd name="T77" fmla="*/ 39 h 1324"/>
              <a:gd name="T78" fmla="*/ 656 w 778"/>
              <a:gd name="T79" fmla="*/ 103 h 1324"/>
              <a:gd name="T80" fmla="*/ 464 w 778"/>
              <a:gd name="T81" fmla="*/ 55 h 1324"/>
              <a:gd name="T82" fmla="*/ 224 w 778"/>
              <a:gd name="T83" fmla="*/ 31 h 1324"/>
              <a:gd name="T84" fmla="*/ 152 w 778"/>
              <a:gd name="T85" fmla="*/ 63 h 1324"/>
              <a:gd name="T86" fmla="*/ 160 w 778"/>
              <a:gd name="T87" fmla="*/ 31 h 13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78"/>
              <a:gd name="T133" fmla="*/ 0 h 1324"/>
              <a:gd name="T134" fmla="*/ 778 w 778"/>
              <a:gd name="T135" fmla="*/ 1324 h 132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78" h="1324">
                <a:moveTo>
                  <a:pt x="160" y="31"/>
                </a:moveTo>
                <a:cubicBezTo>
                  <a:pt x="163" y="58"/>
                  <a:pt x="168" y="84"/>
                  <a:pt x="168" y="111"/>
                </a:cubicBezTo>
                <a:cubicBezTo>
                  <a:pt x="168" y="279"/>
                  <a:pt x="165" y="447"/>
                  <a:pt x="160" y="615"/>
                </a:cubicBezTo>
                <a:cubicBezTo>
                  <a:pt x="159" y="649"/>
                  <a:pt x="132" y="673"/>
                  <a:pt x="120" y="703"/>
                </a:cubicBezTo>
                <a:cubicBezTo>
                  <a:pt x="111" y="726"/>
                  <a:pt x="114" y="757"/>
                  <a:pt x="96" y="775"/>
                </a:cubicBezTo>
                <a:cubicBezTo>
                  <a:pt x="52" y="819"/>
                  <a:pt x="33" y="870"/>
                  <a:pt x="0" y="919"/>
                </a:cubicBezTo>
                <a:cubicBezTo>
                  <a:pt x="114" y="929"/>
                  <a:pt x="137" y="937"/>
                  <a:pt x="224" y="999"/>
                </a:cubicBezTo>
                <a:cubicBezTo>
                  <a:pt x="233" y="1006"/>
                  <a:pt x="239" y="1017"/>
                  <a:pt x="248" y="1023"/>
                </a:cubicBezTo>
                <a:cubicBezTo>
                  <a:pt x="255" y="1028"/>
                  <a:pt x="265" y="1027"/>
                  <a:pt x="272" y="1031"/>
                </a:cubicBezTo>
                <a:cubicBezTo>
                  <a:pt x="289" y="1040"/>
                  <a:pt x="320" y="1063"/>
                  <a:pt x="320" y="1063"/>
                </a:cubicBezTo>
                <a:cubicBezTo>
                  <a:pt x="325" y="1071"/>
                  <a:pt x="328" y="1081"/>
                  <a:pt x="336" y="1087"/>
                </a:cubicBezTo>
                <a:cubicBezTo>
                  <a:pt x="343" y="1092"/>
                  <a:pt x="355" y="1088"/>
                  <a:pt x="360" y="1095"/>
                </a:cubicBezTo>
                <a:cubicBezTo>
                  <a:pt x="395" y="1144"/>
                  <a:pt x="392" y="1264"/>
                  <a:pt x="400" y="1319"/>
                </a:cubicBezTo>
                <a:cubicBezTo>
                  <a:pt x="447" y="1303"/>
                  <a:pt x="404" y="1324"/>
                  <a:pt x="440" y="1279"/>
                </a:cubicBezTo>
                <a:cubicBezTo>
                  <a:pt x="465" y="1248"/>
                  <a:pt x="517" y="1190"/>
                  <a:pt x="552" y="1167"/>
                </a:cubicBezTo>
                <a:cubicBezTo>
                  <a:pt x="596" y="1101"/>
                  <a:pt x="611" y="1106"/>
                  <a:pt x="664" y="1071"/>
                </a:cubicBezTo>
                <a:cubicBezTo>
                  <a:pt x="705" y="1010"/>
                  <a:pt x="693" y="1042"/>
                  <a:pt x="704" y="975"/>
                </a:cubicBezTo>
                <a:cubicBezTo>
                  <a:pt x="659" y="907"/>
                  <a:pt x="566" y="939"/>
                  <a:pt x="488" y="935"/>
                </a:cubicBezTo>
                <a:cubicBezTo>
                  <a:pt x="475" y="932"/>
                  <a:pt x="460" y="934"/>
                  <a:pt x="448" y="927"/>
                </a:cubicBezTo>
                <a:cubicBezTo>
                  <a:pt x="440" y="922"/>
                  <a:pt x="439" y="910"/>
                  <a:pt x="432" y="903"/>
                </a:cubicBezTo>
                <a:cubicBezTo>
                  <a:pt x="423" y="894"/>
                  <a:pt x="409" y="888"/>
                  <a:pt x="400" y="879"/>
                </a:cubicBezTo>
                <a:cubicBezTo>
                  <a:pt x="340" y="819"/>
                  <a:pt x="409" y="869"/>
                  <a:pt x="352" y="831"/>
                </a:cubicBezTo>
                <a:cubicBezTo>
                  <a:pt x="361" y="751"/>
                  <a:pt x="359" y="667"/>
                  <a:pt x="384" y="591"/>
                </a:cubicBezTo>
                <a:cubicBezTo>
                  <a:pt x="390" y="529"/>
                  <a:pt x="393" y="467"/>
                  <a:pt x="408" y="407"/>
                </a:cubicBezTo>
                <a:cubicBezTo>
                  <a:pt x="414" y="352"/>
                  <a:pt x="409" y="268"/>
                  <a:pt x="472" y="247"/>
                </a:cubicBezTo>
                <a:cubicBezTo>
                  <a:pt x="496" y="250"/>
                  <a:pt x="524" y="242"/>
                  <a:pt x="544" y="255"/>
                </a:cubicBezTo>
                <a:cubicBezTo>
                  <a:pt x="558" y="264"/>
                  <a:pt x="555" y="287"/>
                  <a:pt x="560" y="303"/>
                </a:cubicBezTo>
                <a:cubicBezTo>
                  <a:pt x="570" y="334"/>
                  <a:pt x="579" y="348"/>
                  <a:pt x="608" y="367"/>
                </a:cubicBezTo>
                <a:cubicBezTo>
                  <a:pt x="623" y="413"/>
                  <a:pt x="622" y="463"/>
                  <a:pt x="632" y="511"/>
                </a:cubicBezTo>
                <a:cubicBezTo>
                  <a:pt x="724" y="500"/>
                  <a:pt x="710" y="508"/>
                  <a:pt x="736" y="431"/>
                </a:cubicBezTo>
                <a:cubicBezTo>
                  <a:pt x="731" y="402"/>
                  <a:pt x="720" y="373"/>
                  <a:pt x="720" y="343"/>
                </a:cubicBezTo>
                <a:cubicBezTo>
                  <a:pt x="720" y="335"/>
                  <a:pt x="725" y="359"/>
                  <a:pt x="728" y="367"/>
                </a:cubicBezTo>
                <a:cubicBezTo>
                  <a:pt x="737" y="364"/>
                  <a:pt x="772" y="359"/>
                  <a:pt x="760" y="335"/>
                </a:cubicBezTo>
                <a:cubicBezTo>
                  <a:pt x="756" y="327"/>
                  <a:pt x="744" y="330"/>
                  <a:pt x="736" y="327"/>
                </a:cubicBezTo>
                <a:cubicBezTo>
                  <a:pt x="778" y="313"/>
                  <a:pt x="770" y="283"/>
                  <a:pt x="776" y="239"/>
                </a:cubicBezTo>
                <a:cubicBezTo>
                  <a:pt x="768" y="174"/>
                  <a:pt x="770" y="168"/>
                  <a:pt x="720" y="135"/>
                </a:cubicBezTo>
                <a:cubicBezTo>
                  <a:pt x="723" y="111"/>
                  <a:pt x="724" y="87"/>
                  <a:pt x="728" y="63"/>
                </a:cubicBezTo>
                <a:cubicBezTo>
                  <a:pt x="730" y="52"/>
                  <a:pt x="742" y="40"/>
                  <a:pt x="736" y="31"/>
                </a:cubicBezTo>
                <a:cubicBezTo>
                  <a:pt x="731" y="24"/>
                  <a:pt x="720" y="36"/>
                  <a:pt x="712" y="39"/>
                </a:cubicBezTo>
                <a:cubicBezTo>
                  <a:pt x="675" y="95"/>
                  <a:pt x="696" y="76"/>
                  <a:pt x="656" y="103"/>
                </a:cubicBezTo>
                <a:cubicBezTo>
                  <a:pt x="567" y="94"/>
                  <a:pt x="546" y="76"/>
                  <a:pt x="464" y="55"/>
                </a:cubicBezTo>
                <a:cubicBezTo>
                  <a:pt x="382" y="0"/>
                  <a:pt x="437" y="31"/>
                  <a:pt x="224" y="31"/>
                </a:cubicBezTo>
                <a:cubicBezTo>
                  <a:pt x="211" y="31"/>
                  <a:pt x="156" y="69"/>
                  <a:pt x="152" y="63"/>
                </a:cubicBezTo>
                <a:cubicBezTo>
                  <a:pt x="146" y="54"/>
                  <a:pt x="157" y="42"/>
                  <a:pt x="160" y="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7"/>
          <p:cNvSpPr>
            <a:spLocks/>
          </p:cNvSpPr>
          <p:nvPr/>
        </p:nvSpPr>
        <p:spPr bwMode="auto">
          <a:xfrm>
            <a:off x="3352800" y="1581150"/>
            <a:ext cx="1611313" cy="1854200"/>
          </a:xfrm>
          <a:custGeom>
            <a:avLst/>
            <a:gdLst>
              <a:gd name="T0" fmla="*/ 455 w 1015"/>
              <a:gd name="T1" fmla="*/ 0 h 1168"/>
              <a:gd name="T2" fmla="*/ 503 w 1015"/>
              <a:gd name="T3" fmla="*/ 96 h 1168"/>
              <a:gd name="T4" fmla="*/ 655 w 1015"/>
              <a:gd name="T5" fmla="*/ 128 h 1168"/>
              <a:gd name="T6" fmla="*/ 799 w 1015"/>
              <a:gd name="T7" fmla="*/ 80 h 1168"/>
              <a:gd name="T8" fmla="*/ 839 w 1015"/>
              <a:gd name="T9" fmla="*/ 752 h 1168"/>
              <a:gd name="T10" fmla="*/ 951 w 1015"/>
              <a:gd name="T11" fmla="*/ 1064 h 1168"/>
              <a:gd name="T12" fmla="*/ 967 w 1015"/>
              <a:gd name="T13" fmla="*/ 1088 h 1168"/>
              <a:gd name="T14" fmla="*/ 1015 w 1015"/>
              <a:gd name="T15" fmla="*/ 1104 h 1168"/>
              <a:gd name="T16" fmla="*/ 871 w 1015"/>
              <a:gd name="T17" fmla="*/ 1152 h 1168"/>
              <a:gd name="T18" fmla="*/ 799 w 1015"/>
              <a:gd name="T19" fmla="*/ 1104 h 1168"/>
              <a:gd name="T20" fmla="*/ 695 w 1015"/>
              <a:gd name="T21" fmla="*/ 1128 h 1168"/>
              <a:gd name="T22" fmla="*/ 615 w 1015"/>
              <a:gd name="T23" fmla="*/ 1120 h 1168"/>
              <a:gd name="T24" fmla="*/ 623 w 1015"/>
              <a:gd name="T25" fmla="*/ 1072 h 1168"/>
              <a:gd name="T26" fmla="*/ 655 w 1015"/>
              <a:gd name="T27" fmla="*/ 896 h 1168"/>
              <a:gd name="T28" fmla="*/ 615 w 1015"/>
              <a:gd name="T29" fmla="*/ 680 h 1168"/>
              <a:gd name="T30" fmla="*/ 447 w 1015"/>
              <a:gd name="T31" fmla="*/ 704 h 1168"/>
              <a:gd name="T32" fmla="*/ 415 w 1015"/>
              <a:gd name="T33" fmla="*/ 744 h 1168"/>
              <a:gd name="T34" fmla="*/ 399 w 1015"/>
              <a:gd name="T35" fmla="*/ 800 h 1168"/>
              <a:gd name="T36" fmla="*/ 335 w 1015"/>
              <a:gd name="T37" fmla="*/ 1040 h 1168"/>
              <a:gd name="T38" fmla="*/ 343 w 1015"/>
              <a:gd name="T39" fmla="*/ 1064 h 1168"/>
              <a:gd name="T40" fmla="*/ 391 w 1015"/>
              <a:gd name="T41" fmla="*/ 1080 h 1168"/>
              <a:gd name="T42" fmla="*/ 279 w 1015"/>
              <a:gd name="T43" fmla="*/ 1168 h 1168"/>
              <a:gd name="T44" fmla="*/ 255 w 1015"/>
              <a:gd name="T45" fmla="*/ 1152 h 1168"/>
              <a:gd name="T46" fmla="*/ 247 w 1015"/>
              <a:gd name="T47" fmla="*/ 1128 h 1168"/>
              <a:gd name="T48" fmla="*/ 223 w 1015"/>
              <a:gd name="T49" fmla="*/ 1136 h 1168"/>
              <a:gd name="T50" fmla="*/ 55 w 1015"/>
              <a:gd name="T51" fmla="*/ 1152 h 1168"/>
              <a:gd name="T52" fmla="*/ 7 w 1015"/>
              <a:gd name="T53" fmla="*/ 1144 h 1168"/>
              <a:gd name="T54" fmla="*/ 23 w 1015"/>
              <a:gd name="T55" fmla="*/ 1120 h 1168"/>
              <a:gd name="T56" fmla="*/ 95 w 1015"/>
              <a:gd name="T57" fmla="*/ 1056 h 1168"/>
              <a:gd name="T58" fmla="*/ 175 w 1015"/>
              <a:gd name="T59" fmla="*/ 952 h 1168"/>
              <a:gd name="T60" fmla="*/ 191 w 1015"/>
              <a:gd name="T61" fmla="*/ 856 h 1168"/>
              <a:gd name="T62" fmla="*/ 271 w 1015"/>
              <a:gd name="T63" fmla="*/ 672 h 1168"/>
              <a:gd name="T64" fmla="*/ 327 w 1015"/>
              <a:gd name="T65" fmla="*/ 576 h 1168"/>
              <a:gd name="T66" fmla="*/ 343 w 1015"/>
              <a:gd name="T67" fmla="*/ 552 h 1168"/>
              <a:gd name="T68" fmla="*/ 351 w 1015"/>
              <a:gd name="T69" fmla="*/ 496 h 1168"/>
              <a:gd name="T70" fmla="*/ 367 w 1015"/>
              <a:gd name="T71" fmla="*/ 448 h 1168"/>
              <a:gd name="T72" fmla="*/ 375 w 1015"/>
              <a:gd name="T73" fmla="*/ 368 h 1168"/>
              <a:gd name="T74" fmla="*/ 391 w 1015"/>
              <a:gd name="T75" fmla="*/ 304 h 1168"/>
              <a:gd name="T76" fmla="*/ 439 w 1015"/>
              <a:gd name="T77" fmla="*/ 88 h 1168"/>
              <a:gd name="T78" fmla="*/ 479 w 1015"/>
              <a:gd name="T79" fmla="*/ 24 h 1168"/>
              <a:gd name="T80" fmla="*/ 495 w 1015"/>
              <a:gd name="T81" fmla="*/ 96 h 1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5"/>
              <a:gd name="T124" fmla="*/ 0 h 1168"/>
              <a:gd name="T125" fmla="*/ 1015 w 1015"/>
              <a:gd name="T126" fmla="*/ 1168 h 1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5" h="1168">
                <a:moveTo>
                  <a:pt x="455" y="0"/>
                </a:moveTo>
                <a:cubicBezTo>
                  <a:pt x="472" y="26"/>
                  <a:pt x="475" y="79"/>
                  <a:pt x="503" y="96"/>
                </a:cubicBezTo>
                <a:cubicBezTo>
                  <a:pt x="544" y="121"/>
                  <a:pt x="611" y="124"/>
                  <a:pt x="655" y="128"/>
                </a:cubicBezTo>
                <a:cubicBezTo>
                  <a:pt x="743" y="121"/>
                  <a:pt x="748" y="131"/>
                  <a:pt x="799" y="80"/>
                </a:cubicBezTo>
                <a:cubicBezTo>
                  <a:pt x="869" y="289"/>
                  <a:pt x="768" y="540"/>
                  <a:pt x="839" y="752"/>
                </a:cubicBezTo>
                <a:cubicBezTo>
                  <a:pt x="852" y="855"/>
                  <a:pt x="856" y="1000"/>
                  <a:pt x="951" y="1064"/>
                </a:cubicBezTo>
                <a:cubicBezTo>
                  <a:pt x="956" y="1072"/>
                  <a:pt x="959" y="1083"/>
                  <a:pt x="967" y="1088"/>
                </a:cubicBezTo>
                <a:cubicBezTo>
                  <a:pt x="981" y="1097"/>
                  <a:pt x="1015" y="1104"/>
                  <a:pt x="1015" y="1104"/>
                </a:cubicBezTo>
                <a:cubicBezTo>
                  <a:pt x="969" y="1135"/>
                  <a:pt x="926" y="1145"/>
                  <a:pt x="871" y="1152"/>
                </a:cubicBezTo>
                <a:cubicBezTo>
                  <a:pt x="831" y="1144"/>
                  <a:pt x="812" y="1144"/>
                  <a:pt x="799" y="1104"/>
                </a:cubicBezTo>
                <a:cubicBezTo>
                  <a:pt x="733" y="1126"/>
                  <a:pt x="768" y="1118"/>
                  <a:pt x="695" y="1128"/>
                </a:cubicBezTo>
                <a:cubicBezTo>
                  <a:pt x="668" y="1125"/>
                  <a:pt x="636" y="1136"/>
                  <a:pt x="615" y="1120"/>
                </a:cubicBezTo>
                <a:cubicBezTo>
                  <a:pt x="602" y="1110"/>
                  <a:pt x="619" y="1088"/>
                  <a:pt x="623" y="1072"/>
                </a:cubicBezTo>
                <a:cubicBezTo>
                  <a:pt x="636" y="1013"/>
                  <a:pt x="646" y="956"/>
                  <a:pt x="655" y="896"/>
                </a:cubicBezTo>
                <a:cubicBezTo>
                  <a:pt x="650" y="833"/>
                  <a:pt x="664" y="729"/>
                  <a:pt x="615" y="680"/>
                </a:cubicBezTo>
                <a:cubicBezTo>
                  <a:pt x="560" y="698"/>
                  <a:pt x="505" y="699"/>
                  <a:pt x="447" y="704"/>
                </a:cubicBezTo>
                <a:cubicBezTo>
                  <a:pt x="421" y="782"/>
                  <a:pt x="463" y="672"/>
                  <a:pt x="415" y="744"/>
                </a:cubicBezTo>
                <a:cubicBezTo>
                  <a:pt x="404" y="760"/>
                  <a:pt x="405" y="782"/>
                  <a:pt x="399" y="800"/>
                </a:cubicBezTo>
                <a:cubicBezTo>
                  <a:pt x="393" y="867"/>
                  <a:pt x="375" y="980"/>
                  <a:pt x="335" y="1040"/>
                </a:cubicBezTo>
                <a:cubicBezTo>
                  <a:pt x="338" y="1048"/>
                  <a:pt x="336" y="1059"/>
                  <a:pt x="343" y="1064"/>
                </a:cubicBezTo>
                <a:cubicBezTo>
                  <a:pt x="357" y="1074"/>
                  <a:pt x="391" y="1080"/>
                  <a:pt x="391" y="1080"/>
                </a:cubicBezTo>
                <a:cubicBezTo>
                  <a:pt x="415" y="1152"/>
                  <a:pt x="325" y="1160"/>
                  <a:pt x="279" y="1168"/>
                </a:cubicBezTo>
                <a:cubicBezTo>
                  <a:pt x="271" y="1163"/>
                  <a:pt x="261" y="1160"/>
                  <a:pt x="255" y="1152"/>
                </a:cubicBezTo>
                <a:cubicBezTo>
                  <a:pt x="250" y="1145"/>
                  <a:pt x="255" y="1132"/>
                  <a:pt x="247" y="1128"/>
                </a:cubicBezTo>
                <a:cubicBezTo>
                  <a:pt x="239" y="1124"/>
                  <a:pt x="231" y="1135"/>
                  <a:pt x="223" y="1136"/>
                </a:cubicBezTo>
                <a:cubicBezTo>
                  <a:pt x="167" y="1143"/>
                  <a:pt x="55" y="1152"/>
                  <a:pt x="55" y="1152"/>
                </a:cubicBezTo>
                <a:cubicBezTo>
                  <a:pt x="39" y="1149"/>
                  <a:pt x="18" y="1155"/>
                  <a:pt x="7" y="1144"/>
                </a:cubicBezTo>
                <a:cubicBezTo>
                  <a:pt x="0" y="1137"/>
                  <a:pt x="17" y="1127"/>
                  <a:pt x="23" y="1120"/>
                </a:cubicBezTo>
                <a:cubicBezTo>
                  <a:pt x="63" y="1075"/>
                  <a:pt x="59" y="1080"/>
                  <a:pt x="95" y="1056"/>
                </a:cubicBezTo>
                <a:cubicBezTo>
                  <a:pt x="119" y="1020"/>
                  <a:pt x="149" y="987"/>
                  <a:pt x="175" y="952"/>
                </a:cubicBezTo>
                <a:cubicBezTo>
                  <a:pt x="181" y="920"/>
                  <a:pt x="184" y="888"/>
                  <a:pt x="191" y="856"/>
                </a:cubicBezTo>
                <a:cubicBezTo>
                  <a:pt x="206" y="790"/>
                  <a:pt x="241" y="731"/>
                  <a:pt x="271" y="672"/>
                </a:cubicBezTo>
                <a:cubicBezTo>
                  <a:pt x="288" y="638"/>
                  <a:pt x="306" y="608"/>
                  <a:pt x="327" y="576"/>
                </a:cubicBezTo>
                <a:cubicBezTo>
                  <a:pt x="332" y="568"/>
                  <a:pt x="343" y="552"/>
                  <a:pt x="343" y="552"/>
                </a:cubicBezTo>
                <a:cubicBezTo>
                  <a:pt x="346" y="533"/>
                  <a:pt x="347" y="514"/>
                  <a:pt x="351" y="496"/>
                </a:cubicBezTo>
                <a:cubicBezTo>
                  <a:pt x="355" y="480"/>
                  <a:pt x="367" y="448"/>
                  <a:pt x="367" y="448"/>
                </a:cubicBezTo>
                <a:cubicBezTo>
                  <a:pt x="370" y="421"/>
                  <a:pt x="371" y="394"/>
                  <a:pt x="375" y="368"/>
                </a:cubicBezTo>
                <a:cubicBezTo>
                  <a:pt x="379" y="346"/>
                  <a:pt x="391" y="304"/>
                  <a:pt x="391" y="304"/>
                </a:cubicBezTo>
                <a:cubicBezTo>
                  <a:pt x="397" y="226"/>
                  <a:pt x="395" y="154"/>
                  <a:pt x="439" y="88"/>
                </a:cubicBezTo>
                <a:cubicBezTo>
                  <a:pt x="449" y="50"/>
                  <a:pt x="440" y="37"/>
                  <a:pt x="479" y="24"/>
                </a:cubicBezTo>
                <a:cubicBezTo>
                  <a:pt x="504" y="61"/>
                  <a:pt x="495" y="38"/>
                  <a:pt x="495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 rot="510840">
            <a:off x="4191000" y="1962150"/>
            <a:ext cx="304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9"/>
          <p:cNvSpPr>
            <a:spLocks/>
          </p:cNvSpPr>
          <p:nvPr/>
        </p:nvSpPr>
        <p:spPr bwMode="auto">
          <a:xfrm>
            <a:off x="5003800" y="1263650"/>
            <a:ext cx="1841500" cy="2052638"/>
          </a:xfrm>
          <a:custGeom>
            <a:avLst/>
            <a:gdLst>
              <a:gd name="T0" fmla="*/ 120 w 1160"/>
              <a:gd name="T1" fmla="*/ 596 h 1293"/>
              <a:gd name="T2" fmla="*/ 32 w 1160"/>
              <a:gd name="T3" fmla="*/ 1220 h 1293"/>
              <a:gd name="T4" fmla="*/ 8 w 1160"/>
              <a:gd name="T5" fmla="*/ 1292 h 1293"/>
              <a:gd name="T6" fmla="*/ 144 w 1160"/>
              <a:gd name="T7" fmla="*/ 1228 h 1293"/>
              <a:gd name="T8" fmla="*/ 264 w 1160"/>
              <a:gd name="T9" fmla="*/ 1220 h 1293"/>
              <a:gd name="T10" fmla="*/ 408 w 1160"/>
              <a:gd name="T11" fmla="*/ 1204 h 1293"/>
              <a:gd name="T12" fmla="*/ 440 w 1160"/>
              <a:gd name="T13" fmla="*/ 1132 h 1293"/>
              <a:gd name="T14" fmla="*/ 384 w 1160"/>
              <a:gd name="T15" fmla="*/ 1012 h 1293"/>
              <a:gd name="T16" fmla="*/ 304 w 1160"/>
              <a:gd name="T17" fmla="*/ 516 h 1293"/>
              <a:gd name="T18" fmla="*/ 320 w 1160"/>
              <a:gd name="T19" fmla="*/ 508 h 1293"/>
              <a:gd name="T20" fmla="*/ 440 w 1160"/>
              <a:gd name="T21" fmla="*/ 564 h 1293"/>
              <a:gd name="T22" fmla="*/ 616 w 1160"/>
              <a:gd name="T23" fmla="*/ 676 h 1293"/>
              <a:gd name="T24" fmla="*/ 664 w 1160"/>
              <a:gd name="T25" fmla="*/ 772 h 1293"/>
              <a:gd name="T26" fmla="*/ 720 w 1160"/>
              <a:gd name="T27" fmla="*/ 868 h 1293"/>
              <a:gd name="T28" fmla="*/ 760 w 1160"/>
              <a:gd name="T29" fmla="*/ 964 h 1293"/>
              <a:gd name="T30" fmla="*/ 872 w 1160"/>
              <a:gd name="T31" fmla="*/ 988 h 1293"/>
              <a:gd name="T32" fmla="*/ 968 w 1160"/>
              <a:gd name="T33" fmla="*/ 988 h 1293"/>
              <a:gd name="T34" fmla="*/ 1128 w 1160"/>
              <a:gd name="T35" fmla="*/ 900 h 1293"/>
              <a:gd name="T36" fmla="*/ 1040 w 1160"/>
              <a:gd name="T37" fmla="*/ 828 h 1293"/>
              <a:gd name="T38" fmla="*/ 968 w 1160"/>
              <a:gd name="T39" fmla="*/ 700 h 1293"/>
              <a:gd name="T40" fmla="*/ 936 w 1160"/>
              <a:gd name="T41" fmla="*/ 564 h 1293"/>
              <a:gd name="T42" fmla="*/ 1024 w 1160"/>
              <a:gd name="T43" fmla="*/ 92 h 1293"/>
              <a:gd name="T44" fmla="*/ 896 w 1160"/>
              <a:gd name="T45" fmla="*/ 36 h 1293"/>
              <a:gd name="T46" fmla="*/ 880 w 1160"/>
              <a:gd name="T47" fmla="*/ 36 h 1293"/>
              <a:gd name="T48" fmla="*/ 776 w 1160"/>
              <a:gd name="T49" fmla="*/ 20 h 1293"/>
              <a:gd name="T50" fmla="*/ 656 w 1160"/>
              <a:gd name="T51" fmla="*/ 76 h 1293"/>
              <a:gd name="T52" fmla="*/ 672 w 1160"/>
              <a:gd name="T53" fmla="*/ 164 h 1293"/>
              <a:gd name="T54" fmla="*/ 768 w 1160"/>
              <a:gd name="T55" fmla="*/ 492 h 1293"/>
              <a:gd name="T56" fmla="*/ 696 w 1160"/>
              <a:gd name="T57" fmla="*/ 492 h 1293"/>
              <a:gd name="T58" fmla="*/ 576 w 1160"/>
              <a:gd name="T59" fmla="*/ 340 h 1293"/>
              <a:gd name="T60" fmla="*/ 464 w 1160"/>
              <a:gd name="T61" fmla="*/ 204 h 1293"/>
              <a:gd name="T62" fmla="*/ 312 w 1160"/>
              <a:gd name="T63" fmla="*/ 164 h 1293"/>
              <a:gd name="T64" fmla="*/ 240 w 1160"/>
              <a:gd name="T65" fmla="*/ 124 h 1293"/>
              <a:gd name="T66" fmla="*/ 200 w 1160"/>
              <a:gd name="T67" fmla="*/ 180 h 1293"/>
              <a:gd name="T68" fmla="*/ 96 w 1160"/>
              <a:gd name="T69" fmla="*/ 180 h 1293"/>
              <a:gd name="T70" fmla="*/ 96 w 1160"/>
              <a:gd name="T71" fmla="*/ 212 h 12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60"/>
              <a:gd name="T109" fmla="*/ 0 h 1293"/>
              <a:gd name="T110" fmla="*/ 1160 w 1160"/>
              <a:gd name="T111" fmla="*/ 1293 h 12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60" h="1293">
                <a:moveTo>
                  <a:pt x="88" y="188"/>
                </a:moveTo>
                <a:cubicBezTo>
                  <a:pt x="107" y="323"/>
                  <a:pt x="110" y="460"/>
                  <a:pt x="120" y="596"/>
                </a:cubicBezTo>
                <a:cubicBezTo>
                  <a:pt x="116" y="799"/>
                  <a:pt x="189" y="963"/>
                  <a:pt x="80" y="1108"/>
                </a:cubicBezTo>
                <a:cubicBezTo>
                  <a:pt x="70" y="1148"/>
                  <a:pt x="48" y="1181"/>
                  <a:pt x="32" y="1220"/>
                </a:cubicBezTo>
                <a:cubicBezTo>
                  <a:pt x="26" y="1236"/>
                  <a:pt x="21" y="1252"/>
                  <a:pt x="16" y="1268"/>
                </a:cubicBezTo>
                <a:cubicBezTo>
                  <a:pt x="13" y="1276"/>
                  <a:pt x="0" y="1293"/>
                  <a:pt x="8" y="1292"/>
                </a:cubicBezTo>
                <a:cubicBezTo>
                  <a:pt x="27" y="1289"/>
                  <a:pt x="45" y="1287"/>
                  <a:pt x="64" y="1284"/>
                </a:cubicBezTo>
                <a:cubicBezTo>
                  <a:pt x="97" y="1273"/>
                  <a:pt x="116" y="1249"/>
                  <a:pt x="144" y="1228"/>
                </a:cubicBezTo>
                <a:cubicBezTo>
                  <a:pt x="159" y="1184"/>
                  <a:pt x="169" y="1208"/>
                  <a:pt x="200" y="1228"/>
                </a:cubicBezTo>
                <a:cubicBezTo>
                  <a:pt x="221" y="1225"/>
                  <a:pt x="244" y="1229"/>
                  <a:pt x="264" y="1220"/>
                </a:cubicBezTo>
                <a:cubicBezTo>
                  <a:pt x="272" y="1217"/>
                  <a:pt x="264" y="1197"/>
                  <a:pt x="272" y="1196"/>
                </a:cubicBezTo>
                <a:cubicBezTo>
                  <a:pt x="317" y="1191"/>
                  <a:pt x="363" y="1201"/>
                  <a:pt x="408" y="1204"/>
                </a:cubicBezTo>
                <a:cubicBezTo>
                  <a:pt x="413" y="1196"/>
                  <a:pt x="420" y="1189"/>
                  <a:pt x="424" y="1180"/>
                </a:cubicBezTo>
                <a:cubicBezTo>
                  <a:pt x="431" y="1165"/>
                  <a:pt x="440" y="1132"/>
                  <a:pt x="440" y="1132"/>
                </a:cubicBezTo>
                <a:cubicBezTo>
                  <a:pt x="429" y="1116"/>
                  <a:pt x="419" y="1100"/>
                  <a:pt x="408" y="1084"/>
                </a:cubicBezTo>
                <a:cubicBezTo>
                  <a:pt x="394" y="1063"/>
                  <a:pt x="398" y="1033"/>
                  <a:pt x="384" y="1012"/>
                </a:cubicBezTo>
                <a:cubicBezTo>
                  <a:pt x="373" y="996"/>
                  <a:pt x="352" y="964"/>
                  <a:pt x="352" y="964"/>
                </a:cubicBezTo>
                <a:cubicBezTo>
                  <a:pt x="316" y="818"/>
                  <a:pt x="333" y="663"/>
                  <a:pt x="304" y="516"/>
                </a:cubicBezTo>
                <a:cubicBezTo>
                  <a:pt x="307" y="505"/>
                  <a:pt x="302" y="489"/>
                  <a:pt x="312" y="484"/>
                </a:cubicBezTo>
                <a:cubicBezTo>
                  <a:pt x="320" y="480"/>
                  <a:pt x="315" y="501"/>
                  <a:pt x="320" y="508"/>
                </a:cubicBezTo>
                <a:cubicBezTo>
                  <a:pt x="326" y="517"/>
                  <a:pt x="334" y="527"/>
                  <a:pt x="344" y="532"/>
                </a:cubicBezTo>
                <a:cubicBezTo>
                  <a:pt x="370" y="546"/>
                  <a:pt x="411" y="554"/>
                  <a:pt x="440" y="564"/>
                </a:cubicBezTo>
                <a:cubicBezTo>
                  <a:pt x="449" y="567"/>
                  <a:pt x="455" y="576"/>
                  <a:pt x="464" y="580"/>
                </a:cubicBezTo>
                <a:cubicBezTo>
                  <a:pt x="518" y="607"/>
                  <a:pt x="568" y="640"/>
                  <a:pt x="616" y="676"/>
                </a:cubicBezTo>
                <a:cubicBezTo>
                  <a:pt x="625" y="702"/>
                  <a:pt x="647" y="722"/>
                  <a:pt x="656" y="748"/>
                </a:cubicBezTo>
                <a:cubicBezTo>
                  <a:pt x="659" y="756"/>
                  <a:pt x="659" y="765"/>
                  <a:pt x="664" y="772"/>
                </a:cubicBezTo>
                <a:cubicBezTo>
                  <a:pt x="689" y="810"/>
                  <a:pt x="687" y="781"/>
                  <a:pt x="704" y="820"/>
                </a:cubicBezTo>
                <a:cubicBezTo>
                  <a:pt x="711" y="835"/>
                  <a:pt x="711" y="854"/>
                  <a:pt x="720" y="868"/>
                </a:cubicBezTo>
                <a:cubicBezTo>
                  <a:pt x="745" y="906"/>
                  <a:pt x="733" y="883"/>
                  <a:pt x="752" y="940"/>
                </a:cubicBezTo>
                <a:cubicBezTo>
                  <a:pt x="755" y="948"/>
                  <a:pt x="760" y="964"/>
                  <a:pt x="760" y="964"/>
                </a:cubicBezTo>
                <a:cubicBezTo>
                  <a:pt x="771" y="1074"/>
                  <a:pt x="756" y="1064"/>
                  <a:pt x="864" y="1052"/>
                </a:cubicBezTo>
                <a:cubicBezTo>
                  <a:pt x="867" y="1031"/>
                  <a:pt x="858" y="1004"/>
                  <a:pt x="872" y="988"/>
                </a:cubicBezTo>
                <a:cubicBezTo>
                  <a:pt x="881" y="978"/>
                  <a:pt x="898" y="996"/>
                  <a:pt x="912" y="996"/>
                </a:cubicBezTo>
                <a:cubicBezTo>
                  <a:pt x="931" y="996"/>
                  <a:pt x="949" y="991"/>
                  <a:pt x="968" y="988"/>
                </a:cubicBezTo>
                <a:cubicBezTo>
                  <a:pt x="990" y="900"/>
                  <a:pt x="1005" y="917"/>
                  <a:pt x="1104" y="908"/>
                </a:cubicBezTo>
                <a:cubicBezTo>
                  <a:pt x="1112" y="905"/>
                  <a:pt x="1122" y="906"/>
                  <a:pt x="1128" y="900"/>
                </a:cubicBezTo>
                <a:cubicBezTo>
                  <a:pt x="1160" y="868"/>
                  <a:pt x="1105" y="860"/>
                  <a:pt x="1088" y="852"/>
                </a:cubicBezTo>
                <a:cubicBezTo>
                  <a:pt x="1026" y="821"/>
                  <a:pt x="1100" y="848"/>
                  <a:pt x="1040" y="828"/>
                </a:cubicBezTo>
                <a:cubicBezTo>
                  <a:pt x="1001" y="769"/>
                  <a:pt x="1020" y="795"/>
                  <a:pt x="984" y="748"/>
                </a:cubicBezTo>
                <a:cubicBezTo>
                  <a:pt x="979" y="732"/>
                  <a:pt x="973" y="716"/>
                  <a:pt x="968" y="700"/>
                </a:cubicBezTo>
                <a:cubicBezTo>
                  <a:pt x="965" y="692"/>
                  <a:pt x="960" y="676"/>
                  <a:pt x="960" y="676"/>
                </a:cubicBezTo>
                <a:cubicBezTo>
                  <a:pt x="954" y="635"/>
                  <a:pt x="946" y="603"/>
                  <a:pt x="936" y="564"/>
                </a:cubicBezTo>
                <a:cubicBezTo>
                  <a:pt x="939" y="444"/>
                  <a:pt x="939" y="324"/>
                  <a:pt x="944" y="204"/>
                </a:cubicBezTo>
                <a:cubicBezTo>
                  <a:pt x="947" y="142"/>
                  <a:pt x="977" y="120"/>
                  <a:pt x="1024" y="92"/>
                </a:cubicBezTo>
                <a:cubicBezTo>
                  <a:pt x="1040" y="82"/>
                  <a:pt x="1072" y="60"/>
                  <a:pt x="1072" y="60"/>
                </a:cubicBezTo>
                <a:cubicBezTo>
                  <a:pt x="1012" y="0"/>
                  <a:pt x="975" y="25"/>
                  <a:pt x="896" y="36"/>
                </a:cubicBezTo>
                <a:cubicBezTo>
                  <a:pt x="893" y="44"/>
                  <a:pt x="896" y="60"/>
                  <a:pt x="888" y="60"/>
                </a:cubicBezTo>
                <a:cubicBezTo>
                  <a:pt x="880" y="60"/>
                  <a:pt x="885" y="43"/>
                  <a:pt x="880" y="36"/>
                </a:cubicBezTo>
                <a:cubicBezTo>
                  <a:pt x="869" y="22"/>
                  <a:pt x="848" y="17"/>
                  <a:pt x="832" y="12"/>
                </a:cubicBezTo>
                <a:cubicBezTo>
                  <a:pt x="813" y="15"/>
                  <a:pt x="793" y="12"/>
                  <a:pt x="776" y="20"/>
                </a:cubicBezTo>
                <a:cubicBezTo>
                  <a:pt x="760" y="27"/>
                  <a:pt x="769" y="63"/>
                  <a:pt x="752" y="68"/>
                </a:cubicBezTo>
                <a:cubicBezTo>
                  <a:pt x="721" y="77"/>
                  <a:pt x="688" y="73"/>
                  <a:pt x="656" y="76"/>
                </a:cubicBezTo>
                <a:cubicBezTo>
                  <a:pt x="649" y="97"/>
                  <a:pt x="618" y="126"/>
                  <a:pt x="640" y="148"/>
                </a:cubicBezTo>
                <a:cubicBezTo>
                  <a:pt x="648" y="156"/>
                  <a:pt x="661" y="159"/>
                  <a:pt x="672" y="164"/>
                </a:cubicBezTo>
                <a:cubicBezTo>
                  <a:pt x="701" y="222"/>
                  <a:pt x="700" y="278"/>
                  <a:pt x="712" y="340"/>
                </a:cubicBezTo>
                <a:cubicBezTo>
                  <a:pt x="723" y="393"/>
                  <a:pt x="751" y="441"/>
                  <a:pt x="768" y="492"/>
                </a:cubicBezTo>
                <a:cubicBezTo>
                  <a:pt x="778" y="522"/>
                  <a:pt x="818" y="583"/>
                  <a:pt x="760" y="564"/>
                </a:cubicBezTo>
                <a:cubicBezTo>
                  <a:pt x="735" y="539"/>
                  <a:pt x="726" y="512"/>
                  <a:pt x="696" y="492"/>
                </a:cubicBezTo>
                <a:cubicBezTo>
                  <a:pt x="684" y="457"/>
                  <a:pt x="648" y="433"/>
                  <a:pt x="624" y="404"/>
                </a:cubicBezTo>
                <a:cubicBezTo>
                  <a:pt x="598" y="373"/>
                  <a:pt x="612" y="364"/>
                  <a:pt x="576" y="340"/>
                </a:cubicBezTo>
                <a:cubicBezTo>
                  <a:pt x="556" y="311"/>
                  <a:pt x="533" y="303"/>
                  <a:pt x="504" y="284"/>
                </a:cubicBezTo>
                <a:cubicBezTo>
                  <a:pt x="487" y="258"/>
                  <a:pt x="474" y="233"/>
                  <a:pt x="464" y="204"/>
                </a:cubicBezTo>
                <a:cubicBezTo>
                  <a:pt x="478" y="88"/>
                  <a:pt x="514" y="114"/>
                  <a:pt x="352" y="124"/>
                </a:cubicBezTo>
                <a:cubicBezTo>
                  <a:pt x="333" y="180"/>
                  <a:pt x="352" y="177"/>
                  <a:pt x="312" y="164"/>
                </a:cubicBezTo>
                <a:cubicBezTo>
                  <a:pt x="304" y="156"/>
                  <a:pt x="298" y="145"/>
                  <a:pt x="288" y="140"/>
                </a:cubicBezTo>
                <a:cubicBezTo>
                  <a:pt x="273" y="132"/>
                  <a:pt x="240" y="124"/>
                  <a:pt x="240" y="124"/>
                </a:cubicBezTo>
                <a:cubicBezTo>
                  <a:pt x="181" y="144"/>
                  <a:pt x="252" y="111"/>
                  <a:pt x="224" y="196"/>
                </a:cubicBezTo>
                <a:cubicBezTo>
                  <a:pt x="221" y="205"/>
                  <a:pt x="209" y="184"/>
                  <a:pt x="200" y="180"/>
                </a:cubicBezTo>
                <a:cubicBezTo>
                  <a:pt x="192" y="176"/>
                  <a:pt x="184" y="175"/>
                  <a:pt x="176" y="172"/>
                </a:cubicBezTo>
                <a:cubicBezTo>
                  <a:pt x="149" y="175"/>
                  <a:pt x="123" y="177"/>
                  <a:pt x="96" y="180"/>
                </a:cubicBezTo>
                <a:cubicBezTo>
                  <a:pt x="80" y="182"/>
                  <a:pt x="59" y="177"/>
                  <a:pt x="48" y="188"/>
                </a:cubicBezTo>
                <a:cubicBezTo>
                  <a:pt x="29" y="207"/>
                  <a:pt x="91" y="200"/>
                  <a:pt x="96" y="212"/>
                </a:cubicBezTo>
                <a:cubicBezTo>
                  <a:pt x="102" y="227"/>
                  <a:pt x="96" y="244"/>
                  <a:pt x="96" y="2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10"/>
          <p:cNvSpPr>
            <a:spLocks/>
          </p:cNvSpPr>
          <p:nvPr/>
        </p:nvSpPr>
        <p:spPr bwMode="auto">
          <a:xfrm>
            <a:off x="3962400" y="1352550"/>
            <a:ext cx="730250" cy="269875"/>
          </a:xfrm>
          <a:custGeom>
            <a:avLst/>
            <a:gdLst>
              <a:gd name="T0" fmla="*/ 237 w 460"/>
              <a:gd name="T1" fmla="*/ 0 h 170"/>
              <a:gd name="T2" fmla="*/ 165 w 460"/>
              <a:gd name="T3" fmla="*/ 88 h 170"/>
              <a:gd name="T4" fmla="*/ 13 w 460"/>
              <a:gd name="T5" fmla="*/ 80 h 170"/>
              <a:gd name="T6" fmla="*/ 45 w 460"/>
              <a:gd name="T7" fmla="*/ 104 h 170"/>
              <a:gd name="T8" fmla="*/ 69 w 460"/>
              <a:gd name="T9" fmla="*/ 112 h 170"/>
              <a:gd name="T10" fmla="*/ 205 w 460"/>
              <a:gd name="T11" fmla="*/ 144 h 170"/>
              <a:gd name="T12" fmla="*/ 253 w 460"/>
              <a:gd name="T13" fmla="*/ 160 h 170"/>
              <a:gd name="T14" fmla="*/ 277 w 460"/>
              <a:gd name="T15" fmla="*/ 152 h 170"/>
              <a:gd name="T16" fmla="*/ 293 w 460"/>
              <a:gd name="T17" fmla="*/ 128 h 170"/>
              <a:gd name="T18" fmla="*/ 317 w 460"/>
              <a:gd name="T19" fmla="*/ 144 h 170"/>
              <a:gd name="T20" fmla="*/ 349 w 460"/>
              <a:gd name="T21" fmla="*/ 152 h 170"/>
              <a:gd name="T22" fmla="*/ 397 w 460"/>
              <a:gd name="T23" fmla="*/ 168 h 170"/>
              <a:gd name="T24" fmla="*/ 453 w 460"/>
              <a:gd name="T25" fmla="*/ 160 h 170"/>
              <a:gd name="T26" fmla="*/ 445 w 460"/>
              <a:gd name="T27" fmla="*/ 136 h 170"/>
              <a:gd name="T28" fmla="*/ 429 w 460"/>
              <a:gd name="T29" fmla="*/ 112 h 170"/>
              <a:gd name="T30" fmla="*/ 317 w 460"/>
              <a:gd name="T31" fmla="*/ 48 h 170"/>
              <a:gd name="T32" fmla="*/ 269 w 460"/>
              <a:gd name="T33" fmla="*/ 16 h 170"/>
              <a:gd name="T34" fmla="*/ 237 w 460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170"/>
              <a:gd name="T56" fmla="*/ 460 w 460"/>
              <a:gd name="T57" fmla="*/ 170 h 17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170">
                <a:moveTo>
                  <a:pt x="237" y="0"/>
                </a:moveTo>
                <a:cubicBezTo>
                  <a:pt x="226" y="43"/>
                  <a:pt x="209" y="73"/>
                  <a:pt x="165" y="88"/>
                </a:cubicBezTo>
                <a:cubicBezTo>
                  <a:pt x="114" y="85"/>
                  <a:pt x="63" y="73"/>
                  <a:pt x="13" y="80"/>
                </a:cubicBezTo>
                <a:cubicBezTo>
                  <a:pt x="0" y="82"/>
                  <a:pt x="33" y="97"/>
                  <a:pt x="45" y="104"/>
                </a:cubicBezTo>
                <a:cubicBezTo>
                  <a:pt x="52" y="108"/>
                  <a:pt x="61" y="110"/>
                  <a:pt x="69" y="112"/>
                </a:cubicBezTo>
                <a:cubicBezTo>
                  <a:pt x="114" y="123"/>
                  <a:pt x="160" y="133"/>
                  <a:pt x="205" y="144"/>
                </a:cubicBezTo>
                <a:cubicBezTo>
                  <a:pt x="221" y="148"/>
                  <a:pt x="253" y="160"/>
                  <a:pt x="253" y="160"/>
                </a:cubicBezTo>
                <a:cubicBezTo>
                  <a:pt x="261" y="157"/>
                  <a:pt x="270" y="157"/>
                  <a:pt x="277" y="152"/>
                </a:cubicBezTo>
                <a:cubicBezTo>
                  <a:pt x="285" y="146"/>
                  <a:pt x="284" y="130"/>
                  <a:pt x="293" y="128"/>
                </a:cubicBezTo>
                <a:cubicBezTo>
                  <a:pt x="302" y="126"/>
                  <a:pt x="308" y="140"/>
                  <a:pt x="317" y="144"/>
                </a:cubicBezTo>
                <a:cubicBezTo>
                  <a:pt x="327" y="148"/>
                  <a:pt x="338" y="149"/>
                  <a:pt x="349" y="152"/>
                </a:cubicBezTo>
                <a:cubicBezTo>
                  <a:pt x="365" y="157"/>
                  <a:pt x="397" y="168"/>
                  <a:pt x="397" y="168"/>
                </a:cubicBezTo>
                <a:cubicBezTo>
                  <a:pt x="416" y="165"/>
                  <a:pt x="437" y="170"/>
                  <a:pt x="453" y="160"/>
                </a:cubicBezTo>
                <a:cubicBezTo>
                  <a:pt x="460" y="155"/>
                  <a:pt x="449" y="144"/>
                  <a:pt x="445" y="136"/>
                </a:cubicBezTo>
                <a:cubicBezTo>
                  <a:pt x="441" y="127"/>
                  <a:pt x="436" y="119"/>
                  <a:pt x="429" y="112"/>
                </a:cubicBezTo>
                <a:cubicBezTo>
                  <a:pt x="396" y="79"/>
                  <a:pt x="363" y="57"/>
                  <a:pt x="317" y="48"/>
                </a:cubicBezTo>
                <a:cubicBezTo>
                  <a:pt x="301" y="37"/>
                  <a:pt x="287" y="22"/>
                  <a:pt x="269" y="16"/>
                </a:cubicBezTo>
                <a:cubicBezTo>
                  <a:pt x="241" y="7"/>
                  <a:pt x="251" y="14"/>
                  <a:pt x="237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11"/>
          <p:cNvSpPr>
            <a:spLocks/>
          </p:cNvSpPr>
          <p:nvPr/>
        </p:nvSpPr>
        <p:spPr bwMode="auto">
          <a:xfrm>
            <a:off x="4381500" y="1079500"/>
            <a:ext cx="701675" cy="377825"/>
          </a:xfrm>
          <a:custGeom>
            <a:avLst/>
            <a:gdLst>
              <a:gd name="T0" fmla="*/ 176 w 442"/>
              <a:gd name="T1" fmla="*/ 0 h 238"/>
              <a:gd name="T2" fmla="*/ 232 w 442"/>
              <a:gd name="T3" fmla="*/ 80 h 238"/>
              <a:gd name="T4" fmla="*/ 248 w 442"/>
              <a:gd name="T5" fmla="*/ 104 h 238"/>
              <a:gd name="T6" fmla="*/ 312 w 442"/>
              <a:gd name="T7" fmla="*/ 112 h 238"/>
              <a:gd name="T8" fmla="*/ 432 w 442"/>
              <a:gd name="T9" fmla="*/ 104 h 238"/>
              <a:gd name="T10" fmla="*/ 408 w 442"/>
              <a:gd name="T11" fmla="*/ 120 h 238"/>
              <a:gd name="T12" fmla="*/ 376 w 442"/>
              <a:gd name="T13" fmla="*/ 168 h 238"/>
              <a:gd name="T14" fmla="*/ 352 w 442"/>
              <a:gd name="T15" fmla="*/ 192 h 238"/>
              <a:gd name="T16" fmla="*/ 344 w 442"/>
              <a:gd name="T17" fmla="*/ 232 h 238"/>
              <a:gd name="T18" fmla="*/ 312 w 442"/>
              <a:gd name="T19" fmla="*/ 216 h 238"/>
              <a:gd name="T20" fmla="*/ 200 w 442"/>
              <a:gd name="T21" fmla="*/ 176 h 238"/>
              <a:gd name="T22" fmla="*/ 0 w 442"/>
              <a:gd name="T23" fmla="*/ 128 h 238"/>
              <a:gd name="T24" fmla="*/ 16 w 442"/>
              <a:gd name="T25" fmla="*/ 96 h 238"/>
              <a:gd name="T26" fmla="*/ 64 w 442"/>
              <a:gd name="T27" fmla="*/ 80 h 238"/>
              <a:gd name="T28" fmla="*/ 88 w 442"/>
              <a:gd name="T29" fmla="*/ 56 h 238"/>
              <a:gd name="T30" fmla="*/ 96 w 442"/>
              <a:gd name="T31" fmla="*/ 32 h 238"/>
              <a:gd name="T32" fmla="*/ 152 w 442"/>
              <a:gd name="T33" fmla="*/ 16 h 238"/>
              <a:gd name="T34" fmla="*/ 176 w 442"/>
              <a:gd name="T35" fmla="*/ 0 h 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42"/>
              <a:gd name="T55" fmla="*/ 0 h 238"/>
              <a:gd name="T56" fmla="*/ 442 w 442"/>
              <a:gd name="T57" fmla="*/ 238 h 2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42" h="238">
                <a:moveTo>
                  <a:pt x="176" y="0"/>
                </a:moveTo>
                <a:cubicBezTo>
                  <a:pt x="188" y="47"/>
                  <a:pt x="199" y="47"/>
                  <a:pt x="232" y="80"/>
                </a:cubicBezTo>
                <a:cubicBezTo>
                  <a:pt x="239" y="87"/>
                  <a:pt x="239" y="100"/>
                  <a:pt x="248" y="104"/>
                </a:cubicBezTo>
                <a:cubicBezTo>
                  <a:pt x="268" y="112"/>
                  <a:pt x="291" y="109"/>
                  <a:pt x="312" y="112"/>
                </a:cubicBezTo>
                <a:cubicBezTo>
                  <a:pt x="352" y="109"/>
                  <a:pt x="392" y="101"/>
                  <a:pt x="432" y="104"/>
                </a:cubicBezTo>
                <a:cubicBezTo>
                  <a:pt x="442" y="105"/>
                  <a:pt x="414" y="113"/>
                  <a:pt x="408" y="120"/>
                </a:cubicBezTo>
                <a:cubicBezTo>
                  <a:pt x="395" y="134"/>
                  <a:pt x="390" y="154"/>
                  <a:pt x="376" y="168"/>
                </a:cubicBezTo>
                <a:cubicBezTo>
                  <a:pt x="368" y="176"/>
                  <a:pt x="360" y="184"/>
                  <a:pt x="352" y="192"/>
                </a:cubicBezTo>
                <a:cubicBezTo>
                  <a:pt x="349" y="205"/>
                  <a:pt x="356" y="225"/>
                  <a:pt x="344" y="232"/>
                </a:cubicBezTo>
                <a:cubicBezTo>
                  <a:pt x="334" y="238"/>
                  <a:pt x="323" y="220"/>
                  <a:pt x="312" y="216"/>
                </a:cubicBezTo>
                <a:cubicBezTo>
                  <a:pt x="272" y="203"/>
                  <a:pt x="236" y="200"/>
                  <a:pt x="200" y="176"/>
                </a:cubicBezTo>
                <a:cubicBezTo>
                  <a:pt x="151" y="102"/>
                  <a:pt x="107" y="133"/>
                  <a:pt x="0" y="128"/>
                </a:cubicBezTo>
                <a:cubicBezTo>
                  <a:pt x="5" y="117"/>
                  <a:pt x="6" y="103"/>
                  <a:pt x="16" y="96"/>
                </a:cubicBezTo>
                <a:cubicBezTo>
                  <a:pt x="29" y="86"/>
                  <a:pt x="64" y="80"/>
                  <a:pt x="64" y="80"/>
                </a:cubicBezTo>
                <a:cubicBezTo>
                  <a:pt x="72" y="72"/>
                  <a:pt x="82" y="65"/>
                  <a:pt x="88" y="56"/>
                </a:cubicBezTo>
                <a:cubicBezTo>
                  <a:pt x="93" y="49"/>
                  <a:pt x="90" y="38"/>
                  <a:pt x="96" y="32"/>
                </a:cubicBezTo>
                <a:cubicBezTo>
                  <a:pt x="100" y="28"/>
                  <a:pt x="152" y="16"/>
                  <a:pt x="152" y="16"/>
                </a:cubicBezTo>
                <a:cubicBezTo>
                  <a:pt x="160" y="11"/>
                  <a:pt x="176" y="0"/>
                  <a:pt x="176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143000" y="742950"/>
            <a:ext cx="6553200" cy="4114800"/>
          </a:xfrm>
          <a:custGeom>
            <a:avLst/>
            <a:gdLst>
              <a:gd name="T0" fmla="*/ 3294803 w 21600"/>
              <a:gd name="T1" fmla="*/ 416624 h 21600"/>
              <a:gd name="T2" fmla="*/ 888323 w 21600"/>
              <a:gd name="T3" fmla="*/ 2057400 h 21600"/>
              <a:gd name="T4" fmla="*/ 3294803 w 21600"/>
              <a:gd name="T5" fmla="*/ 4114800 h 21600"/>
              <a:gd name="T6" fmla="*/ 5664878 w 21600"/>
              <a:gd name="T7" fmla="*/ 2057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927100" y="436563"/>
            <a:ext cx="6934200" cy="4578350"/>
          </a:xfrm>
          <a:custGeom>
            <a:avLst/>
            <a:gdLst>
              <a:gd name="T0" fmla="*/ 2376 w 4368"/>
              <a:gd name="T1" fmla="*/ 181 h 2884"/>
              <a:gd name="T2" fmla="*/ 2536 w 4368"/>
              <a:gd name="T3" fmla="*/ 157 h 2884"/>
              <a:gd name="T4" fmla="*/ 2680 w 4368"/>
              <a:gd name="T5" fmla="*/ 101 h 2884"/>
              <a:gd name="T6" fmla="*/ 2824 w 4368"/>
              <a:gd name="T7" fmla="*/ 117 h 2884"/>
              <a:gd name="T8" fmla="*/ 3176 w 4368"/>
              <a:gd name="T9" fmla="*/ 29 h 2884"/>
              <a:gd name="T10" fmla="*/ 3392 w 4368"/>
              <a:gd name="T11" fmla="*/ 173 h 2884"/>
              <a:gd name="T12" fmla="*/ 3672 w 4368"/>
              <a:gd name="T13" fmla="*/ 93 h 2884"/>
              <a:gd name="T14" fmla="*/ 3840 w 4368"/>
              <a:gd name="T15" fmla="*/ 149 h 2884"/>
              <a:gd name="T16" fmla="*/ 3960 w 4368"/>
              <a:gd name="T17" fmla="*/ 381 h 2884"/>
              <a:gd name="T18" fmla="*/ 4232 w 4368"/>
              <a:gd name="T19" fmla="*/ 413 h 2884"/>
              <a:gd name="T20" fmla="*/ 4320 w 4368"/>
              <a:gd name="T21" fmla="*/ 541 h 2884"/>
              <a:gd name="T22" fmla="*/ 4312 w 4368"/>
              <a:gd name="T23" fmla="*/ 901 h 2884"/>
              <a:gd name="T24" fmla="*/ 4192 w 4368"/>
              <a:gd name="T25" fmla="*/ 1085 h 2884"/>
              <a:gd name="T26" fmla="*/ 4152 w 4368"/>
              <a:gd name="T27" fmla="*/ 1317 h 2884"/>
              <a:gd name="T28" fmla="*/ 3888 w 4368"/>
              <a:gd name="T29" fmla="*/ 1517 h 2884"/>
              <a:gd name="T30" fmla="*/ 3688 w 4368"/>
              <a:gd name="T31" fmla="*/ 1717 h 2884"/>
              <a:gd name="T32" fmla="*/ 3472 w 4368"/>
              <a:gd name="T33" fmla="*/ 1749 h 2884"/>
              <a:gd name="T34" fmla="*/ 3248 w 4368"/>
              <a:gd name="T35" fmla="*/ 2029 h 2884"/>
              <a:gd name="T36" fmla="*/ 3064 w 4368"/>
              <a:gd name="T37" fmla="*/ 2189 h 2884"/>
              <a:gd name="T38" fmla="*/ 2808 w 4368"/>
              <a:gd name="T39" fmla="*/ 2325 h 2884"/>
              <a:gd name="T40" fmla="*/ 2800 w 4368"/>
              <a:gd name="T41" fmla="*/ 2453 h 2884"/>
              <a:gd name="T42" fmla="*/ 2584 w 4368"/>
              <a:gd name="T43" fmla="*/ 2517 h 2884"/>
              <a:gd name="T44" fmla="*/ 2568 w 4368"/>
              <a:gd name="T45" fmla="*/ 2677 h 2884"/>
              <a:gd name="T46" fmla="*/ 2344 w 4368"/>
              <a:gd name="T47" fmla="*/ 2701 h 2884"/>
              <a:gd name="T48" fmla="*/ 2216 w 4368"/>
              <a:gd name="T49" fmla="*/ 2845 h 2884"/>
              <a:gd name="T50" fmla="*/ 1944 w 4368"/>
              <a:gd name="T51" fmla="*/ 2701 h 2884"/>
              <a:gd name="T52" fmla="*/ 1728 w 4368"/>
              <a:gd name="T53" fmla="*/ 2509 h 2884"/>
              <a:gd name="T54" fmla="*/ 1688 w 4368"/>
              <a:gd name="T55" fmla="*/ 2421 h 2884"/>
              <a:gd name="T56" fmla="*/ 1472 w 4368"/>
              <a:gd name="T57" fmla="*/ 2229 h 2884"/>
              <a:gd name="T58" fmla="*/ 1248 w 4368"/>
              <a:gd name="T59" fmla="*/ 2125 h 2884"/>
              <a:gd name="T60" fmla="*/ 1256 w 4368"/>
              <a:gd name="T61" fmla="*/ 2005 h 2884"/>
              <a:gd name="T62" fmla="*/ 1024 w 4368"/>
              <a:gd name="T63" fmla="*/ 1805 h 2884"/>
              <a:gd name="T64" fmla="*/ 776 w 4368"/>
              <a:gd name="T65" fmla="*/ 1741 h 2884"/>
              <a:gd name="T66" fmla="*/ 752 w 4368"/>
              <a:gd name="T67" fmla="*/ 1581 h 2884"/>
              <a:gd name="T68" fmla="*/ 600 w 4368"/>
              <a:gd name="T69" fmla="*/ 1597 h 2884"/>
              <a:gd name="T70" fmla="*/ 280 w 4368"/>
              <a:gd name="T71" fmla="*/ 1341 h 2884"/>
              <a:gd name="T72" fmla="*/ 280 w 4368"/>
              <a:gd name="T73" fmla="*/ 1181 h 2884"/>
              <a:gd name="T74" fmla="*/ 80 w 4368"/>
              <a:gd name="T75" fmla="*/ 1117 h 2884"/>
              <a:gd name="T76" fmla="*/ 72 w 4368"/>
              <a:gd name="T77" fmla="*/ 981 h 2884"/>
              <a:gd name="T78" fmla="*/ 8 w 4368"/>
              <a:gd name="T79" fmla="*/ 829 h 2884"/>
              <a:gd name="T80" fmla="*/ 112 w 4368"/>
              <a:gd name="T81" fmla="*/ 549 h 2884"/>
              <a:gd name="T82" fmla="*/ 296 w 4368"/>
              <a:gd name="T83" fmla="*/ 493 h 2884"/>
              <a:gd name="T84" fmla="*/ 528 w 4368"/>
              <a:gd name="T85" fmla="*/ 101 h 2884"/>
              <a:gd name="T86" fmla="*/ 736 w 4368"/>
              <a:gd name="T87" fmla="*/ 205 h 2884"/>
              <a:gd name="T88" fmla="*/ 848 w 4368"/>
              <a:gd name="T89" fmla="*/ 85 h 2884"/>
              <a:gd name="T90" fmla="*/ 1072 w 4368"/>
              <a:gd name="T91" fmla="*/ 37 h 2884"/>
              <a:gd name="T92" fmla="*/ 1240 w 4368"/>
              <a:gd name="T93" fmla="*/ 77 h 2884"/>
              <a:gd name="T94" fmla="*/ 1488 w 4368"/>
              <a:gd name="T95" fmla="*/ 77 h 2884"/>
              <a:gd name="T96" fmla="*/ 1552 w 4368"/>
              <a:gd name="T97" fmla="*/ 77 h 2884"/>
              <a:gd name="T98" fmla="*/ 1736 w 4368"/>
              <a:gd name="T99" fmla="*/ 117 h 2884"/>
              <a:gd name="T100" fmla="*/ 1784 w 4368"/>
              <a:gd name="T101" fmla="*/ 125 h 2884"/>
              <a:gd name="T102" fmla="*/ 1992 w 4368"/>
              <a:gd name="T103" fmla="*/ 285 h 2884"/>
              <a:gd name="T104" fmla="*/ 2248 w 4368"/>
              <a:gd name="T105" fmla="*/ 405 h 2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68"/>
              <a:gd name="T160" fmla="*/ 0 h 2884"/>
              <a:gd name="T161" fmla="*/ 4368 w 4368"/>
              <a:gd name="T162" fmla="*/ 2884 h 28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68" h="2884">
                <a:moveTo>
                  <a:pt x="2216" y="397"/>
                </a:moveTo>
                <a:cubicBezTo>
                  <a:pt x="2254" y="341"/>
                  <a:pt x="2220" y="256"/>
                  <a:pt x="2280" y="213"/>
                </a:cubicBezTo>
                <a:cubicBezTo>
                  <a:pt x="2310" y="192"/>
                  <a:pt x="2342" y="190"/>
                  <a:pt x="2376" y="181"/>
                </a:cubicBezTo>
                <a:cubicBezTo>
                  <a:pt x="2392" y="177"/>
                  <a:pt x="2424" y="165"/>
                  <a:pt x="2424" y="165"/>
                </a:cubicBezTo>
                <a:cubicBezTo>
                  <a:pt x="2475" y="199"/>
                  <a:pt x="2435" y="228"/>
                  <a:pt x="2496" y="269"/>
                </a:cubicBezTo>
                <a:cubicBezTo>
                  <a:pt x="2537" y="228"/>
                  <a:pt x="2518" y="206"/>
                  <a:pt x="2536" y="157"/>
                </a:cubicBezTo>
                <a:cubicBezTo>
                  <a:pt x="2551" y="116"/>
                  <a:pt x="2595" y="102"/>
                  <a:pt x="2632" y="93"/>
                </a:cubicBezTo>
                <a:cubicBezTo>
                  <a:pt x="2640" y="88"/>
                  <a:pt x="2647" y="75"/>
                  <a:pt x="2656" y="77"/>
                </a:cubicBezTo>
                <a:cubicBezTo>
                  <a:pt x="2667" y="79"/>
                  <a:pt x="2673" y="92"/>
                  <a:pt x="2680" y="101"/>
                </a:cubicBezTo>
                <a:cubicBezTo>
                  <a:pt x="2703" y="131"/>
                  <a:pt x="2724" y="161"/>
                  <a:pt x="2736" y="197"/>
                </a:cubicBezTo>
                <a:cubicBezTo>
                  <a:pt x="2755" y="194"/>
                  <a:pt x="2775" y="197"/>
                  <a:pt x="2792" y="189"/>
                </a:cubicBezTo>
                <a:cubicBezTo>
                  <a:pt x="2807" y="182"/>
                  <a:pt x="2823" y="119"/>
                  <a:pt x="2824" y="117"/>
                </a:cubicBezTo>
                <a:cubicBezTo>
                  <a:pt x="2837" y="79"/>
                  <a:pt x="2856" y="50"/>
                  <a:pt x="2896" y="37"/>
                </a:cubicBezTo>
                <a:cubicBezTo>
                  <a:pt x="3045" y="47"/>
                  <a:pt x="3020" y="24"/>
                  <a:pt x="3032" y="157"/>
                </a:cubicBezTo>
                <a:cubicBezTo>
                  <a:pt x="3123" y="134"/>
                  <a:pt x="3087" y="59"/>
                  <a:pt x="3176" y="29"/>
                </a:cubicBezTo>
                <a:cubicBezTo>
                  <a:pt x="3307" y="36"/>
                  <a:pt x="3335" y="0"/>
                  <a:pt x="3360" y="101"/>
                </a:cubicBezTo>
                <a:cubicBezTo>
                  <a:pt x="3363" y="128"/>
                  <a:pt x="3357" y="157"/>
                  <a:pt x="3368" y="181"/>
                </a:cubicBezTo>
                <a:cubicBezTo>
                  <a:pt x="3371" y="189"/>
                  <a:pt x="3385" y="178"/>
                  <a:pt x="3392" y="173"/>
                </a:cubicBezTo>
                <a:cubicBezTo>
                  <a:pt x="3431" y="147"/>
                  <a:pt x="3402" y="155"/>
                  <a:pt x="3432" y="125"/>
                </a:cubicBezTo>
                <a:cubicBezTo>
                  <a:pt x="3454" y="103"/>
                  <a:pt x="3520" y="93"/>
                  <a:pt x="3520" y="93"/>
                </a:cubicBezTo>
                <a:cubicBezTo>
                  <a:pt x="3567" y="62"/>
                  <a:pt x="3620" y="83"/>
                  <a:pt x="3672" y="93"/>
                </a:cubicBezTo>
                <a:cubicBezTo>
                  <a:pt x="3678" y="203"/>
                  <a:pt x="3650" y="289"/>
                  <a:pt x="3752" y="221"/>
                </a:cubicBezTo>
                <a:cubicBezTo>
                  <a:pt x="3779" y="181"/>
                  <a:pt x="3760" y="202"/>
                  <a:pt x="3816" y="165"/>
                </a:cubicBezTo>
                <a:cubicBezTo>
                  <a:pt x="3824" y="160"/>
                  <a:pt x="3840" y="149"/>
                  <a:pt x="3840" y="149"/>
                </a:cubicBezTo>
                <a:cubicBezTo>
                  <a:pt x="3849" y="150"/>
                  <a:pt x="3927" y="145"/>
                  <a:pt x="3944" y="173"/>
                </a:cubicBezTo>
                <a:cubicBezTo>
                  <a:pt x="3953" y="187"/>
                  <a:pt x="3960" y="221"/>
                  <a:pt x="3960" y="221"/>
                </a:cubicBezTo>
                <a:cubicBezTo>
                  <a:pt x="3959" y="228"/>
                  <a:pt x="3941" y="366"/>
                  <a:pt x="3960" y="381"/>
                </a:cubicBezTo>
                <a:cubicBezTo>
                  <a:pt x="3979" y="396"/>
                  <a:pt x="4008" y="376"/>
                  <a:pt x="4032" y="373"/>
                </a:cubicBezTo>
                <a:cubicBezTo>
                  <a:pt x="4073" y="312"/>
                  <a:pt x="4090" y="334"/>
                  <a:pt x="4176" y="341"/>
                </a:cubicBezTo>
                <a:cubicBezTo>
                  <a:pt x="4223" y="357"/>
                  <a:pt x="4223" y="360"/>
                  <a:pt x="4232" y="413"/>
                </a:cubicBezTo>
                <a:cubicBezTo>
                  <a:pt x="4216" y="476"/>
                  <a:pt x="4194" y="490"/>
                  <a:pt x="4160" y="541"/>
                </a:cubicBezTo>
                <a:cubicBezTo>
                  <a:pt x="4200" y="567"/>
                  <a:pt x="4190" y="547"/>
                  <a:pt x="4232" y="533"/>
                </a:cubicBezTo>
                <a:cubicBezTo>
                  <a:pt x="4261" y="536"/>
                  <a:pt x="4291" y="535"/>
                  <a:pt x="4320" y="541"/>
                </a:cubicBezTo>
                <a:cubicBezTo>
                  <a:pt x="4368" y="551"/>
                  <a:pt x="4341" y="605"/>
                  <a:pt x="4336" y="637"/>
                </a:cubicBezTo>
                <a:cubicBezTo>
                  <a:pt x="4330" y="677"/>
                  <a:pt x="4293" y="702"/>
                  <a:pt x="4272" y="733"/>
                </a:cubicBezTo>
                <a:cubicBezTo>
                  <a:pt x="4277" y="793"/>
                  <a:pt x="4278" y="850"/>
                  <a:pt x="4312" y="901"/>
                </a:cubicBezTo>
                <a:cubicBezTo>
                  <a:pt x="4315" y="912"/>
                  <a:pt x="4320" y="922"/>
                  <a:pt x="4320" y="933"/>
                </a:cubicBezTo>
                <a:cubicBezTo>
                  <a:pt x="4320" y="968"/>
                  <a:pt x="4325" y="1005"/>
                  <a:pt x="4312" y="1037"/>
                </a:cubicBezTo>
                <a:cubicBezTo>
                  <a:pt x="4296" y="1076"/>
                  <a:pt x="4222" y="1075"/>
                  <a:pt x="4192" y="1085"/>
                </a:cubicBezTo>
                <a:cubicBezTo>
                  <a:pt x="4195" y="1098"/>
                  <a:pt x="4199" y="1111"/>
                  <a:pt x="4200" y="1125"/>
                </a:cubicBezTo>
                <a:cubicBezTo>
                  <a:pt x="4204" y="1176"/>
                  <a:pt x="4213" y="1226"/>
                  <a:pt x="4208" y="1277"/>
                </a:cubicBezTo>
                <a:cubicBezTo>
                  <a:pt x="4207" y="1290"/>
                  <a:pt x="4161" y="1316"/>
                  <a:pt x="4152" y="1317"/>
                </a:cubicBezTo>
                <a:cubicBezTo>
                  <a:pt x="4086" y="1324"/>
                  <a:pt x="4019" y="1322"/>
                  <a:pt x="3952" y="1325"/>
                </a:cubicBezTo>
                <a:cubicBezTo>
                  <a:pt x="3947" y="1333"/>
                  <a:pt x="3938" y="1340"/>
                  <a:pt x="3936" y="1349"/>
                </a:cubicBezTo>
                <a:cubicBezTo>
                  <a:pt x="3933" y="1366"/>
                  <a:pt x="3939" y="1509"/>
                  <a:pt x="3888" y="1517"/>
                </a:cubicBezTo>
                <a:cubicBezTo>
                  <a:pt x="3846" y="1524"/>
                  <a:pt x="3803" y="1522"/>
                  <a:pt x="3760" y="1525"/>
                </a:cubicBezTo>
                <a:cubicBezTo>
                  <a:pt x="3697" y="1567"/>
                  <a:pt x="3751" y="1522"/>
                  <a:pt x="3728" y="1669"/>
                </a:cubicBezTo>
                <a:cubicBezTo>
                  <a:pt x="3726" y="1682"/>
                  <a:pt x="3695" y="1710"/>
                  <a:pt x="3688" y="1717"/>
                </a:cubicBezTo>
                <a:cubicBezTo>
                  <a:pt x="3632" y="1714"/>
                  <a:pt x="3576" y="1709"/>
                  <a:pt x="3520" y="1709"/>
                </a:cubicBezTo>
                <a:cubicBezTo>
                  <a:pt x="3501" y="1709"/>
                  <a:pt x="3478" y="1705"/>
                  <a:pt x="3464" y="1717"/>
                </a:cubicBezTo>
                <a:cubicBezTo>
                  <a:pt x="3456" y="1724"/>
                  <a:pt x="3469" y="1738"/>
                  <a:pt x="3472" y="1749"/>
                </a:cubicBezTo>
                <a:cubicBezTo>
                  <a:pt x="3468" y="1819"/>
                  <a:pt x="3493" y="1886"/>
                  <a:pt x="3424" y="1909"/>
                </a:cubicBezTo>
                <a:cubicBezTo>
                  <a:pt x="3386" y="1966"/>
                  <a:pt x="3311" y="1967"/>
                  <a:pt x="3248" y="1973"/>
                </a:cubicBezTo>
                <a:cubicBezTo>
                  <a:pt x="3229" y="2031"/>
                  <a:pt x="3248" y="1959"/>
                  <a:pt x="3248" y="2029"/>
                </a:cubicBezTo>
                <a:cubicBezTo>
                  <a:pt x="3248" y="2186"/>
                  <a:pt x="3197" y="2142"/>
                  <a:pt x="3032" y="2149"/>
                </a:cubicBezTo>
                <a:cubicBezTo>
                  <a:pt x="3035" y="2160"/>
                  <a:pt x="3033" y="2172"/>
                  <a:pt x="3040" y="2181"/>
                </a:cubicBezTo>
                <a:cubicBezTo>
                  <a:pt x="3045" y="2188"/>
                  <a:pt x="3063" y="2181"/>
                  <a:pt x="3064" y="2189"/>
                </a:cubicBezTo>
                <a:cubicBezTo>
                  <a:pt x="3077" y="2265"/>
                  <a:pt x="3039" y="2302"/>
                  <a:pt x="2992" y="2349"/>
                </a:cubicBezTo>
                <a:cubicBezTo>
                  <a:pt x="2947" y="2346"/>
                  <a:pt x="2901" y="2347"/>
                  <a:pt x="2856" y="2341"/>
                </a:cubicBezTo>
                <a:cubicBezTo>
                  <a:pt x="2839" y="2339"/>
                  <a:pt x="2808" y="2325"/>
                  <a:pt x="2808" y="2325"/>
                </a:cubicBezTo>
                <a:cubicBezTo>
                  <a:pt x="2800" y="2328"/>
                  <a:pt x="2780" y="2326"/>
                  <a:pt x="2784" y="2333"/>
                </a:cubicBezTo>
                <a:cubicBezTo>
                  <a:pt x="2794" y="2349"/>
                  <a:pt x="2832" y="2365"/>
                  <a:pt x="2832" y="2365"/>
                </a:cubicBezTo>
                <a:cubicBezTo>
                  <a:pt x="2845" y="2405"/>
                  <a:pt x="2834" y="2430"/>
                  <a:pt x="2800" y="2453"/>
                </a:cubicBezTo>
                <a:cubicBezTo>
                  <a:pt x="2773" y="2493"/>
                  <a:pt x="2760" y="2515"/>
                  <a:pt x="2720" y="2541"/>
                </a:cubicBezTo>
                <a:cubicBezTo>
                  <a:pt x="2691" y="2538"/>
                  <a:pt x="2661" y="2538"/>
                  <a:pt x="2632" y="2533"/>
                </a:cubicBezTo>
                <a:cubicBezTo>
                  <a:pt x="2615" y="2530"/>
                  <a:pt x="2600" y="2522"/>
                  <a:pt x="2584" y="2517"/>
                </a:cubicBezTo>
                <a:cubicBezTo>
                  <a:pt x="2576" y="2514"/>
                  <a:pt x="2560" y="2509"/>
                  <a:pt x="2560" y="2509"/>
                </a:cubicBezTo>
                <a:cubicBezTo>
                  <a:pt x="2549" y="2543"/>
                  <a:pt x="2556" y="2560"/>
                  <a:pt x="2576" y="2589"/>
                </a:cubicBezTo>
                <a:cubicBezTo>
                  <a:pt x="2580" y="2625"/>
                  <a:pt x="2598" y="2652"/>
                  <a:pt x="2568" y="2677"/>
                </a:cubicBezTo>
                <a:cubicBezTo>
                  <a:pt x="2559" y="2685"/>
                  <a:pt x="2547" y="2689"/>
                  <a:pt x="2536" y="2693"/>
                </a:cubicBezTo>
                <a:cubicBezTo>
                  <a:pt x="2520" y="2699"/>
                  <a:pt x="2488" y="2709"/>
                  <a:pt x="2488" y="2709"/>
                </a:cubicBezTo>
                <a:cubicBezTo>
                  <a:pt x="2440" y="2706"/>
                  <a:pt x="2392" y="2696"/>
                  <a:pt x="2344" y="2701"/>
                </a:cubicBezTo>
                <a:cubicBezTo>
                  <a:pt x="2312" y="2704"/>
                  <a:pt x="2335" y="2746"/>
                  <a:pt x="2344" y="2773"/>
                </a:cubicBezTo>
                <a:cubicBezTo>
                  <a:pt x="2347" y="2781"/>
                  <a:pt x="2352" y="2797"/>
                  <a:pt x="2352" y="2797"/>
                </a:cubicBezTo>
                <a:cubicBezTo>
                  <a:pt x="2337" y="2884"/>
                  <a:pt x="2317" y="2853"/>
                  <a:pt x="2216" y="2845"/>
                </a:cubicBezTo>
                <a:cubicBezTo>
                  <a:pt x="2170" y="2833"/>
                  <a:pt x="2146" y="2812"/>
                  <a:pt x="2120" y="2773"/>
                </a:cubicBezTo>
                <a:cubicBezTo>
                  <a:pt x="2065" y="2787"/>
                  <a:pt x="2055" y="2793"/>
                  <a:pt x="1976" y="2773"/>
                </a:cubicBezTo>
                <a:cubicBezTo>
                  <a:pt x="1951" y="2767"/>
                  <a:pt x="1944" y="2701"/>
                  <a:pt x="1944" y="2701"/>
                </a:cubicBezTo>
                <a:cubicBezTo>
                  <a:pt x="1930" y="2579"/>
                  <a:pt x="1936" y="2606"/>
                  <a:pt x="1792" y="2597"/>
                </a:cubicBezTo>
                <a:cubicBezTo>
                  <a:pt x="1763" y="2578"/>
                  <a:pt x="1761" y="2558"/>
                  <a:pt x="1736" y="2533"/>
                </a:cubicBezTo>
                <a:cubicBezTo>
                  <a:pt x="1733" y="2525"/>
                  <a:pt x="1728" y="2517"/>
                  <a:pt x="1728" y="2509"/>
                </a:cubicBezTo>
                <a:cubicBezTo>
                  <a:pt x="1728" y="2469"/>
                  <a:pt x="1743" y="2429"/>
                  <a:pt x="1736" y="2389"/>
                </a:cubicBezTo>
                <a:cubicBezTo>
                  <a:pt x="1734" y="2378"/>
                  <a:pt x="1721" y="2407"/>
                  <a:pt x="1712" y="2413"/>
                </a:cubicBezTo>
                <a:cubicBezTo>
                  <a:pt x="1705" y="2418"/>
                  <a:pt x="1696" y="2418"/>
                  <a:pt x="1688" y="2421"/>
                </a:cubicBezTo>
                <a:cubicBezTo>
                  <a:pt x="1554" y="2414"/>
                  <a:pt x="1548" y="2441"/>
                  <a:pt x="1480" y="2373"/>
                </a:cubicBezTo>
                <a:cubicBezTo>
                  <a:pt x="1453" y="2292"/>
                  <a:pt x="1480" y="2383"/>
                  <a:pt x="1480" y="2181"/>
                </a:cubicBezTo>
                <a:cubicBezTo>
                  <a:pt x="1480" y="2165"/>
                  <a:pt x="1480" y="2215"/>
                  <a:pt x="1472" y="2229"/>
                </a:cubicBezTo>
                <a:cubicBezTo>
                  <a:pt x="1468" y="2236"/>
                  <a:pt x="1456" y="2234"/>
                  <a:pt x="1448" y="2237"/>
                </a:cubicBezTo>
                <a:cubicBezTo>
                  <a:pt x="1331" y="2229"/>
                  <a:pt x="1343" y="2242"/>
                  <a:pt x="1272" y="2189"/>
                </a:cubicBezTo>
                <a:cubicBezTo>
                  <a:pt x="1266" y="2167"/>
                  <a:pt x="1249" y="2148"/>
                  <a:pt x="1248" y="2125"/>
                </a:cubicBezTo>
                <a:cubicBezTo>
                  <a:pt x="1246" y="2088"/>
                  <a:pt x="1252" y="2050"/>
                  <a:pt x="1256" y="2013"/>
                </a:cubicBezTo>
                <a:cubicBezTo>
                  <a:pt x="1257" y="2002"/>
                  <a:pt x="1264" y="1992"/>
                  <a:pt x="1264" y="1981"/>
                </a:cubicBezTo>
                <a:cubicBezTo>
                  <a:pt x="1264" y="1973"/>
                  <a:pt x="1262" y="1999"/>
                  <a:pt x="1256" y="2005"/>
                </a:cubicBezTo>
                <a:cubicBezTo>
                  <a:pt x="1250" y="2011"/>
                  <a:pt x="1240" y="2010"/>
                  <a:pt x="1232" y="2013"/>
                </a:cubicBezTo>
                <a:cubicBezTo>
                  <a:pt x="1074" y="2004"/>
                  <a:pt x="1104" y="2029"/>
                  <a:pt x="1032" y="1933"/>
                </a:cubicBezTo>
                <a:cubicBezTo>
                  <a:pt x="1029" y="1890"/>
                  <a:pt x="1058" y="1830"/>
                  <a:pt x="1024" y="1805"/>
                </a:cubicBezTo>
                <a:cubicBezTo>
                  <a:pt x="968" y="1764"/>
                  <a:pt x="878" y="1812"/>
                  <a:pt x="816" y="1781"/>
                </a:cubicBezTo>
                <a:cubicBezTo>
                  <a:pt x="811" y="1773"/>
                  <a:pt x="807" y="1764"/>
                  <a:pt x="800" y="1757"/>
                </a:cubicBezTo>
                <a:cubicBezTo>
                  <a:pt x="793" y="1750"/>
                  <a:pt x="782" y="1749"/>
                  <a:pt x="776" y="1741"/>
                </a:cubicBezTo>
                <a:cubicBezTo>
                  <a:pt x="763" y="1725"/>
                  <a:pt x="761" y="1703"/>
                  <a:pt x="752" y="1685"/>
                </a:cubicBezTo>
                <a:cubicBezTo>
                  <a:pt x="755" y="1640"/>
                  <a:pt x="760" y="1594"/>
                  <a:pt x="760" y="1549"/>
                </a:cubicBezTo>
                <a:cubicBezTo>
                  <a:pt x="760" y="1538"/>
                  <a:pt x="756" y="1571"/>
                  <a:pt x="752" y="1581"/>
                </a:cubicBezTo>
                <a:cubicBezTo>
                  <a:pt x="748" y="1590"/>
                  <a:pt x="745" y="1602"/>
                  <a:pt x="736" y="1605"/>
                </a:cubicBezTo>
                <a:cubicBezTo>
                  <a:pt x="713" y="1613"/>
                  <a:pt x="688" y="1610"/>
                  <a:pt x="664" y="1613"/>
                </a:cubicBezTo>
                <a:cubicBezTo>
                  <a:pt x="643" y="1606"/>
                  <a:pt x="619" y="1608"/>
                  <a:pt x="600" y="1597"/>
                </a:cubicBezTo>
                <a:cubicBezTo>
                  <a:pt x="591" y="1592"/>
                  <a:pt x="543" y="1527"/>
                  <a:pt x="536" y="1517"/>
                </a:cubicBezTo>
                <a:cubicBezTo>
                  <a:pt x="547" y="1325"/>
                  <a:pt x="578" y="1378"/>
                  <a:pt x="496" y="1405"/>
                </a:cubicBezTo>
                <a:cubicBezTo>
                  <a:pt x="318" y="1397"/>
                  <a:pt x="331" y="1443"/>
                  <a:pt x="280" y="1341"/>
                </a:cubicBezTo>
                <a:cubicBezTo>
                  <a:pt x="283" y="1301"/>
                  <a:pt x="284" y="1261"/>
                  <a:pt x="288" y="1221"/>
                </a:cubicBezTo>
                <a:cubicBezTo>
                  <a:pt x="289" y="1209"/>
                  <a:pt x="312" y="1165"/>
                  <a:pt x="304" y="1157"/>
                </a:cubicBezTo>
                <a:cubicBezTo>
                  <a:pt x="296" y="1149"/>
                  <a:pt x="288" y="1173"/>
                  <a:pt x="280" y="1181"/>
                </a:cubicBezTo>
                <a:cubicBezTo>
                  <a:pt x="237" y="1178"/>
                  <a:pt x="194" y="1181"/>
                  <a:pt x="152" y="1173"/>
                </a:cubicBezTo>
                <a:cubicBezTo>
                  <a:pt x="131" y="1169"/>
                  <a:pt x="116" y="1148"/>
                  <a:pt x="96" y="1141"/>
                </a:cubicBezTo>
                <a:cubicBezTo>
                  <a:pt x="91" y="1133"/>
                  <a:pt x="87" y="1124"/>
                  <a:pt x="80" y="1117"/>
                </a:cubicBezTo>
                <a:cubicBezTo>
                  <a:pt x="73" y="1110"/>
                  <a:pt x="58" y="1110"/>
                  <a:pt x="56" y="1101"/>
                </a:cubicBezTo>
                <a:cubicBezTo>
                  <a:pt x="52" y="1077"/>
                  <a:pt x="61" y="1053"/>
                  <a:pt x="64" y="1029"/>
                </a:cubicBezTo>
                <a:cubicBezTo>
                  <a:pt x="66" y="1013"/>
                  <a:pt x="63" y="994"/>
                  <a:pt x="72" y="981"/>
                </a:cubicBezTo>
                <a:cubicBezTo>
                  <a:pt x="83" y="965"/>
                  <a:pt x="104" y="960"/>
                  <a:pt x="120" y="949"/>
                </a:cubicBezTo>
                <a:cubicBezTo>
                  <a:pt x="128" y="944"/>
                  <a:pt x="144" y="933"/>
                  <a:pt x="144" y="933"/>
                </a:cubicBezTo>
                <a:cubicBezTo>
                  <a:pt x="97" y="901"/>
                  <a:pt x="48" y="869"/>
                  <a:pt x="8" y="829"/>
                </a:cubicBezTo>
                <a:cubicBezTo>
                  <a:pt x="5" y="821"/>
                  <a:pt x="0" y="813"/>
                  <a:pt x="0" y="805"/>
                </a:cubicBezTo>
                <a:cubicBezTo>
                  <a:pt x="0" y="656"/>
                  <a:pt x="26" y="693"/>
                  <a:pt x="184" y="685"/>
                </a:cubicBezTo>
                <a:cubicBezTo>
                  <a:pt x="149" y="650"/>
                  <a:pt x="124" y="597"/>
                  <a:pt x="112" y="549"/>
                </a:cubicBezTo>
                <a:cubicBezTo>
                  <a:pt x="117" y="484"/>
                  <a:pt x="102" y="446"/>
                  <a:pt x="152" y="413"/>
                </a:cubicBezTo>
                <a:cubicBezTo>
                  <a:pt x="187" y="416"/>
                  <a:pt x="222" y="413"/>
                  <a:pt x="256" y="421"/>
                </a:cubicBezTo>
                <a:cubicBezTo>
                  <a:pt x="283" y="428"/>
                  <a:pt x="296" y="493"/>
                  <a:pt x="296" y="493"/>
                </a:cubicBezTo>
                <a:cubicBezTo>
                  <a:pt x="300" y="421"/>
                  <a:pt x="284" y="297"/>
                  <a:pt x="344" y="237"/>
                </a:cubicBezTo>
                <a:cubicBezTo>
                  <a:pt x="446" y="243"/>
                  <a:pt x="494" y="212"/>
                  <a:pt x="512" y="301"/>
                </a:cubicBezTo>
                <a:cubicBezTo>
                  <a:pt x="516" y="234"/>
                  <a:pt x="503" y="163"/>
                  <a:pt x="528" y="101"/>
                </a:cubicBezTo>
                <a:cubicBezTo>
                  <a:pt x="531" y="93"/>
                  <a:pt x="544" y="96"/>
                  <a:pt x="552" y="93"/>
                </a:cubicBezTo>
                <a:cubicBezTo>
                  <a:pt x="612" y="99"/>
                  <a:pt x="662" y="100"/>
                  <a:pt x="712" y="133"/>
                </a:cubicBezTo>
                <a:cubicBezTo>
                  <a:pt x="731" y="162"/>
                  <a:pt x="736" y="162"/>
                  <a:pt x="736" y="205"/>
                </a:cubicBezTo>
                <a:cubicBezTo>
                  <a:pt x="736" y="219"/>
                  <a:pt x="728" y="259"/>
                  <a:pt x="728" y="245"/>
                </a:cubicBezTo>
                <a:cubicBezTo>
                  <a:pt x="728" y="213"/>
                  <a:pt x="721" y="172"/>
                  <a:pt x="744" y="149"/>
                </a:cubicBezTo>
                <a:cubicBezTo>
                  <a:pt x="765" y="128"/>
                  <a:pt x="819" y="95"/>
                  <a:pt x="848" y="85"/>
                </a:cubicBezTo>
                <a:cubicBezTo>
                  <a:pt x="956" y="93"/>
                  <a:pt x="977" y="64"/>
                  <a:pt x="992" y="157"/>
                </a:cubicBezTo>
                <a:cubicBezTo>
                  <a:pt x="995" y="136"/>
                  <a:pt x="992" y="113"/>
                  <a:pt x="1000" y="93"/>
                </a:cubicBezTo>
                <a:cubicBezTo>
                  <a:pt x="1002" y="89"/>
                  <a:pt x="1064" y="42"/>
                  <a:pt x="1072" y="37"/>
                </a:cubicBezTo>
                <a:cubicBezTo>
                  <a:pt x="1120" y="40"/>
                  <a:pt x="1174" y="21"/>
                  <a:pt x="1216" y="45"/>
                </a:cubicBezTo>
                <a:cubicBezTo>
                  <a:pt x="1239" y="58"/>
                  <a:pt x="1208" y="104"/>
                  <a:pt x="1224" y="125"/>
                </a:cubicBezTo>
                <a:cubicBezTo>
                  <a:pt x="1234" y="138"/>
                  <a:pt x="1231" y="91"/>
                  <a:pt x="1240" y="77"/>
                </a:cubicBezTo>
                <a:cubicBezTo>
                  <a:pt x="1256" y="53"/>
                  <a:pt x="1304" y="21"/>
                  <a:pt x="1304" y="21"/>
                </a:cubicBezTo>
                <a:cubicBezTo>
                  <a:pt x="1341" y="25"/>
                  <a:pt x="1404" y="25"/>
                  <a:pt x="1440" y="45"/>
                </a:cubicBezTo>
                <a:cubicBezTo>
                  <a:pt x="1457" y="54"/>
                  <a:pt x="1488" y="77"/>
                  <a:pt x="1488" y="77"/>
                </a:cubicBezTo>
                <a:cubicBezTo>
                  <a:pt x="1497" y="105"/>
                  <a:pt x="1487" y="140"/>
                  <a:pt x="1504" y="165"/>
                </a:cubicBezTo>
                <a:cubicBezTo>
                  <a:pt x="1512" y="176"/>
                  <a:pt x="1508" y="138"/>
                  <a:pt x="1512" y="125"/>
                </a:cubicBezTo>
                <a:cubicBezTo>
                  <a:pt x="1524" y="90"/>
                  <a:pt x="1525" y="95"/>
                  <a:pt x="1552" y="77"/>
                </a:cubicBezTo>
                <a:cubicBezTo>
                  <a:pt x="1557" y="69"/>
                  <a:pt x="1560" y="59"/>
                  <a:pt x="1568" y="53"/>
                </a:cubicBezTo>
                <a:cubicBezTo>
                  <a:pt x="1592" y="34"/>
                  <a:pt x="1617" y="53"/>
                  <a:pt x="1640" y="61"/>
                </a:cubicBezTo>
                <a:cubicBezTo>
                  <a:pt x="1682" y="75"/>
                  <a:pt x="1703" y="84"/>
                  <a:pt x="1736" y="117"/>
                </a:cubicBezTo>
                <a:cubicBezTo>
                  <a:pt x="1739" y="125"/>
                  <a:pt x="1742" y="133"/>
                  <a:pt x="1744" y="141"/>
                </a:cubicBezTo>
                <a:cubicBezTo>
                  <a:pt x="1747" y="152"/>
                  <a:pt x="1742" y="177"/>
                  <a:pt x="1752" y="173"/>
                </a:cubicBezTo>
                <a:cubicBezTo>
                  <a:pt x="1770" y="166"/>
                  <a:pt x="1773" y="141"/>
                  <a:pt x="1784" y="125"/>
                </a:cubicBezTo>
                <a:cubicBezTo>
                  <a:pt x="1790" y="116"/>
                  <a:pt x="1800" y="109"/>
                  <a:pt x="1808" y="101"/>
                </a:cubicBezTo>
                <a:cubicBezTo>
                  <a:pt x="1859" y="107"/>
                  <a:pt x="1916" y="104"/>
                  <a:pt x="1960" y="133"/>
                </a:cubicBezTo>
                <a:cubicBezTo>
                  <a:pt x="1995" y="185"/>
                  <a:pt x="1986" y="211"/>
                  <a:pt x="1992" y="285"/>
                </a:cubicBezTo>
                <a:cubicBezTo>
                  <a:pt x="2003" y="252"/>
                  <a:pt x="2014" y="232"/>
                  <a:pt x="2048" y="221"/>
                </a:cubicBezTo>
                <a:cubicBezTo>
                  <a:pt x="2088" y="224"/>
                  <a:pt x="2128" y="225"/>
                  <a:pt x="2168" y="229"/>
                </a:cubicBezTo>
                <a:cubicBezTo>
                  <a:pt x="2222" y="235"/>
                  <a:pt x="2233" y="360"/>
                  <a:pt x="2248" y="405"/>
                </a:cubicBezTo>
                <a:cubicBezTo>
                  <a:pt x="2236" y="480"/>
                  <a:pt x="2246" y="445"/>
                  <a:pt x="2176" y="445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362200" y="1047750"/>
            <a:ext cx="1235075" cy="2101850"/>
          </a:xfrm>
          <a:custGeom>
            <a:avLst/>
            <a:gdLst>
              <a:gd name="T0" fmla="*/ 160 w 778"/>
              <a:gd name="T1" fmla="*/ 31 h 1324"/>
              <a:gd name="T2" fmla="*/ 168 w 778"/>
              <a:gd name="T3" fmla="*/ 111 h 1324"/>
              <a:gd name="T4" fmla="*/ 160 w 778"/>
              <a:gd name="T5" fmla="*/ 615 h 1324"/>
              <a:gd name="T6" fmla="*/ 120 w 778"/>
              <a:gd name="T7" fmla="*/ 703 h 1324"/>
              <a:gd name="T8" fmla="*/ 96 w 778"/>
              <a:gd name="T9" fmla="*/ 775 h 1324"/>
              <a:gd name="T10" fmla="*/ 0 w 778"/>
              <a:gd name="T11" fmla="*/ 919 h 1324"/>
              <a:gd name="T12" fmla="*/ 224 w 778"/>
              <a:gd name="T13" fmla="*/ 999 h 1324"/>
              <a:gd name="T14" fmla="*/ 248 w 778"/>
              <a:gd name="T15" fmla="*/ 1023 h 1324"/>
              <a:gd name="T16" fmla="*/ 272 w 778"/>
              <a:gd name="T17" fmla="*/ 1031 h 1324"/>
              <a:gd name="T18" fmla="*/ 320 w 778"/>
              <a:gd name="T19" fmla="*/ 1063 h 1324"/>
              <a:gd name="T20" fmla="*/ 336 w 778"/>
              <a:gd name="T21" fmla="*/ 1087 h 1324"/>
              <a:gd name="T22" fmla="*/ 360 w 778"/>
              <a:gd name="T23" fmla="*/ 1095 h 1324"/>
              <a:gd name="T24" fmla="*/ 400 w 778"/>
              <a:gd name="T25" fmla="*/ 1319 h 1324"/>
              <a:gd name="T26" fmla="*/ 440 w 778"/>
              <a:gd name="T27" fmla="*/ 1279 h 1324"/>
              <a:gd name="T28" fmla="*/ 552 w 778"/>
              <a:gd name="T29" fmla="*/ 1167 h 1324"/>
              <a:gd name="T30" fmla="*/ 664 w 778"/>
              <a:gd name="T31" fmla="*/ 1071 h 1324"/>
              <a:gd name="T32" fmla="*/ 704 w 778"/>
              <a:gd name="T33" fmla="*/ 975 h 1324"/>
              <a:gd name="T34" fmla="*/ 488 w 778"/>
              <a:gd name="T35" fmla="*/ 935 h 1324"/>
              <a:gd name="T36" fmla="*/ 448 w 778"/>
              <a:gd name="T37" fmla="*/ 927 h 1324"/>
              <a:gd name="T38" fmla="*/ 432 w 778"/>
              <a:gd name="T39" fmla="*/ 903 h 1324"/>
              <a:gd name="T40" fmla="*/ 400 w 778"/>
              <a:gd name="T41" fmla="*/ 879 h 1324"/>
              <a:gd name="T42" fmla="*/ 352 w 778"/>
              <a:gd name="T43" fmla="*/ 831 h 1324"/>
              <a:gd name="T44" fmla="*/ 384 w 778"/>
              <a:gd name="T45" fmla="*/ 591 h 1324"/>
              <a:gd name="T46" fmla="*/ 408 w 778"/>
              <a:gd name="T47" fmla="*/ 407 h 1324"/>
              <a:gd name="T48" fmla="*/ 472 w 778"/>
              <a:gd name="T49" fmla="*/ 247 h 1324"/>
              <a:gd name="T50" fmla="*/ 544 w 778"/>
              <a:gd name="T51" fmla="*/ 255 h 1324"/>
              <a:gd name="T52" fmla="*/ 560 w 778"/>
              <a:gd name="T53" fmla="*/ 303 h 1324"/>
              <a:gd name="T54" fmla="*/ 608 w 778"/>
              <a:gd name="T55" fmla="*/ 367 h 1324"/>
              <a:gd name="T56" fmla="*/ 632 w 778"/>
              <a:gd name="T57" fmla="*/ 511 h 1324"/>
              <a:gd name="T58" fmla="*/ 736 w 778"/>
              <a:gd name="T59" fmla="*/ 431 h 1324"/>
              <a:gd name="T60" fmla="*/ 720 w 778"/>
              <a:gd name="T61" fmla="*/ 343 h 1324"/>
              <a:gd name="T62" fmla="*/ 728 w 778"/>
              <a:gd name="T63" fmla="*/ 367 h 1324"/>
              <a:gd name="T64" fmla="*/ 760 w 778"/>
              <a:gd name="T65" fmla="*/ 335 h 1324"/>
              <a:gd name="T66" fmla="*/ 736 w 778"/>
              <a:gd name="T67" fmla="*/ 327 h 1324"/>
              <a:gd name="T68" fmla="*/ 776 w 778"/>
              <a:gd name="T69" fmla="*/ 239 h 1324"/>
              <a:gd name="T70" fmla="*/ 720 w 778"/>
              <a:gd name="T71" fmla="*/ 135 h 1324"/>
              <a:gd name="T72" fmla="*/ 728 w 778"/>
              <a:gd name="T73" fmla="*/ 63 h 1324"/>
              <a:gd name="T74" fmla="*/ 736 w 778"/>
              <a:gd name="T75" fmla="*/ 31 h 1324"/>
              <a:gd name="T76" fmla="*/ 712 w 778"/>
              <a:gd name="T77" fmla="*/ 39 h 1324"/>
              <a:gd name="T78" fmla="*/ 656 w 778"/>
              <a:gd name="T79" fmla="*/ 103 h 1324"/>
              <a:gd name="T80" fmla="*/ 464 w 778"/>
              <a:gd name="T81" fmla="*/ 55 h 1324"/>
              <a:gd name="T82" fmla="*/ 224 w 778"/>
              <a:gd name="T83" fmla="*/ 31 h 1324"/>
              <a:gd name="T84" fmla="*/ 152 w 778"/>
              <a:gd name="T85" fmla="*/ 63 h 1324"/>
              <a:gd name="T86" fmla="*/ 160 w 778"/>
              <a:gd name="T87" fmla="*/ 31 h 13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78"/>
              <a:gd name="T133" fmla="*/ 0 h 1324"/>
              <a:gd name="T134" fmla="*/ 778 w 778"/>
              <a:gd name="T135" fmla="*/ 1324 h 132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78" h="1324">
                <a:moveTo>
                  <a:pt x="160" y="31"/>
                </a:moveTo>
                <a:cubicBezTo>
                  <a:pt x="163" y="58"/>
                  <a:pt x="168" y="84"/>
                  <a:pt x="168" y="111"/>
                </a:cubicBezTo>
                <a:cubicBezTo>
                  <a:pt x="168" y="279"/>
                  <a:pt x="165" y="447"/>
                  <a:pt x="160" y="615"/>
                </a:cubicBezTo>
                <a:cubicBezTo>
                  <a:pt x="159" y="649"/>
                  <a:pt x="132" y="673"/>
                  <a:pt x="120" y="703"/>
                </a:cubicBezTo>
                <a:cubicBezTo>
                  <a:pt x="111" y="726"/>
                  <a:pt x="114" y="757"/>
                  <a:pt x="96" y="775"/>
                </a:cubicBezTo>
                <a:cubicBezTo>
                  <a:pt x="52" y="819"/>
                  <a:pt x="33" y="870"/>
                  <a:pt x="0" y="919"/>
                </a:cubicBezTo>
                <a:cubicBezTo>
                  <a:pt x="114" y="929"/>
                  <a:pt x="137" y="937"/>
                  <a:pt x="224" y="999"/>
                </a:cubicBezTo>
                <a:cubicBezTo>
                  <a:pt x="233" y="1006"/>
                  <a:pt x="239" y="1017"/>
                  <a:pt x="248" y="1023"/>
                </a:cubicBezTo>
                <a:cubicBezTo>
                  <a:pt x="255" y="1028"/>
                  <a:pt x="265" y="1027"/>
                  <a:pt x="272" y="1031"/>
                </a:cubicBezTo>
                <a:cubicBezTo>
                  <a:pt x="289" y="1040"/>
                  <a:pt x="320" y="1063"/>
                  <a:pt x="320" y="1063"/>
                </a:cubicBezTo>
                <a:cubicBezTo>
                  <a:pt x="325" y="1071"/>
                  <a:pt x="328" y="1081"/>
                  <a:pt x="336" y="1087"/>
                </a:cubicBezTo>
                <a:cubicBezTo>
                  <a:pt x="343" y="1092"/>
                  <a:pt x="355" y="1088"/>
                  <a:pt x="360" y="1095"/>
                </a:cubicBezTo>
                <a:cubicBezTo>
                  <a:pt x="395" y="1144"/>
                  <a:pt x="392" y="1264"/>
                  <a:pt x="400" y="1319"/>
                </a:cubicBezTo>
                <a:cubicBezTo>
                  <a:pt x="447" y="1303"/>
                  <a:pt x="404" y="1324"/>
                  <a:pt x="440" y="1279"/>
                </a:cubicBezTo>
                <a:cubicBezTo>
                  <a:pt x="465" y="1248"/>
                  <a:pt x="517" y="1190"/>
                  <a:pt x="552" y="1167"/>
                </a:cubicBezTo>
                <a:cubicBezTo>
                  <a:pt x="596" y="1101"/>
                  <a:pt x="611" y="1106"/>
                  <a:pt x="664" y="1071"/>
                </a:cubicBezTo>
                <a:cubicBezTo>
                  <a:pt x="705" y="1010"/>
                  <a:pt x="693" y="1042"/>
                  <a:pt x="704" y="975"/>
                </a:cubicBezTo>
                <a:cubicBezTo>
                  <a:pt x="659" y="907"/>
                  <a:pt x="566" y="939"/>
                  <a:pt x="488" y="935"/>
                </a:cubicBezTo>
                <a:cubicBezTo>
                  <a:pt x="475" y="932"/>
                  <a:pt x="460" y="934"/>
                  <a:pt x="448" y="927"/>
                </a:cubicBezTo>
                <a:cubicBezTo>
                  <a:pt x="440" y="922"/>
                  <a:pt x="439" y="910"/>
                  <a:pt x="432" y="903"/>
                </a:cubicBezTo>
                <a:cubicBezTo>
                  <a:pt x="423" y="894"/>
                  <a:pt x="409" y="888"/>
                  <a:pt x="400" y="879"/>
                </a:cubicBezTo>
                <a:cubicBezTo>
                  <a:pt x="340" y="819"/>
                  <a:pt x="409" y="869"/>
                  <a:pt x="352" y="831"/>
                </a:cubicBezTo>
                <a:cubicBezTo>
                  <a:pt x="361" y="751"/>
                  <a:pt x="359" y="667"/>
                  <a:pt x="384" y="591"/>
                </a:cubicBezTo>
                <a:cubicBezTo>
                  <a:pt x="390" y="529"/>
                  <a:pt x="393" y="467"/>
                  <a:pt x="408" y="407"/>
                </a:cubicBezTo>
                <a:cubicBezTo>
                  <a:pt x="414" y="352"/>
                  <a:pt x="409" y="268"/>
                  <a:pt x="472" y="247"/>
                </a:cubicBezTo>
                <a:cubicBezTo>
                  <a:pt x="496" y="250"/>
                  <a:pt x="524" y="242"/>
                  <a:pt x="544" y="255"/>
                </a:cubicBezTo>
                <a:cubicBezTo>
                  <a:pt x="558" y="264"/>
                  <a:pt x="555" y="287"/>
                  <a:pt x="560" y="303"/>
                </a:cubicBezTo>
                <a:cubicBezTo>
                  <a:pt x="570" y="334"/>
                  <a:pt x="579" y="348"/>
                  <a:pt x="608" y="367"/>
                </a:cubicBezTo>
                <a:cubicBezTo>
                  <a:pt x="623" y="413"/>
                  <a:pt x="622" y="463"/>
                  <a:pt x="632" y="511"/>
                </a:cubicBezTo>
                <a:cubicBezTo>
                  <a:pt x="724" y="500"/>
                  <a:pt x="710" y="508"/>
                  <a:pt x="736" y="431"/>
                </a:cubicBezTo>
                <a:cubicBezTo>
                  <a:pt x="731" y="402"/>
                  <a:pt x="720" y="373"/>
                  <a:pt x="720" y="343"/>
                </a:cubicBezTo>
                <a:cubicBezTo>
                  <a:pt x="720" y="335"/>
                  <a:pt x="725" y="359"/>
                  <a:pt x="728" y="367"/>
                </a:cubicBezTo>
                <a:cubicBezTo>
                  <a:pt x="737" y="364"/>
                  <a:pt x="772" y="359"/>
                  <a:pt x="760" y="335"/>
                </a:cubicBezTo>
                <a:cubicBezTo>
                  <a:pt x="756" y="327"/>
                  <a:pt x="744" y="330"/>
                  <a:pt x="736" y="327"/>
                </a:cubicBezTo>
                <a:cubicBezTo>
                  <a:pt x="778" y="313"/>
                  <a:pt x="770" y="283"/>
                  <a:pt x="776" y="239"/>
                </a:cubicBezTo>
                <a:cubicBezTo>
                  <a:pt x="768" y="174"/>
                  <a:pt x="770" y="168"/>
                  <a:pt x="720" y="135"/>
                </a:cubicBezTo>
                <a:cubicBezTo>
                  <a:pt x="723" y="111"/>
                  <a:pt x="724" y="87"/>
                  <a:pt x="728" y="63"/>
                </a:cubicBezTo>
                <a:cubicBezTo>
                  <a:pt x="730" y="52"/>
                  <a:pt x="742" y="40"/>
                  <a:pt x="736" y="31"/>
                </a:cubicBezTo>
                <a:cubicBezTo>
                  <a:pt x="731" y="24"/>
                  <a:pt x="720" y="36"/>
                  <a:pt x="712" y="39"/>
                </a:cubicBezTo>
                <a:cubicBezTo>
                  <a:pt x="675" y="95"/>
                  <a:pt x="696" y="76"/>
                  <a:pt x="656" y="103"/>
                </a:cubicBezTo>
                <a:cubicBezTo>
                  <a:pt x="567" y="94"/>
                  <a:pt x="546" y="76"/>
                  <a:pt x="464" y="55"/>
                </a:cubicBezTo>
                <a:cubicBezTo>
                  <a:pt x="382" y="0"/>
                  <a:pt x="437" y="31"/>
                  <a:pt x="224" y="31"/>
                </a:cubicBezTo>
                <a:cubicBezTo>
                  <a:pt x="211" y="31"/>
                  <a:pt x="156" y="69"/>
                  <a:pt x="152" y="63"/>
                </a:cubicBezTo>
                <a:cubicBezTo>
                  <a:pt x="146" y="54"/>
                  <a:pt x="157" y="42"/>
                  <a:pt x="160" y="31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352800" y="1581150"/>
            <a:ext cx="1611313" cy="1854200"/>
          </a:xfrm>
          <a:custGeom>
            <a:avLst/>
            <a:gdLst>
              <a:gd name="T0" fmla="*/ 455 w 1015"/>
              <a:gd name="T1" fmla="*/ 0 h 1168"/>
              <a:gd name="T2" fmla="*/ 503 w 1015"/>
              <a:gd name="T3" fmla="*/ 96 h 1168"/>
              <a:gd name="T4" fmla="*/ 655 w 1015"/>
              <a:gd name="T5" fmla="*/ 128 h 1168"/>
              <a:gd name="T6" fmla="*/ 799 w 1015"/>
              <a:gd name="T7" fmla="*/ 80 h 1168"/>
              <a:gd name="T8" fmla="*/ 839 w 1015"/>
              <a:gd name="T9" fmla="*/ 752 h 1168"/>
              <a:gd name="T10" fmla="*/ 951 w 1015"/>
              <a:gd name="T11" fmla="*/ 1064 h 1168"/>
              <a:gd name="T12" fmla="*/ 967 w 1015"/>
              <a:gd name="T13" fmla="*/ 1088 h 1168"/>
              <a:gd name="T14" fmla="*/ 1015 w 1015"/>
              <a:gd name="T15" fmla="*/ 1104 h 1168"/>
              <a:gd name="T16" fmla="*/ 871 w 1015"/>
              <a:gd name="T17" fmla="*/ 1152 h 1168"/>
              <a:gd name="T18" fmla="*/ 799 w 1015"/>
              <a:gd name="T19" fmla="*/ 1104 h 1168"/>
              <a:gd name="T20" fmla="*/ 695 w 1015"/>
              <a:gd name="T21" fmla="*/ 1128 h 1168"/>
              <a:gd name="T22" fmla="*/ 615 w 1015"/>
              <a:gd name="T23" fmla="*/ 1120 h 1168"/>
              <a:gd name="T24" fmla="*/ 623 w 1015"/>
              <a:gd name="T25" fmla="*/ 1072 h 1168"/>
              <a:gd name="T26" fmla="*/ 655 w 1015"/>
              <a:gd name="T27" fmla="*/ 896 h 1168"/>
              <a:gd name="T28" fmla="*/ 615 w 1015"/>
              <a:gd name="T29" fmla="*/ 680 h 1168"/>
              <a:gd name="T30" fmla="*/ 447 w 1015"/>
              <a:gd name="T31" fmla="*/ 704 h 1168"/>
              <a:gd name="T32" fmla="*/ 415 w 1015"/>
              <a:gd name="T33" fmla="*/ 744 h 1168"/>
              <a:gd name="T34" fmla="*/ 399 w 1015"/>
              <a:gd name="T35" fmla="*/ 800 h 1168"/>
              <a:gd name="T36" fmla="*/ 335 w 1015"/>
              <a:gd name="T37" fmla="*/ 1040 h 1168"/>
              <a:gd name="T38" fmla="*/ 343 w 1015"/>
              <a:gd name="T39" fmla="*/ 1064 h 1168"/>
              <a:gd name="T40" fmla="*/ 391 w 1015"/>
              <a:gd name="T41" fmla="*/ 1080 h 1168"/>
              <a:gd name="T42" fmla="*/ 279 w 1015"/>
              <a:gd name="T43" fmla="*/ 1168 h 1168"/>
              <a:gd name="T44" fmla="*/ 255 w 1015"/>
              <a:gd name="T45" fmla="*/ 1152 h 1168"/>
              <a:gd name="T46" fmla="*/ 247 w 1015"/>
              <a:gd name="T47" fmla="*/ 1128 h 1168"/>
              <a:gd name="T48" fmla="*/ 223 w 1015"/>
              <a:gd name="T49" fmla="*/ 1136 h 1168"/>
              <a:gd name="T50" fmla="*/ 55 w 1015"/>
              <a:gd name="T51" fmla="*/ 1152 h 1168"/>
              <a:gd name="T52" fmla="*/ 7 w 1015"/>
              <a:gd name="T53" fmla="*/ 1144 h 1168"/>
              <a:gd name="T54" fmla="*/ 23 w 1015"/>
              <a:gd name="T55" fmla="*/ 1120 h 1168"/>
              <a:gd name="T56" fmla="*/ 95 w 1015"/>
              <a:gd name="T57" fmla="*/ 1056 h 1168"/>
              <a:gd name="T58" fmla="*/ 175 w 1015"/>
              <a:gd name="T59" fmla="*/ 952 h 1168"/>
              <a:gd name="T60" fmla="*/ 191 w 1015"/>
              <a:gd name="T61" fmla="*/ 856 h 1168"/>
              <a:gd name="T62" fmla="*/ 271 w 1015"/>
              <a:gd name="T63" fmla="*/ 672 h 1168"/>
              <a:gd name="T64" fmla="*/ 327 w 1015"/>
              <a:gd name="T65" fmla="*/ 576 h 1168"/>
              <a:gd name="T66" fmla="*/ 343 w 1015"/>
              <a:gd name="T67" fmla="*/ 552 h 1168"/>
              <a:gd name="T68" fmla="*/ 351 w 1015"/>
              <a:gd name="T69" fmla="*/ 496 h 1168"/>
              <a:gd name="T70" fmla="*/ 367 w 1015"/>
              <a:gd name="T71" fmla="*/ 448 h 1168"/>
              <a:gd name="T72" fmla="*/ 375 w 1015"/>
              <a:gd name="T73" fmla="*/ 368 h 1168"/>
              <a:gd name="T74" fmla="*/ 391 w 1015"/>
              <a:gd name="T75" fmla="*/ 304 h 1168"/>
              <a:gd name="T76" fmla="*/ 439 w 1015"/>
              <a:gd name="T77" fmla="*/ 88 h 1168"/>
              <a:gd name="T78" fmla="*/ 479 w 1015"/>
              <a:gd name="T79" fmla="*/ 24 h 1168"/>
              <a:gd name="T80" fmla="*/ 495 w 1015"/>
              <a:gd name="T81" fmla="*/ 96 h 1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5"/>
              <a:gd name="T124" fmla="*/ 0 h 1168"/>
              <a:gd name="T125" fmla="*/ 1015 w 1015"/>
              <a:gd name="T126" fmla="*/ 1168 h 1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5" h="1168">
                <a:moveTo>
                  <a:pt x="455" y="0"/>
                </a:moveTo>
                <a:cubicBezTo>
                  <a:pt x="472" y="26"/>
                  <a:pt x="475" y="79"/>
                  <a:pt x="503" y="96"/>
                </a:cubicBezTo>
                <a:cubicBezTo>
                  <a:pt x="544" y="121"/>
                  <a:pt x="611" y="124"/>
                  <a:pt x="655" y="128"/>
                </a:cubicBezTo>
                <a:cubicBezTo>
                  <a:pt x="743" y="121"/>
                  <a:pt x="748" y="131"/>
                  <a:pt x="799" y="80"/>
                </a:cubicBezTo>
                <a:cubicBezTo>
                  <a:pt x="869" y="289"/>
                  <a:pt x="768" y="540"/>
                  <a:pt x="839" y="752"/>
                </a:cubicBezTo>
                <a:cubicBezTo>
                  <a:pt x="852" y="855"/>
                  <a:pt x="856" y="1000"/>
                  <a:pt x="951" y="1064"/>
                </a:cubicBezTo>
                <a:cubicBezTo>
                  <a:pt x="956" y="1072"/>
                  <a:pt x="959" y="1083"/>
                  <a:pt x="967" y="1088"/>
                </a:cubicBezTo>
                <a:cubicBezTo>
                  <a:pt x="981" y="1097"/>
                  <a:pt x="1015" y="1104"/>
                  <a:pt x="1015" y="1104"/>
                </a:cubicBezTo>
                <a:cubicBezTo>
                  <a:pt x="969" y="1135"/>
                  <a:pt x="926" y="1145"/>
                  <a:pt x="871" y="1152"/>
                </a:cubicBezTo>
                <a:cubicBezTo>
                  <a:pt x="831" y="1144"/>
                  <a:pt x="812" y="1144"/>
                  <a:pt x="799" y="1104"/>
                </a:cubicBezTo>
                <a:cubicBezTo>
                  <a:pt x="733" y="1126"/>
                  <a:pt x="768" y="1118"/>
                  <a:pt x="695" y="1128"/>
                </a:cubicBezTo>
                <a:cubicBezTo>
                  <a:pt x="668" y="1125"/>
                  <a:pt x="636" y="1136"/>
                  <a:pt x="615" y="1120"/>
                </a:cubicBezTo>
                <a:cubicBezTo>
                  <a:pt x="602" y="1110"/>
                  <a:pt x="619" y="1088"/>
                  <a:pt x="623" y="1072"/>
                </a:cubicBezTo>
                <a:cubicBezTo>
                  <a:pt x="636" y="1013"/>
                  <a:pt x="646" y="956"/>
                  <a:pt x="655" y="896"/>
                </a:cubicBezTo>
                <a:cubicBezTo>
                  <a:pt x="650" y="833"/>
                  <a:pt x="664" y="729"/>
                  <a:pt x="615" y="680"/>
                </a:cubicBezTo>
                <a:cubicBezTo>
                  <a:pt x="560" y="698"/>
                  <a:pt x="505" y="699"/>
                  <a:pt x="447" y="704"/>
                </a:cubicBezTo>
                <a:cubicBezTo>
                  <a:pt x="421" y="782"/>
                  <a:pt x="463" y="672"/>
                  <a:pt x="415" y="744"/>
                </a:cubicBezTo>
                <a:cubicBezTo>
                  <a:pt x="404" y="760"/>
                  <a:pt x="405" y="782"/>
                  <a:pt x="399" y="800"/>
                </a:cubicBezTo>
                <a:cubicBezTo>
                  <a:pt x="393" y="867"/>
                  <a:pt x="375" y="980"/>
                  <a:pt x="335" y="1040"/>
                </a:cubicBezTo>
                <a:cubicBezTo>
                  <a:pt x="338" y="1048"/>
                  <a:pt x="336" y="1059"/>
                  <a:pt x="343" y="1064"/>
                </a:cubicBezTo>
                <a:cubicBezTo>
                  <a:pt x="357" y="1074"/>
                  <a:pt x="391" y="1080"/>
                  <a:pt x="391" y="1080"/>
                </a:cubicBezTo>
                <a:cubicBezTo>
                  <a:pt x="415" y="1152"/>
                  <a:pt x="325" y="1160"/>
                  <a:pt x="279" y="1168"/>
                </a:cubicBezTo>
                <a:cubicBezTo>
                  <a:pt x="271" y="1163"/>
                  <a:pt x="261" y="1160"/>
                  <a:pt x="255" y="1152"/>
                </a:cubicBezTo>
                <a:cubicBezTo>
                  <a:pt x="250" y="1145"/>
                  <a:pt x="255" y="1132"/>
                  <a:pt x="247" y="1128"/>
                </a:cubicBezTo>
                <a:cubicBezTo>
                  <a:pt x="239" y="1124"/>
                  <a:pt x="231" y="1135"/>
                  <a:pt x="223" y="1136"/>
                </a:cubicBezTo>
                <a:cubicBezTo>
                  <a:pt x="167" y="1143"/>
                  <a:pt x="55" y="1152"/>
                  <a:pt x="55" y="1152"/>
                </a:cubicBezTo>
                <a:cubicBezTo>
                  <a:pt x="39" y="1149"/>
                  <a:pt x="18" y="1155"/>
                  <a:pt x="7" y="1144"/>
                </a:cubicBezTo>
                <a:cubicBezTo>
                  <a:pt x="0" y="1137"/>
                  <a:pt x="17" y="1127"/>
                  <a:pt x="23" y="1120"/>
                </a:cubicBezTo>
                <a:cubicBezTo>
                  <a:pt x="63" y="1075"/>
                  <a:pt x="59" y="1080"/>
                  <a:pt x="95" y="1056"/>
                </a:cubicBezTo>
                <a:cubicBezTo>
                  <a:pt x="119" y="1020"/>
                  <a:pt x="149" y="987"/>
                  <a:pt x="175" y="952"/>
                </a:cubicBezTo>
                <a:cubicBezTo>
                  <a:pt x="181" y="920"/>
                  <a:pt x="184" y="888"/>
                  <a:pt x="191" y="856"/>
                </a:cubicBezTo>
                <a:cubicBezTo>
                  <a:pt x="206" y="790"/>
                  <a:pt x="241" y="731"/>
                  <a:pt x="271" y="672"/>
                </a:cubicBezTo>
                <a:cubicBezTo>
                  <a:pt x="288" y="638"/>
                  <a:pt x="306" y="608"/>
                  <a:pt x="327" y="576"/>
                </a:cubicBezTo>
                <a:cubicBezTo>
                  <a:pt x="332" y="568"/>
                  <a:pt x="343" y="552"/>
                  <a:pt x="343" y="552"/>
                </a:cubicBezTo>
                <a:cubicBezTo>
                  <a:pt x="346" y="533"/>
                  <a:pt x="347" y="514"/>
                  <a:pt x="351" y="496"/>
                </a:cubicBezTo>
                <a:cubicBezTo>
                  <a:pt x="355" y="480"/>
                  <a:pt x="367" y="448"/>
                  <a:pt x="367" y="448"/>
                </a:cubicBezTo>
                <a:cubicBezTo>
                  <a:pt x="370" y="421"/>
                  <a:pt x="371" y="394"/>
                  <a:pt x="375" y="368"/>
                </a:cubicBezTo>
                <a:cubicBezTo>
                  <a:pt x="379" y="346"/>
                  <a:pt x="391" y="304"/>
                  <a:pt x="391" y="304"/>
                </a:cubicBezTo>
                <a:cubicBezTo>
                  <a:pt x="397" y="226"/>
                  <a:pt x="395" y="154"/>
                  <a:pt x="439" y="88"/>
                </a:cubicBezTo>
                <a:cubicBezTo>
                  <a:pt x="449" y="50"/>
                  <a:pt x="440" y="37"/>
                  <a:pt x="479" y="24"/>
                </a:cubicBezTo>
                <a:cubicBezTo>
                  <a:pt x="504" y="61"/>
                  <a:pt x="495" y="38"/>
                  <a:pt x="495" y="96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 rot="510840">
            <a:off x="4184650" y="2030413"/>
            <a:ext cx="234950" cy="457200"/>
          </a:xfrm>
          <a:prstGeom prst="ellipse">
            <a:avLst/>
          </a:prstGeom>
          <a:solidFill>
            <a:srgbClr val="CC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003800" y="1263650"/>
            <a:ext cx="1841500" cy="2052638"/>
          </a:xfrm>
          <a:custGeom>
            <a:avLst/>
            <a:gdLst>
              <a:gd name="T0" fmla="*/ 120 w 1160"/>
              <a:gd name="T1" fmla="*/ 596 h 1293"/>
              <a:gd name="T2" fmla="*/ 32 w 1160"/>
              <a:gd name="T3" fmla="*/ 1220 h 1293"/>
              <a:gd name="T4" fmla="*/ 8 w 1160"/>
              <a:gd name="T5" fmla="*/ 1292 h 1293"/>
              <a:gd name="T6" fmla="*/ 144 w 1160"/>
              <a:gd name="T7" fmla="*/ 1228 h 1293"/>
              <a:gd name="T8" fmla="*/ 264 w 1160"/>
              <a:gd name="T9" fmla="*/ 1220 h 1293"/>
              <a:gd name="T10" fmla="*/ 408 w 1160"/>
              <a:gd name="T11" fmla="*/ 1204 h 1293"/>
              <a:gd name="T12" fmla="*/ 440 w 1160"/>
              <a:gd name="T13" fmla="*/ 1132 h 1293"/>
              <a:gd name="T14" fmla="*/ 384 w 1160"/>
              <a:gd name="T15" fmla="*/ 1012 h 1293"/>
              <a:gd name="T16" fmla="*/ 304 w 1160"/>
              <a:gd name="T17" fmla="*/ 516 h 1293"/>
              <a:gd name="T18" fmla="*/ 320 w 1160"/>
              <a:gd name="T19" fmla="*/ 508 h 1293"/>
              <a:gd name="T20" fmla="*/ 440 w 1160"/>
              <a:gd name="T21" fmla="*/ 564 h 1293"/>
              <a:gd name="T22" fmla="*/ 616 w 1160"/>
              <a:gd name="T23" fmla="*/ 676 h 1293"/>
              <a:gd name="T24" fmla="*/ 664 w 1160"/>
              <a:gd name="T25" fmla="*/ 772 h 1293"/>
              <a:gd name="T26" fmla="*/ 720 w 1160"/>
              <a:gd name="T27" fmla="*/ 868 h 1293"/>
              <a:gd name="T28" fmla="*/ 760 w 1160"/>
              <a:gd name="T29" fmla="*/ 964 h 1293"/>
              <a:gd name="T30" fmla="*/ 872 w 1160"/>
              <a:gd name="T31" fmla="*/ 988 h 1293"/>
              <a:gd name="T32" fmla="*/ 968 w 1160"/>
              <a:gd name="T33" fmla="*/ 988 h 1293"/>
              <a:gd name="T34" fmla="*/ 1128 w 1160"/>
              <a:gd name="T35" fmla="*/ 900 h 1293"/>
              <a:gd name="T36" fmla="*/ 1040 w 1160"/>
              <a:gd name="T37" fmla="*/ 828 h 1293"/>
              <a:gd name="T38" fmla="*/ 968 w 1160"/>
              <a:gd name="T39" fmla="*/ 700 h 1293"/>
              <a:gd name="T40" fmla="*/ 936 w 1160"/>
              <a:gd name="T41" fmla="*/ 564 h 1293"/>
              <a:gd name="T42" fmla="*/ 1024 w 1160"/>
              <a:gd name="T43" fmla="*/ 92 h 1293"/>
              <a:gd name="T44" fmla="*/ 896 w 1160"/>
              <a:gd name="T45" fmla="*/ 36 h 1293"/>
              <a:gd name="T46" fmla="*/ 880 w 1160"/>
              <a:gd name="T47" fmla="*/ 36 h 1293"/>
              <a:gd name="T48" fmla="*/ 776 w 1160"/>
              <a:gd name="T49" fmla="*/ 20 h 1293"/>
              <a:gd name="T50" fmla="*/ 656 w 1160"/>
              <a:gd name="T51" fmla="*/ 76 h 1293"/>
              <a:gd name="T52" fmla="*/ 672 w 1160"/>
              <a:gd name="T53" fmla="*/ 164 h 1293"/>
              <a:gd name="T54" fmla="*/ 768 w 1160"/>
              <a:gd name="T55" fmla="*/ 492 h 1293"/>
              <a:gd name="T56" fmla="*/ 696 w 1160"/>
              <a:gd name="T57" fmla="*/ 492 h 1293"/>
              <a:gd name="T58" fmla="*/ 576 w 1160"/>
              <a:gd name="T59" fmla="*/ 340 h 1293"/>
              <a:gd name="T60" fmla="*/ 464 w 1160"/>
              <a:gd name="T61" fmla="*/ 204 h 1293"/>
              <a:gd name="T62" fmla="*/ 312 w 1160"/>
              <a:gd name="T63" fmla="*/ 164 h 1293"/>
              <a:gd name="T64" fmla="*/ 240 w 1160"/>
              <a:gd name="T65" fmla="*/ 124 h 1293"/>
              <a:gd name="T66" fmla="*/ 200 w 1160"/>
              <a:gd name="T67" fmla="*/ 180 h 1293"/>
              <a:gd name="T68" fmla="*/ 96 w 1160"/>
              <a:gd name="T69" fmla="*/ 180 h 1293"/>
              <a:gd name="T70" fmla="*/ 96 w 1160"/>
              <a:gd name="T71" fmla="*/ 212 h 12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60"/>
              <a:gd name="T109" fmla="*/ 0 h 1293"/>
              <a:gd name="T110" fmla="*/ 1160 w 1160"/>
              <a:gd name="T111" fmla="*/ 1293 h 12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60" h="1293">
                <a:moveTo>
                  <a:pt x="88" y="188"/>
                </a:moveTo>
                <a:cubicBezTo>
                  <a:pt x="107" y="323"/>
                  <a:pt x="110" y="460"/>
                  <a:pt x="120" y="596"/>
                </a:cubicBezTo>
                <a:cubicBezTo>
                  <a:pt x="116" y="799"/>
                  <a:pt x="189" y="963"/>
                  <a:pt x="80" y="1108"/>
                </a:cubicBezTo>
                <a:cubicBezTo>
                  <a:pt x="70" y="1148"/>
                  <a:pt x="48" y="1181"/>
                  <a:pt x="32" y="1220"/>
                </a:cubicBezTo>
                <a:cubicBezTo>
                  <a:pt x="26" y="1236"/>
                  <a:pt x="21" y="1252"/>
                  <a:pt x="16" y="1268"/>
                </a:cubicBezTo>
                <a:cubicBezTo>
                  <a:pt x="13" y="1276"/>
                  <a:pt x="0" y="1293"/>
                  <a:pt x="8" y="1292"/>
                </a:cubicBezTo>
                <a:cubicBezTo>
                  <a:pt x="27" y="1289"/>
                  <a:pt x="45" y="1287"/>
                  <a:pt x="64" y="1284"/>
                </a:cubicBezTo>
                <a:cubicBezTo>
                  <a:pt x="97" y="1273"/>
                  <a:pt x="116" y="1249"/>
                  <a:pt x="144" y="1228"/>
                </a:cubicBezTo>
                <a:cubicBezTo>
                  <a:pt x="159" y="1184"/>
                  <a:pt x="169" y="1208"/>
                  <a:pt x="200" y="1228"/>
                </a:cubicBezTo>
                <a:cubicBezTo>
                  <a:pt x="221" y="1225"/>
                  <a:pt x="244" y="1229"/>
                  <a:pt x="264" y="1220"/>
                </a:cubicBezTo>
                <a:cubicBezTo>
                  <a:pt x="272" y="1217"/>
                  <a:pt x="264" y="1197"/>
                  <a:pt x="272" y="1196"/>
                </a:cubicBezTo>
                <a:cubicBezTo>
                  <a:pt x="317" y="1191"/>
                  <a:pt x="363" y="1201"/>
                  <a:pt x="408" y="1204"/>
                </a:cubicBezTo>
                <a:cubicBezTo>
                  <a:pt x="413" y="1196"/>
                  <a:pt x="420" y="1189"/>
                  <a:pt x="424" y="1180"/>
                </a:cubicBezTo>
                <a:cubicBezTo>
                  <a:pt x="431" y="1165"/>
                  <a:pt x="440" y="1132"/>
                  <a:pt x="440" y="1132"/>
                </a:cubicBezTo>
                <a:cubicBezTo>
                  <a:pt x="429" y="1116"/>
                  <a:pt x="419" y="1100"/>
                  <a:pt x="408" y="1084"/>
                </a:cubicBezTo>
                <a:cubicBezTo>
                  <a:pt x="394" y="1063"/>
                  <a:pt x="398" y="1033"/>
                  <a:pt x="384" y="1012"/>
                </a:cubicBezTo>
                <a:cubicBezTo>
                  <a:pt x="373" y="996"/>
                  <a:pt x="352" y="964"/>
                  <a:pt x="352" y="964"/>
                </a:cubicBezTo>
                <a:cubicBezTo>
                  <a:pt x="316" y="818"/>
                  <a:pt x="333" y="663"/>
                  <a:pt x="304" y="516"/>
                </a:cubicBezTo>
                <a:cubicBezTo>
                  <a:pt x="307" y="505"/>
                  <a:pt x="302" y="489"/>
                  <a:pt x="312" y="484"/>
                </a:cubicBezTo>
                <a:cubicBezTo>
                  <a:pt x="320" y="480"/>
                  <a:pt x="315" y="501"/>
                  <a:pt x="320" y="508"/>
                </a:cubicBezTo>
                <a:cubicBezTo>
                  <a:pt x="326" y="517"/>
                  <a:pt x="334" y="527"/>
                  <a:pt x="344" y="532"/>
                </a:cubicBezTo>
                <a:cubicBezTo>
                  <a:pt x="370" y="546"/>
                  <a:pt x="411" y="554"/>
                  <a:pt x="440" y="564"/>
                </a:cubicBezTo>
                <a:cubicBezTo>
                  <a:pt x="449" y="567"/>
                  <a:pt x="455" y="576"/>
                  <a:pt x="464" y="580"/>
                </a:cubicBezTo>
                <a:cubicBezTo>
                  <a:pt x="518" y="607"/>
                  <a:pt x="568" y="640"/>
                  <a:pt x="616" y="676"/>
                </a:cubicBezTo>
                <a:cubicBezTo>
                  <a:pt x="625" y="702"/>
                  <a:pt x="647" y="722"/>
                  <a:pt x="656" y="748"/>
                </a:cubicBezTo>
                <a:cubicBezTo>
                  <a:pt x="659" y="756"/>
                  <a:pt x="659" y="765"/>
                  <a:pt x="664" y="772"/>
                </a:cubicBezTo>
                <a:cubicBezTo>
                  <a:pt x="689" y="810"/>
                  <a:pt x="687" y="781"/>
                  <a:pt x="704" y="820"/>
                </a:cubicBezTo>
                <a:cubicBezTo>
                  <a:pt x="711" y="835"/>
                  <a:pt x="711" y="854"/>
                  <a:pt x="720" y="868"/>
                </a:cubicBezTo>
                <a:cubicBezTo>
                  <a:pt x="745" y="906"/>
                  <a:pt x="733" y="883"/>
                  <a:pt x="752" y="940"/>
                </a:cubicBezTo>
                <a:cubicBezTo>
                  <a:pt x="755" y="948"/>
                  <a:pt x="760" y="964"/>
                  <a:pt x="760" y="964"/>
                </a:cubicBezTo>
                <a:cubicBezTo>
                  <a:pt x="771" y="1074"/>
                  <a:pt x="756" y="1064"/>
                  <a:pt x="864" y="1052"/>
                </a:cubicBezTo>
                <a:cubicBezTo>
                  <a:pt x="867" y="1031"/>
                  <a:pt x="858" y="1004"/>
                  <a:pt x="872" y="988"/>
                </a:cubicBezTo>
                <a:cubicBezTo>
                  <a:pt x="881" y="978"/>
                  <a:pt x="898" y="996"/>
                  <a:pt x="912" y="996"/>
                </a:cubicBezTo>
                <a:cubicBezTo>
                  <a:pt x="931" y="996"/>
                  <a:pt x="949" y="991"/>
                  <a:pt x="968" y="988"/>
                </a:cubicBezTo>
                <a:cubicBezTo>
                  <a:pt x="990" y="900"/>
                  <a:pt x="1005" y="917"/>
                  <a:pt x="1104" y="908"/>
                </a:cubicBezTo>
                <a:cubicBezTo>
                  <a:pt x="1112" y="905"/>
                  <a:pt x="1122" y="906"/>
                  <a:pt x="1128" y="900"/>
                </a:cubicBezTo>
                <a:cubicBezTo>
                  <a:pt x="1160" y="868"/>
                  <a:pt x="1105" y="860"/>
                  <a:pt x="1088" y="852"/>
                </a:cubicBezTo>
                <a:cubicBezTo>
                  <a:pt x="1026" y="821"/>
                  <a:pt x="1100" y="848"/>
                  <a:pt x="1040" y="828"/>
                </a:cubicBezTo>
                <a:cubicBezTo>
                  <a:pt x="1001" y="769"/>
                  <a:pt x="1020" y="795"/>
                  <a:pt x="984" y="748"/>
                </a:cubicBezTo>
                <a:cubicBezTo>
                  <a:pt x="979" y="732"/>
                  <a:pt x="973" y="716"/>
                  <a:pt x="968" y="700"/>
                </a:cubicBezTo>
                <a:cubicBezTo>
                  <a:pt x="965" y="692"/>
                  <a:pt x="960" y="676"/>
                  <a:pt x="960" y="676"/>
                </a:cubicBezTo>
                <a:cubicBezTo>
                  <a:pt x="954" y="635"/>
                  <a:pt x="946" y="603"/>
                  <a:pt x="936" y="564"/>
                </a:cubicBezTo>
                <a:cubicBezTo>
                  <a:pt x="939" y="444"/>
                  <a:pt x="939" y="324"/>
                  <a:pt x="944" y="204"/>
                </a:cubicBezTo>
                <a:cubicBezTo>
                  <a:pt x="947" y="142"/>
                  <a:pt x="977" y="120"/>
                  <a:pt x="1024" y="92"/>
                </a:cubicBezTo>
                <a:cubicBezTo>
                  <a:pt x="1040" y="82"/>
                  <a:pt x="1072" y="60"/>
                  <a:pt x="1072" y="60"/>
                </a:cubicBezTo>
                <a:cubicBezTo>
                  <a:pt x="1012" y="0"/>
                  <a:pt x="975" y="25"/>
                  <a:pt x="896" y="36"/>
                </a:cubicBezTo>
                <a:cubicBezTo>
                  <a:pt x="893" y="44"/>
                  <a:pt x="896" y="60"/>
                  <a:pt x="888" y="60"/>
                </a:cubicBezTo>
                <a:cubicBezTo>
                  <a:pt x="880" y="60"/>
                  <a:pt x="885" y="43"/>
                  <a:pt x="880" y="36"/>
                </a:cubicBezTo>
                <a:cubicBezTo>
                  <a:pt x="869" y="22"/>
                  <a:pt x="848" y="17"/>
                  <a:pt x="832" y="12"/>
                </a:cubicBezTo>
                <a:cubicBezTo>
                  <a:pt x="813" y="15"/>
                  <a:pt x="793" y="12"/>
                  <a:pt x="776" y="20"/>
                </a:cubicBezTo>
                <a:cubicBezTo>
                  <a:pt x="760" y="27"/>
                  <a:pt x="769" y="63"/>
                  <a:pt x="752" y="68"/>
                </a:cubicBezTo>
                <a:cubicBezTo>
                  <a:pt x="721" y="77"/>
                  <a:pt x="688" y="73"/>
                  <a:pt x="656" y="76"/>
                </a:cubicBezTo>
                <a:cubicBezTo>
                  <a:pt x="649" y="97"/>
                  <a:pt x="618" y="126"/>
                  <a:pt x="640" y="148"/>
                </a:cubicBezTo>
                <a:cubicBezTo>
                  <a:pt x="648" y="156"/>
                  <a:pt x="661" y="159"/>
                  <a:pt x="672" y="164"/>
                </a:cubicBezTo>
                <a:cubicBezTo>
                  <a:pt x="701" y="222"/>
                  <a:pt x="700" y="278"/>
                  <a:pt x="712" y="340"/>
                </a:cubicBezTo>
                <a:cubicBezTo>
                  <a:pt x="723" y="393"/>
                  <a:pt x="751" y="441"/>
                  <a:pt x="768" y="492"/>
                </a:cubicBezTo>
                <a:cubicBezTo>
                  <a:pt x="778" y="522"/>
                  <a:pt x="818" y="583"/>
                  <a:pt x="760" y="564"/>
                </a:cubicBezTo>
                <a:cubicBezTo>
                  <a:pt x="735" y="539"/>
                  <a:pt x="726" y="512"/>
                  <a:pt x="696" y="492"/>
                </a:cubicBezTo>
                <a:cubicBezTo>
                  <a:pt x="684" y="457"/>
                  <a:pt x="648" y="433"/>
                  <a:pt x="624" y="404"/>
                </a:cubicBezTo>
                <a:cubicBezTo>
                  <a:pt x="598" y="373"/>
                  <a:pt x="612" y="364"/>
                  <a:pt x="576" y="340"/>
                </a:cubicBezTo>
                <a:cubicBezTo>
                  <a:pt x="556" y="311"/>
                  <a:pt x="533" y="303"/>
                  <a:pt x="504" y="284"/>
                </a:cubicBezTo>
                <a:cubicBezTo>
                  <a:pt x="487" y="258"/>
                  <a:pt x="474" y="233"/>
                  <a:pt x="464" y="204"/>
                </a:cubicBezTo>
                <a:cubicBezTo>
                  <a:pt x="478" y="88"/>
                  <a:pt x="514" y="114"/>
                  <a:pt x="352" y="124"/>
                </a:cubicBezTo>
                <a:cubicBezTo>
                  <a:pt x="333" y="180"/>
                  <a:pt x="352" y="177"/>
                  <a:pt x="312" y="164"/>
                </a:cubicBezTo>
                <a:cubicBezTo>
                  <a:pt x="304" y="156"/>
                  <a:pt x="298" y="145"/>
                  <a:pt x="288" y="140"/>
                </a:cubicBezTo>
                <a:cubicBezTo>
                  <a:pt x="273" y="132"/>
                  <a:pt x="240" y="124"/>
                  <a:pt x="240" y="124"/>
                </a:cubicBezTo>
                <a:cubicBezTo>
                  <a:pt x="181" y="144"/>
                  <a:pt x="252" y="111"/>
                  <a:pt x="224" y="196"/>
                </a:cubicBezTo>
                <a:cubicBezTo>
                  <a:pt x="221" y="205"/>
                  <a:pt x="209" y="184"/>
                  <a:pt x="200" y="180"/>
                </a:cubicBezTo>
                <a:cubicBezTo>
                  <a:pt x="192" y="176"/>
                  <a:pt x="184" y="175"/>
                  <a:pt x="176" y="172"/>
                </a:cubicBezTo>
                <a:cubicBezTo>
                  <a:pt x="149" y="175"/>
                  <a:pt x="123" y="177"/>
                  <a:pt x="96" y="180"/>
                </a:cubicBezTo>
                <a:cubicBezTo>
                  <a:pt x="80" y="182"/>
                  <a:pt x="59" y="177"/>
                  <a:pt x="48" y="188"/>
                </a:cubicBezTo>
                <a:cubicBezTo>
                  <a:pt x="29" y="207"/>
                  <a:pt x="91" y="200"/>
                  <a:pt x="96" y="212"/>
                </a:cubicBezTo>
                <a:cubicBezTo>
                  <a:pt x="102" y="227"/>
                  <a:pt x="96" y="244"/>
                  <a:pt x="96" y="26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3962400" y="1352550"/>
            <a:ext cx="730250" cy="269875"/>
          </a:xfrm>
          <a:custGeom>
            <a:avLst/>
            <a:gdLst>
              <a:gd name="T0" fmla="*/ 237 w 460"/>
              <a:gd name="T1" fmla="*/ 0 h 170"/>
              <a:gd name="T2" fmla="*/ 165 w 460"/>
              <a:gd name="T3" fmla="*/ 88 h 170"/>
              <a:gd name="T4" fmla="*/ 13 w 460"/>
              <a:gd name="T5" fmla="*/ 80 h 170"/>
              <a:gd name="T6" fmla="*/ 45 w 460"/>
              <a:gd name="T7" fmla="*/ 104 h 170"/>
              <a:gd name="T8" fmla="*/ 69 w 460"/>
              <a:gd name="T9" fmla="*/ 112 h 170"/>
              <a:gd name="T10" fmla="*/ 205 w 460"/>
              <a:gd name="T11" fmla="*/ 144 h 170"/>
              <a:gd name="T12" fmla="*/ 253 w 460"/>
              <a:gd name="T13" fmla="*/ 160 h 170"/>
              <a:gd name="T14" fmla="*/ 277 w 460"/>
              <a:gd name="T15" fmla="*/ 152 h 170"/>
              <a:gd name="T16" fmla="*/ 293 w 460"/>
              <a:gd name="T17" fmla="*/ 128 h 170"/>
              <a:gd name="T18" fmla="*/ 317 w 460"/>
              <a:gd name="T19" fmla="*/ 144 h 170"/>
              <a:gd name="T20" fmla="*/ 349 w 460"/>
              <a:gd name="T21" fmla="*/ 152 h 170"/>
              <a:gd name="T22" fmla="*/ 397 w 460"/>
              <a:gd name="T23" fmla="*/ 168 h 170"/>
              <a:gd name="T24" fmla="*/ 453 w 460"/>
              <a:gd name="T25" fmla="*/ 160 h 170"/>
              <a:gd name="T26" fmla="*/ 445 w 460"/>
              <a:gd name="T27" fmla="*/ 136 h 170"/>
              <a:gd name="T28" fmla="*/ 429 w 460"/>
              <a:gd name="T29" fmla="*/ 112 h 170"/>
              <a:gd name="T30" fmla="*/ 317 w 460"/>
              <a:gd name="T31" fmla="*/ 48 h 170"/>
              <a:gd name="T32" fmla="*/ 269 w 460"/>
              <a:gd name="T33" fmla="*/ 16 h 170"/>
              <a:gd name="T34" fmla="*/ 237 w 460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170"/>
              <a:gd name="T56" fmla="*/ 460 w 460"/>
              <a:gd name="T57" fmla="*/ 170 h 17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170">
                <a:moveTo>
                  <a:pt x="237" y="0"/>
                </a:moveTo>
                <a:cubicBezTo>
                  <a:pt x="226" y="43"/>
                  <a:pt x="209" y="73"/>
                  <a:pt x="165" y="88"/>
                </a:cubicBezTo>
                <a:cubicBezTo>
                  <a:pt x="114" y="85"/>
                  <a:pt x="63" y="73"/>
                  <a:pt x="13" y="80"/>
                </a:cubicBezTo>
                <a:cubicBezTo>
                  <a:pt x="0" y="82"/>
                  <a:pt x="33" y="97"/>
                  <a:pt x="45" y="104"/>
                </a:cubicBezTo>
                <a:cubicBezTo>
                  <a:pt x="52" y="108"/>
                  <a:pt x="61" y="110"/>
                  <a:pt x="69" y="112"/>
                </a:cubicBezTo>
                <a:cubicBezTo>
                  <a:pt x="114" y="123"/>
                  <a:pt x="160" y="133"/>
                  <a:pt x="205" y="144"/>
                </a:cubicBezTo>
                <a:cubicBezTo>
                  <a:pt x="221" y="148"/>
                  <a:pt x="253" y="160"/>
                  <a:pt x="253" y="160"/>
                </a:cubicBezTo>
                <a:cubicBezTo>
                  <a:pt x="261" y="157"/>
                  <a:pt x="270" y="157"/>
                  <a:pt x="277" y="152"/>
                </a:cubicBezTo>
                <a:cubicBezTo>
                  <a:pt x="285" y="146"/>
                  <a:pt x="284" y="130"/>
                  <a:pt x="293" y="128"/>
                </a:cubicBezTo>
                <a:cubicBezTo>
                  <a:pt x="302" y="126"/>
                  <a:pt x="308" y="140"/>
                  <a:pt x="317" y="144"/>
                </a:cubicBezTo>
                <a:cubicBezTo>
                  <a:pt x="327" y="148"/>
                  <a:pt x="338" y="149"/>
                  <a:pt x="349" y="152"/>
                </a:cubicBezTo>
                <a:cubicBezTo>
                  <a:pt x="365" y="157"/>
                  <a:pt x="397" y="168"/>
                  <a:pt x="397" y="168"/>
                </a:cubicBezTo>
                <a:cubicBezTo>
                  <a:pt x="416" y="165"/>
                  <a:pt x="437" y="170"/>
                  <a:pt x="453" y="160"/>
                </a:cubicBezTo>
                <a:cubicBezTo>
                  <a:pt x="460" y="155"/>
                  <a:pt x="449" y="144"/>
                  <a:pt x="445" y="136"/>
                </a:cubicBezTo>
                <a:cubicBezTo>
                  <a:pt x="441" y="127"/>
                  <a:pt x="436" y="119"/>
                  <a:pt x="429" y="112"/>
                </a:cubicBezTo>
                <a:cubicBezTo>
                  <a:pt x="396" y="79"/>
                  <a:pt x="363" y="57"/>
                  <a:pt x="317" y="48"/>
                </a:cubicBezTo>
                <a:cubicBezTo>
                  <a:pt x="301" y="37"/>
                  <a:pt x="287" y="22"/>
                  <a:pt x="269" y="16"/>
                </a:cubicBezTo>
                <a:cubicBezTo>
                  <a:pt x="241" y="7"/>
                  <a:pt x="251" y="14"/>
                  <a:pt x="237" y="0"/>
                </a:cubicBezTo>
                <a:close/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4381500" y="1079500"/>
            <a:ext cx="701675" cy="377825"/>
          </a:xfrm>
          <a:custGeom>
            <a:avLst/>
            <a:gdLst>
              <a:gd name="T0" fmla="*/ 176 w 442"/>
              <a:gd name="T1" fmla="*/ 0 h 238"/>
              <a:gd name="T2" fmla="*/ 232 w 442"/>
              <a:gd name="T3" fmla="*/ 80 h 238"/>
              <a:gd name="T4" fmla="*/ 248 w 442"/>
              <a:gd name="T5" fmla="*/ 104 h 238"/>
              <a:gd name="T6" fmla="*/ 312 w 442"/>
              <a:gd name="T7" fmla="*/ 112 h 238"/>
              <a:gd name="T8" fmla="*/ 432 w 442"/>
              <a:gd name="T9" fmla="*/ 104 h 238"/>
              <a:gd name="T10" fmla="*/ 408 w 442"/>
              <a:gd name="T11" fmla="*/ 120 h 238"/>
              <a:gd name="T12" fmla="*/ 376 w 442"/>
              <a:gd name="T13" fmla="*/ 168 h 238"/>
              <a:gd name="T14" fmla="*/ 352 w 442"/>
              <a:gd name="T15" fmla="*/ 192 h 238"/>
              <a:gd name="T16" fmla="*/ 344 w 442"/>
              <a:gd name="T17" fmla="*/ 232 h 238"/>
              <a:gd name="T18" fmla="*/ 312 w 442"/>
              <a:gd name="T19" fmla="*/ 216 h 238"/>
              <a:gd name="T20" fmla="*/ 200 w 442"/>
              <a:gd name="T21" fmla="*/ 176 h 238"/>
              <a:gd name="T22" fmla="*/ 0 w 442"/>
              <a:gd name="T23" fmla="*/ 128 h 238"/>
              <a:gd name="T24" fmla="*/ 16 w 442"/>
              <a:gd name="T25" fmla="*/ 96 h 238"/>
              <a:gd name="T26" fmla="*/ 64 w 442"/>
              <a:gd name="T27" fmla="*/ 80 h 238"/>
              <a:gd name="T28" fmla="*/ 88 w 442"/>
              <a:gd name="T29" fmla="*/ 56 h 238"/>
              <a:gd name="T30" fmla="*/ 96 w 442"/>
              <a:gd name="T31" fmla="*/ 32 h 238"/>
              <a:gd name="T32" fmla="*/ 152 w 442"/>
              <a:gd name="T33" fmla="*/ 16 h 238"/>
              <a:gd name="T34" fmla="*/ 176 w 442"/>
              <a:gd name="T35" fmla="*/ 0 h 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42"/>
              <a:gd name="T55" fmla="*/ 0 h 238"/>
              <a:gd name="T56" fmla="*/ 442 w 442"/>
              <a:gd name="T57" fmla="*/ 238 h 2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42" h="238">
                <a:moveTo>
                  <a:pt x="176" y="0"/>
                </a:moveTo>
                <a:cubicBezTo>
                  <a:pt x="188" y="47"/>
                  <a:pt x="199" y="47"/>
                  <a:pt x="232" y="80"/>
                </a:cubicBezTo>
                <a:cubicBezTo>
                  <a:pt x="239" y="87"/>
                  <a:pt x="239" y="100"/>
                  <a:pt x="248" y="104"/>
                </a:cubicBezTo>
                <a:cubicBezTo>
                  <a:pt x="268" y="112"/>
                  <a:pt x="291" y="109"/>
                  <a:pt x="312" y="112"/>
                </a:cubicBezTo>
                <a:cubicBezTo>
                  <a:pt x="352" y="109"/>
                  <a:pt x="392" y="101"/>
                  <a:pt x="432" y="104"/>
                </a:cubicBezTo>
                <a:cubicBezTo>
                  <a:pt x="442" y="105"/>
                  <a:pt x="414" y="113"/>
                  <a:pt x="408" y="120"/>
                </a:cubicBezTo>
                <a:cubicBezTo>
                  <a:pt x="395" y="134"/>
                  <a:pt x="390" y="154"/>
                  <a:pt x="376" y="168"/>
                </a:cubicBezTo>
                <a:cubicBezTo>
                  <a:pt x="368" y="176"/>
                  <a:pt x="360" y="184"/>
                  <a:pt x="352" y="192"/>
                </a:cubicBezTo>
                <a:cubicBezTo>
                  <a:pt x="349" y="205"/>
                  <a:pt x="356" y="225"/>
                  <a:pt x="344" y="232"/>
                </a:cubicBezTo>
                <a:cubicBezTo>
                  <a:pt x="334" y="238"/>
                  <a:pt x="323" y="220"/>
                  <a:pt x="312" y="216"/>
                </a:cubicBezTo>
                <a:cubicBezTo>
                  <a:pt x="272" y="203"/>
                  <a:pt x="236" y="200"/>
                  <a:pt x="200" y="176"/>
                </a:cubicBezTo>
                <a:cubicBezTo>
                  <a:pt x="151" y="102"/>
                  <a:pt x="107" y="133"/>
                  <a:pt x="0" y="128"/>
                </a:cubicBezTo>
                <a:cubicBezTo>
                  <a:pt x="5" y="117"/>
                  <a:pt x="6" y="103"/>
                  <a:pt x="16" y="96"/>
                </a:cubicBezTo>
                <a:cubicBezTo>
                  <a:pt x="29" y="86"/>
                  <a:pt x="64" y="80"/>
                  <a:pt x="64" y="80"/>
                </a:cubicBezTo>
                <a:cubicBezTo>
                  <a:pt x="72" y="72"/>
                  <a:pt x="82" y="65"/>
                  <a:pt x="88" y="56"/>
                </a:cubicBezTo>
                <a:cubicBezTo>
                  <a:pt x="93" y="49"/>
                  <a:pt x="90" y="38"/>
                  <a:pt x="96" y="32"/>
                </a:cubicBezTo>
                <a:cubicBezTo>
                  <a:pt x="100" y="28"/>
                  <a:pt x="152" y="16"/>
                  <a:pt x="152" y="16"/>
                </a:cubicBezTo>
                <a:cubicBezTo>
                  <a:pt x="160" y="11"/>
                  <a:pt x="176" y="0"/>
                  <a:pt x="176" y="0"/>
                </a:cubicBezTo>
                <a:close/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5334000" y="15811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2590800" y="22669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886200" y="24193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667000" y="16573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4038600" y="17335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2743200" y="11239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3048000" y="25717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4419600" y="31051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3657600" y="31051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6324600" y="24955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5257800" y="28765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4343400" y="24955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6248400" y="14287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3276600" y="12763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4419600" y="18097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5791200" y="19621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5257800" y="23431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ết quả hình ảnh cho mot so dau bao tuong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514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29700" name="Picture 4" descr="58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76400" y="857250"/>
            <a:ext cx="5257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1752600" y="1962150"/>
            <a:ext cx="5562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Cuộc thi sáng tạo chữ</a:t>
            </a:r>
          </a:p>
        </p:txBody>
      </p:sp>
      <p:pic>
        <p:nvPicPr>
          <p:cNvPr id="29704" name="Futari-No-Kimoch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431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Futari-No-Kimoch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288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Em-di-giua-bien-vang-Ha-Ki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9360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136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360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72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4757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1" grpId="0"/>
      <p:bldP spid="29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    TRƯNG BÀY SẢN PHẨM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               ( theo nhóm )</a:t>
            </a:r>
          </a:p>
        </p:txBody>
      </p:sp>
      <p:pic>
        <p:nvPicPr>
          <p:cNvPr id="15363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286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传统元素风景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14700"/>
            <a:ext cx="640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90600" y="1085850"/>
            <a:ext cx="7239000" cy="1714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 !</a:t>
            </a:r>
            <a:endParaRPr lang="en-US" sz="3600" kern="10">
              <a:ln w="12700">
                <a:solidFill>
                  <a:srgbClr val="FF66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4" descr="SGK My thuat 7 - 13.2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2419350"/>
            <a:ext cx="2813050" cy="36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Kiểu chữ in hoa nét đều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430463"/>
            <a:ext cx="3979863" cy="369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Kiểu chữ in hoa nét thanh nét đậm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4640263"/>
            <a:ext cx="2120900" cy="369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Kiểu chữ trang trí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42875"/>
            <a:ext cx="6902450" cy="523875"/>
          </a:xfrm>
          <a:prstGeom prst="rect">
            <a:avLst/>
          </a:prstGeom>
          <a:solidFill>
            <a:srgbClr val="006600">
              <a:alpha val="6313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 xét đặc điểm riêng của các kiểu chữ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76550"/>
            <a:ext cx="5029200" cy="1666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42950"/>
            <a:ext cx="4114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6675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350582832_5.jp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00200" y="666750"/>
            <a:ext cx="59436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"/>
            <a:ext cx="8229600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Tham khảo một vài kiểu chữ trang trí</a:t>
            </a:r>
            <a:endParaRPr lang="en-US" sz="24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97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5750"/>
            <a:ext cx="60198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vector-bizarre-font_82022083.jpg"/>
          <p:cNvPicPr>
            <a:picLocks noChangeAspect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1295400" y="227013"/>
            <a:ext cx="6096000" cy="4706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819400" y="296863"/>
            <a:ext cx="3867150" cy="392112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cs typeface="Arial" charset="0"/>
              </a:rPr>
              <a:t>Một vài ứng dụng về chữ trang trí</a:t>
            </a:r>
          </a:p>
        </p:txBody>
      </p:sp>
      <p:pic>
        <p:nvPicPr>
          <p:cNvPr id="7171" name="Picture 4" descr="SGK My thuat 7 - 13.2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57350"/>
            <a:ext cx="30480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5" descr="hoc-mi-thuat-lop-1-2-3-4-5-theo-dinh-huong-phat-trien-nang-luc-van-dung-phuong-phap-moi-cua-du-an-ho-tro-giao-duc-mi-thuat-tieu-hoc-do-vuong-quoc-dan-mach-tai-tro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81150"/>
            <a:ext cx="2133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6" descr="bao-tuong-dep-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971550"/>
            <a:ext cx="2954338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49"/>
          <p:cNvGrpSpPr>
            <a:grpSpLocks/>
          </p:cNvGrpSpPr>
          <p:nvPr/>
        </p:nvGrpSpPr>
        <p:grpSpPr bwMode="auto">
          <a:xfrm>
            <a:off x="-19050" y="-19050"/>
            <a:ext cx="9182100" cy="5181600"/>
            <a:chOff x="-12" y="-12"/>
            <a:chExt cx="5784" cy="3264"/>
          </a:xfrm>
        </p:grpSpPr>
        <p:pic>
          <p:nvPicPr>
            <p:cNvPr id="9265" name="Rectangl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-12"/>
              <a:ext cx="5784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6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9" name="Moon 98"/>
          <p:cNvSpPr>
            <a:spLocks noChangeArrowheads="1"/>
          </p:cNvSpPr>
          <p:nvPr/>
        </p:nvSpPr>
        <p:spPr bwMode="auto">
          <a:xfrm rot="-4990325">
            <a:off x="2596356" y="-1770856"/>
            <a:ext cx="3622675" cy="8751888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914400" y="1733550"/>
            <a:ext cx="1447800" cy="1295400"/>
          </a:xfrm>
          <a:custGeom>
            <a:avLst/>
            <a:gdLst>
              <a:gd name="connsiteX0" fmla="*/ 24939 w 1214503"/>
              <a:gd name="connsiteY0" fmla="*/ 723207 h 1240136"/>
              <a:gd name="connsiteX1" fmla="*/ 141317 w 1214503"/>
              <a:gd name="connsiteY1" fmla="*/ 698269 h 1240136"/>
              <a:gd name="connsiteX2" fmla="*/ 191193 w 1214503"/>
              <a:gd name="connsiteY2" fmla="*/ 656706 h 1240136"/>
              <a:gd name="connsiteX3" fmla="*/ 199506 w 1214503"/>
              <a:gd name="connsiteY3" fmla="*/ 631767 h 1240136"/>
              <a:gd name="connsiteX4" fmla="*/ 216131 w 1214503"/>
              <a:gd name="connsiteY4" fmla="*/ 606829 h 1240136"/>
              <a:gd name="connsiteX5" fmla="*/ 241070 w 1214503"/>
              <a:gd name="connsiteY5" fmla="*/ 565266 h 1240136"/>
              <a:gd name="connsiteX6" fmla="*/ 249382 w 1214503"/>
              <a:gd name="connsiteY6" fmla="*/ 532015 h 1240136"/>
              <a:gd name="connsiteX7" fmla="*/ 266008 w 1214503"/>
              <a:gd name="connsiteY7" fmla="*/ 407324 h 1240136"/>
              <a:gd name="connsiteX8" fmla="*/ 282633 w 1214503"/>
              <a:gd name="connsiteY8" fmla="*/ 257695 h 1240136"/>
              <a:gd name="connsiteX9" fmla="*/ 299259 w 1214503"/>
              <a:gd name="connsiteY9" fmla="*/ 191193 h 1240136"/>
              <a:gd name="connsiteX10" fmla="*/ 307571 w 1214503"/>
              <a:gd name="connsiteY10" fmla="*/ 166255 h 1240136"/>
              <a:gd name="connsiteX11" fmla="*/ 324197 w 1214503"/>
              <a:gd name="connsiteY11" fmla="*/ 141317 h 1240136"/>
              <a:gd name="connsiteX12" fmla="*/ 340822 w 1214503"/>
              <a:gd name="connsiteY12" fmla="*/ 108066 h 1240136"/>
              <a:gd name="connsiteX13" fmla="*/ 357448 w 1214503"/>
              <a:gd name="connsiteY13" fmla="*/ 91440 h 1240136"/>
              <a:gd name="connsiteX14" fmla="*/ 423950 w 1214503"/>
              <a:gd name="connsiteY14" fmla="*/ 8313 h 1240136"/>
              <a:gd name="connsiteX15" fmla="*/ 448888 w 1214503"/>
              <a:gd name="connsiteY15" fmla="*/ 0 h 1240136"/>
              <a:gd name="connsiteX16" fmla="*/ 640080 w 1214503"/>
              <a:gd name="connsiteY16" fmla="*/ 16626 h 1240136"/>
              <a:gd name="connsiteX17" fmla="*/ 665019 w 1214503"/>
              <a:gd name="connsiteY17" fmla="*/ 24938 h 1240136"/>
              <a:gd name="connsiteX18" fmla="*/ 681644 w 1214503"/>
              <a:gd name="connsiteY18" fmla="*/ 41564 h 1240136"/>
              <a:gd name="connsiteX19" fmla="*/ 681644 w 1214503"/>
              <a:gd name="connsiteY19" fmla="*/ 216131 h 1240136"/>
              <a:gd name="connsiteX20" fmla="*/ 648393 w 1214503"/>
              <a:gd name="connsiteY20" fmla="*/ 249382 h 1240136"/>
              <a:gd name="connsiteX21" fmla="*/ 615142 w 1214503"/>
              <a:gd name="connsiteY21" fmla="*/ 299258 h 1240136"/>
              <a:gd name="connsiteX22" fmla="*/ 581891 w 1214503"/>
              <a:gd name="connsiteY22" fmla="*/ 340822 h 1240136"/>
              <a:gd name="connsiteX23" fmla="*/ 565266 w 1214503"/>
              <a:gd name="connsiteY23" fmla="*/ 382386 h 1240136"/>
              <a:gd name="connsiteX24" fmla="*/ 598517 w 1214503"/>
              <a:gd name="connsiteY24" fmla="*/ 399011 h 1240136"/>
              <a:gd name="connsiteX25" fmla="*/ 640080 w 1214503"/>
              <a:gd name="connsiteY25" fmla="*/ 432262 h 1240136"/>
              <a:gd name="connsiteX26" fmla="*/ 689957 w 1214503"/>
              <a:gd name="connsiteY26" fmla="*/ 473826 h 1240136"/>
              <a:gd name="connsiteX27" fmla="*/ 739833 w 1214503"/>
              <a:gd name="connsiteY27" fmla="*/ 532015 h 1240136"/>
              <a:gd name="connsiteX28" fmla="*/ 781397 w 1214503"/>
              <a:gd name="connsiteY28" fmla="*/ 523702 h 1240136"/>
              <a:gd name="connsiteX29" fmla="*/ 822960 w 1214503"/>
              <a:gd name="connsiteY29" fmla="*/ 482138 h 1240136"/>
              <a:gd name="connsiteX30" fmla="*/ 839586 w 1214503"/>
              <a:gd name="connsiteY30" fmla="*/ 349135 h 1240136"/>
              <a:gd name="connsiteX31" fmla="*/ 847899 w 1214503"/>
              <a:gd name="connsiteY31" fmla="*/ 324197 h 1240136"/>
              <a:gd name="connsiteX32" fmla="*/ 872837 w 1214503"/>
              <a:gd name="connsiteY32" fmla="*/ 274320 h 1240136"/>
              <a:gd name="connsiteX33" fmla="*/ 881150 w 1214503"/>
              <a:gd name="connsiteY33" fmla="*/ 232757 h 1240136"/>
              <a:gd name="connsiteX34" fmla="*/ 906088 w 1214503"/>
              <a:gd name="connsiteY34" fmla="*/ 216131 h 1240136"/>
              <a:gd name="connsiteX35" fmla="*/ 955964 w 1214503"/>
              <a:gd name="connsiteY35" fmla="*/ 207818 h 1240136"/>
              <a:gd name="connsiteX36" fmla="*/ 989215 w 1214503"/>
              <a:gd name="connsiteY36" fmla="*/ 199506 h 1240136"/>
              <a:gd name="connsiteX37" fmla="*/ 1072342 w 1214503"/>
              <a:gd name="connsiteY37" fmla="*/ 207818 h 1240136"/>
              <a:gd name="connsiteX38" fmla="*/ 1088968 w 1214503"/>
              <a:gd name="connsiteY38" fmla="*/ 232757 h 1240136"/>
              <a:gd name="connsiteX39" fmla="*/ 1113906 w 1214503"/>
              <a:gd name="connsiteY39" fmla="*/ 249382 h 1240136"/>
              <a:gd name="connsiteX40" fmla="*/ 1138844 w 1214503"/>
              <a:gd name="connsiteY40" fmla="*/ 282633 h 1240136"/>
              <a:gd name="connsiteX41" fmla="*/ 1197033 w 1214503"/>
              <a:gd name="connsiteY41" fmla="*/ 349135 h 1240136"/>
              <a:gd name="connsiteX42" fmla="*/ 1197033 w 1214503"/>
              <a:gd name="connsiteY42" fmla="*/ 432262 h 1240136"/>
              <a:gd name="connsiteX43" fmla="*/ 1155470 w 1214503"/>
              <a:gd name="connsiteY43" fmla="*/ 473826 h 1240136"/>
              <a:gd name="connsiteX44" fmla="*/ 1113906 w 1214503"/>
              <a:gd name="connsiteY44" fmla="*/ 498764 h 1240136"/>
              <a:gd name="connsiteX45" fmla="*/ 1055717 w 1214503"/>
              <a:gd name="connsiteY45" fmla="*/ 573578 h 1240136"/>
              <a:gd name="connsiteX46" fmla="*/ 1022466 w 1214503"/>
              <a:gd name="connsiteY46" fmla="*/ 623455 h 1240136"/>
              <a:gd name="connsiteX47" fmla="*/ 989215 w 1214503"/>
              <a:gd name="connsiteY47" fmla="*/ 706582 h 1240136"/>
              <a:gd name="connsiteX48" fmla="*/ 964277 w 1214503"/>
              <a:gd name="connsiteY48" fmla="*/ 764771 h 1240136"/>
              <a:gd name="connsiteX49" fmla="*/ 947651 w 1214503"/>
              <a:gd name="connsiteY49" fmla="*/ 781397 h 1240136"/>
              <a:gd name="connsiteX50" fmla="*/ 931026 w 1214503"/>
              <a:gd name="connsiteY50" fmla="*/ 822960 h 1240136"/>
              <a:gd name="connsiteX51" fmla="*/ 922713 w 1214503"/>
              <a:gd name="connsiteY51" fmla="*/ 856211 h 1240136"/>
              <a:gd name="connsiteX52" fmla="*/ 906088 w 1214503"/>
              <a:gd name="connsiteY52" fmla="*/ 872837 h 1240136"/>
              <a:gd name="connsiteX53" fmla="*/ 897775 w 1214503"/>
              <a:gd name="connsiteY53" fmla="*/ 906087 h 1240136"/>
              <a:gd name="connsiteX54" fmla="*/ 881150 w 1214503"/>
              <a:gd name="connsiteY54" fmla="*/ 931026 h 1240136"/>
              <a:gd name="connsiteX55" fmla="*/ 864524 w 1214503"/>
              <a:gd name="connsiteY55" fmla="*/ 1030778 h 1240136"/>
              <a:gd name="connsiteX56" fmla="*/ 847899 w 1214503"/>
              <a:gd name="connsiteY56" fmla="*/ 1047404 h 1240136"/>
              <a:gd name="connsiteX57" fmla="*/ 831273 w 1214503"/>
              <a:gd name="connsiteY57" fmla="*/ 1080655 h 1240136"/>
              <a:gd name="connsiteX58" fmla="*/ 822960 w 1214503"/>
              <a:gd name="connsiteY58" fmla="*/ 1105593 h 1240136"/>
              <a:gd name="connsiteX59" fmla="*/ 773084 w 1214503"/>
              <a:gd name="connsiteY59" fmla="*/ 1155469 h 1240136"/>
              <a:gd name="connsiteX60" fmla="*/ 723208 w 1214503"/>
              <a:gd name="connsiteY60" fmla="*/ 1205346 h 1240136"/>
              <a:gd name="connsiteX61" fmla="*/ 698270 w 1214503"/>
              <a:gd name="connsiteY61" fmla="*/ 1230284 h 1240136"/>
              <a:gd name="connsiteX62" fmla="*/ 631768 w 1214503"/>
              <a:gd name="connsiteY62" fmla="*/ 1238597 h 1240136"/>
              <a:gd name="connsiteX63" fmla="*/ 590204 w 1214503"/>
              <a:gd name="connsiteY63" fmla="*/ 1197033 h 1240136"/>
              <a:gd name="connsiteX64" fmla="*/ 556953 w 1214503"/>
              <a:gd name="connsiteY64" fmla="*/ 1163782 h 1240136"/>
              <a:gd name="connsiteX65" fmla="*/ 532015 w 1214503"/>
              <a:gd name="connsiteY65" fmla="*/ 1105593 h 1240136"/>
              <a:gd name="connsiteX66" fmla="*/ 540328 w 1214503"/>
              <a:gd name="connsiteY66" fmla="*/ 1014153 h 1240136"/>
              <a:gd name="connsiteX67" fmla="*/ 556953 w 1214503"/>
              <a:gd name="connsiteY67" fmla="*/ 972589 h 1240136"/>
              <a:gd name="connsiteX68" fmla="*/ 615142 w 1214503"/>
              <a:gd name="connsiteY68" fmla="*/ 897775 h 1240136"/>
              <a:gd name="connsiteX69" fmla="*/ 631768 w 1214503"/>
              <a:gd name="connsiteY69" fmla="*/ 839586 h 1240136"/>
              <a:gd name="connsiteX70" fmla="*/ 623455 w 1214503"/>
              <a:gd name="connsiteY70" fmla="*/ 748146 h 1240136"/>
              <a:gd name="connsiteX71" fmla="*/ 590204 w 1214503"/>
              <a:gd name="connsiteY71" fmla="*/ 689957 h 1240136"/>
              <a:gd name="connsiteX72" fmla="*/ 573579 w 1214503"/>
              <a:gd name="connsiteY72" fmla="*/ 665018 h 1240136"/>
              <a:gd name="connsiteX73" fmla="*/ 556953 w 1214503"/>
              <a:gd name="connsiteY73" fmla="*/ 648393 h 1240136"/>
              <a:gd name="connsiteX74" fmla="*/ 540328 w 1214503"/>
              <a:gd name="connsiteY74" fmla="*/ 615142 h 1240136"/>
              <a:gd name="connsiteX75" fmla="*/ 415637 w 1214503"/>
              <a:gd name="connsiteY75" fmla="*/ 631767 h 1240136"/>
              <a:gd name="connsiteX76" fmla="*/ 399011 w 1214503"/>
              <a:gd name="connsiteY76" fmla="*/ 656706 h 1240136"/>
              <a:gd name="connsiteX77" fmla="*/ 374073 w 1214503"/>
              <a:gd name="connsiteY77" fmla="*/ 689957 h 1240136"/>
              <a:gd name="connsiteX78" fmla="*/ 357448 w 1214503"/>
              <a:gd name="connsiteY78" fmla="*/ 748146 h 1240136"/>
              <a:gd name="connsiteX79" fmla="*/ 332510 w 1214503"/>
              <a:gd name="connsiteY79" fmla="*/ 756458 h 1240136"/>
              <a:gd name="connsiteX80" fmla="*/ 315884 w 1214503"/>
              <a:gd name="connsiteY80" fmla="*/ 814647 h 1240136"/>
              <a:gd name="connsiteX81" fmla="*/ 282633 w 1214503"/>
              <a:gd name="connsiteY81" fmla="*/ 847898 h 1240136"/>
              <a:gd name="connsiteX82" fmla="*/ 249382 w 1214503"/>
              <a:gd name="connsiteY82" fmla="*/ 889462 h 1240136"/>
              <a:gd name="connsiteX83" fmla="*/ 207819 w 1214503"/>
              <a:gd name="connsiteY83" fmla="*/ 939338 h 1240136"/>
              <a:gd name="connsiteX84" fmla="*/ 174568 w 1214503"/>
              <a:gd name="connsiteY84" fmla="*/ 947651 h 1240136"/>
              <a:gd name="connsiteX85" fmla="*/ 116379 w 1214503"/>
              <a:gd name="connsiteY85" fmla="*/ 939338 h 1240136"/>
              <a:gd name="connsiteX86" fmla="*/ 83128 w 1214503"/>
              <a:gd name="connsiteY86" fmla="*/ 889462 h 1240136"/>
              <a:gd name="connsiteX87" fmla="*/ 16626 w 1214503"/>
              <a:gd name="connsiteY87" fmla="*/ 798022 h 1240136"/>
              <a:gd name="connsiteX88" fmla="*/ 0 w 1214503"/>
              <a:gd name="connsiteY88" fmla="*/ 764771 h 1240136"/>
              <a:gd name="connsiteX89" fmla="*/ 24939 w 1214503"/>
              <a:gd name="connsiteY89" fmla="*/ 714895 h 1240136"/>
              <a:gd name="connsiteX90" fmla="*/ 24939 w 1214503"/>
              <a:gd name="connsiteY90" fmla="*/ 723207 h 124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4503" h="1240136">
                <a:moveTo>
                  <a:pt x="24939" y="723207"/>
                </a:moveTo>
                <a:cubicBezTo>
                  <a:pt x="44335" y="720436"/>
                  <a:pt x="103091" y="708887"/>
                  <a:pt x="141317" y="698269"/>
                </a:cubicBezTo>
                <a:cubicBezTo>
                  <a:pt x="169599" y="690413"/>
                  <a:pt x="178905" y="681283"/>
                  <a:pt x="191193" y="656706"/>
                </a:cubicBezTo>
                <a:cubicBezTo>
                  <a:pt x="195112" y="648868"/>
                  <a:pt x="195587" y="639605"/>
                  <a:pt x="199506" y="631767"/>
                </a:cubicBezTo>
                <a:cubicBezTo>
                  <a:pt x="203974" y="622831"/>
                  <a:pt x="211663" y="615765"/>
                  <a:pt x="216131" y="606829"/>
                </a:cubicBezTo>
                <a:cubicBezTo>
                  <a:pt x="237712" y="563667"/>
                  <a:pt x="208597" y="597737"/>
                  <a:pt x="241070" y="565266"/>
                </a:cubicBezTo>
                <a:cubicBezTo>
                  <a:pt x="243841" y="554182"/>
                  <a:pt x="247338" y="543255"/>
                  <a:pt x="249382" y="532015"/>
                </a:cubicBezTo>
                <a:cubicBezTo>
                  <a:pt x="252843" y="512981"/>
                  <a:pt x="264400" y="423409"/>
                  <a:pt x="266008" y="407324"/>
                </a:cubicBezTo>
                <a:cubicBezTo>
                  <a:pt x="272534" y="342057"/>
                  <a:pt x="270443" y="314578"/>
                  <a:pt x="282633" y="257695"/>
                </a:cubicBezTo>
                <a:cubicBezTo>
                  <a:pt x="287421" y="235353"/>
                  <a:pt x="292034" y="212870"/>
                  <a:pt x="299259" y="191193"/>
                </a:cubicBezTo>
                <a:cubicBezTo>
                  <a:pt x="302030" y="182880"/>
                  <a:pt x="303652" y="174092"/>
                  <a:pt x="307571" y="166255"/>
                </a:cubicBezTo>
                <a:cubicBezTo>
                  <a:pt x="312039" y="157319"/>
                  <a:pt x="319240" y="149991"/>
                  <a:pt x="324197" y="141317"/>
                </a:cubicBezTo>
                <a:cubicBezTo>
                  <a:pt x="330345" y="130558"/>
                  <a:pt x="333948" y="118377"/>
                  <a:pt x="340822" y="108066"/>
                </a:cubicBezTo>
                <a:cubicBezTo>
                  <a:pt x="345169" y="101545"/>
                  <a:pt x="352745" y="97710"/>
                  <a:pt x="357448" y="91440"/>
                </a:cubicBezTo>
                <a:cubicBezTo>
                  <a:pt x="366120" y="79878"/>
                  <a:pt x="402673" y="15406"/>
                  <a:pt x="423950" y="8313"/>
                </a:cubicBezTo>
                <a:lnTo>
                  <a:pt x="448888" y="0"/>
                </a:lnTo>
                <a:cubicBezTo>
                  <a:pt x="512619" y="5542"/>
                  <a:pt x="576530" y="9293"/>
                  <a:pt x="640080" y="16626"/>
                </a:cubicBezTo>
                <a:cubicBezTo>
                  <a:pt x="648785" y="17630"/>
                  <a:pt x="657505" y="20430"/>
                  <a:pt x="665019" y="24938"/>
                </a:cubicBezTo>
                <a:cubicBezTo>
                  <a:pt x="671739" y="28970"/>
                  <a:pt x="676102" y="36022"/>
                  <a:pt x="681644" y="41564"/>
                </a:cubicBezTo>
                <a:cubicBezTo>
                  <a:pt x="702918" y="105382"/>
                  <a:pt x="706614" y="106264"/>
                  <a:pt x="681644" y="216131"/>
                </a:cubicBezTo>
                <a:cubicBezTo>
                  <a:pt x="678170" y="231416"/>
                  <a:pt x="657088" y="236340"/>
                  <a:pt x="648393" y="249382"/>
                </a:cubicBezTo>
                <a:cubicBezTo>
                  <a:pt x="637309" y="266007"/>
                  <a:pt x="629270" y="285129"/>
                  <a:pt x="615142" y="299258"/>
                </a:cubicBezTo>
                <a:cubicBezTo>
                  <a:pt x="599681" y="314720"/>
                  <a:pt x="592376" y="319852"/>
                  <a:pt x="581891" y="340822"/>
                </a:cubicBezTo>
                <a:cubicBezTo>
                  <a:pt x="575218" y="354169"/>
                  <a:pt x="570808" y="368531"/>
                  <a:pt x="565266" y="382386"/>
                </a:cubicBezTo>
                <a:cubicBezTo>
                  <a:pt x="576350" y="387928"/>
                  <a:pt x="588997" y="391078"/>
                  <a:pt x="598517" y="399011"/>
                </a:cubicBezTo>
                <a:cubicBezTo>
                  <a:pt x="648652" y="440790"/>
                  <a:pt x="580536" y="412413"/>
                  <a:pt x="640080" y="432262"/>
                </a:cubicBezTo>
                <a:cubicBezTo>
                  <a:pt x="660920" y="447892"/>
                  <a:pt x="674103" y="455329"/>
                  <a:pt x="689957" y="473826"/>
                </a:cubicBezTo>
                <a:cubicBezTo>
                  <a:pt x="747185" y="540591"/>
                  <a:pt x="702234" y="494414"/>
                  <a:pt x="739833" y="532015"/>
                </a:cubicBezTo>
                <a:cubicBezTo>
                  <a:pt x="753688" y="529244"/>
                  <a:pt x="769281" y="530971"/>
                  <a:pt x="781397" y="523702"/>
                </a:cubicBezTo>
                <a:cubicBezTo>
                  <a:pt x="798198" y="513621"/>
                  <a:pt x="822960" y="482138"/>
                  <a:pt x="822960" y="482138"/>
                </a:cubicBezTo>
                <a:cubicBezTo>
                  <a:pt x="844877" y="416389"/>
                  <a:pt x="821616" y="492891"/>
                  <a:pt x="839586" y="349135"/>
                </a:cubicBezTo>
                <a:cubicBezTo>
                  <a:pt x="840673" y="340440"/>
                  <a:pt x="845492" y="332622"/>
                  <a:pt x="847899" y="324197"/>
                </a:cubicBezTo>
                <a:cubicBezTo>
                  <a:pt x="860155" y="281299"/>
                  <a:pt x="846731" y="300426"/>
                  <a:pt x="872837" y="274320"/>
                </a:cubicBezTo>
                <a:cubicBezTo>
                  <a:pt x="875608" y="260466"/>
                  <a:pt x="874140" y="245024"/>
                  <a:pt x="881150" y="232757"/>
                </a:cubicBezTo>
                <a:cubicBezTo>
                  <a:pt x="886107" y="224083"/>
                  <a:pt x="896610" y="219290"/>
                  <a:pt x="906088" y="216131"/>
                </a:cubicBezTo>
                <a:cubicBezTo>
                  <a:pt x="922078" y="210801"/>
                  <a:pt x="939437" y="211123"/>
                  <a:pt x="955964" y="207818"/>
                </a:cubicBezTo>
                <a:cubicBezTo>
                  <a:pt x="967167" y="205577"/>
                  <a:pt x="978131" y="202277"/>
                  <a:pt x="989215" y="199506"/>
                </a:cubicBezTo>
                <a:cubicBezTo>
                  <a:pt x="1016924" y="202277"/>
                  <a:pt x="1045924" y="199012"/>
                  <a:pt x="1072342" y="207818"/>
                </a:cubicBezTo>
                <a:cubicBezTo>
                  <a:pt x="1081820" y="210977"/>
                  <a:pt x="1081903" y="225692"/>
                  <a:pt x="1088968" y="232757"/>
                </a:cubicBezTo>
                <a:cubicBezTo>
                  <a:pt x="1096032" y="239821"/>
                  <a:pt x="1105593" y="243840"/>
                  <a:pt x="1113906" y="249382"/>
                </a:cubicBezTo>
                <a:cubicBezTo>
                  <a:pt x="1122219" y="260466"/>
                  <a:pt x="1129640" y="272278"/>
                  <a:pt x="1138844" y="282633"/>
                </a:cubicBezTo>
                <a:cubicBezTo>
                  <a:pt x="1203681" y="355575"/>
                  <a:pt x="1161275" y="295497"/>
                  <a:pt x="1197033" y="349135"/>
                </a:cubicBezTo>
                <a:cubicBezTo>
                  <a:pt x="1204500" y="379001"/>
                  <a:pt x="1214503" y="400233"/>
                  <a:pt x="1197033" y="432262"/>
                </a:cubicBezTo>
                <a:cubicBezTo>
                  <a:pt x="1187651" y="449463"/>
                  <a:pt x="1169325" y="459971"/>
                  <a:pt x="1155470" y="473826"/>
                </a:cubicBezTo>
                <a:cubicBezTo>
                  <a:pt x="1132650" y="496646"/>
                  <a:pt x="1146277" y="487973"/>
                  <a:pt x="1113906" y="498764"/>
                </a:cubicBezTo>
                <a:cubicBezTo>
                  <a:pt x="1043509" y="569160"/>
                  <a:pt x="1093798" y="510109"/>
                  <a:pt x="1055717" y="573578"/>
                </a:cubicBezTo>
                <a:cubicBezTo>
                  <a:pt x="1045437" y="590712"/>
                  <a:pt x="1022466" y="623455"/>
                  <a:pt x="1022466" y="623455"/>
                </a:cubicBezTo>
                <a:cubicBezTo>
                  <a:pt x="1007872" y="725611"/>
                  <a:pt x="1030779" y="648392"/>
                  <a:pt x="989215" y="706582"/>
                </a:cubicBezTo>
                <a:cubicBezTo>
                  <a:pt x="928402" y="791721"/>
                  <a:pt x="1004984" y="696928"/>
                  <a:pt x="964277" y="764771"/>
                </a:cubicBezTo>
                <a:cubicBezTo>
                  <a:pt x="960245" y="771492"/>
                  <a:pt x="953193" y="775855"/>
                  <a:pt x="947651" y="781397"/>
                </a:cubicBezTo>
                <a:cubicBezTo>
                  <a:pt x="942109" y="795251"/>
                  <a:pt x="935745" y="808804"/>
                  <a:pt x="931026" y="822960"/>
                </a:cubicBezTo>
                <a:cubicBezTo>
                  <a:pt x="927413" y="833799"/>
                  <a:pt x="927822" y="845992"/>
                  <a:pt x="922713" y="856211"/>
                </a:cubicBezTo>
                <a:cubicBezTo>
                  <a:pt x="919208" y="863221"/>
                  <a:pt x="911630" y="867295"/>
                  <a:pt x="906088" y="872837"/>
                </a:cubicBezTo>
                <a:cubicBezTo>
                  <a:pt x="903317" y="883920"/>
                  <a:pt x="902275" y="895586"/>
                  <a:pt x="897775" y="906087"/>
                </a:cubicBezTo>
                <a:cubicBezTo>
                  <a:pt x="893839" y="915270"/>
                  <a:pt x="884658" y="921671"/>
                  <a:pt x="881150" y="931026"/>
                </a:cubicBezTo>
                <a:cubicBezTo>
                  <a:pt x="864856" y="974476"/>
                  <a:pt x="880574" y="982629"/>
                  <a:pt x="864524" y="1030778"/>
                </a:cubicBezTo>
                <a:cubicBezTo>
                  <a:pt x="862046" y="1038213"/>
                  <a:pt x="852246" y="1040883"/>
                  <a:pt x="847899" y="1047404"/>
                </a:cubicBezTo>
                <a:cubicBezTo>
                  <a:pt x="841025" y="1057715"/>
                  <a:pt x="836155" y="1069265"/>
                  <a:pt x="831273" y="1080655"/>
                </a:cubicBezTo>
                <a:cubicBezTo>
                  <a:pt x="827821" y="1088709"/>
                  <a:pt x="828340" y="1098676"/>
                  <a:pt x="822960" y="1105593"/>
                </a:cubicBezTo>
                <a:cubicBezTo>
                  <a:pt x="808525" y="1124152"/>
                  <a:pt x="789709" y="1138844"/>
                  <a:pt x="773084" y="1155469"/>
                </a:cubicBezTo>
                <a:lnTo>
                  <a:pt x="723208" y="1205346"/>
                </a:lnTo>
                <a:cubicBezTo>
                  <a:pt x="714895" y="1213659"/>
                  <a:pt x="709935" y="1228826"/>
                  <a:pt x="698270" y="1230284"/>
                </a:cubicBezTo>
                <a:lnTo>
                  <a:pt x="631768" y="1238597"/>
                </a:lnTo>
                <a:cubicBezTo>
                  <a:pt x="583739" y="1206577"/>
                  <a:pt x="627150" y="1240136"/>
                  <a:pt x="590204" y="1197033"/>
                </a:cubicBezTo>
                <a:cubicBezTo>
                  <a:pt x="580003" y="1185132"/>
                  <a:pt x="556953" y="1163782"/>
                  <a:pt x="556953" y="1163782"/>
                </a:cubicBezTo>
                <a:cubicBezTo>
                  <a:pt x="553708" y="1157291"/>
                  <a:pt x="532015" y="1117823"/>
                  <a:pt x="532015" y="1105593"/>
                </a:cubicBezTo>
                <a:cubicBezTo>
                  <a:pt x="532015" y="1074987"/>
                  <a:pt x="534688" y="1044235"/>
                  <a:pt x="540328" y="1014153"/>
                </a:cubicBezTo>
                <a:cubicBezTo>
                  <a:pt x="543078" y="999487"/>
                  <a:pt x="549808" y="985689"/>
                  <a:pt x="556953" y="972589"/>
                </a:cubicBezTo>
                <a:cubicBezTo>
                  <a:pt x="580815" y="928841"/>
                  <a:pt x="585436" y="927481"/>
                  <a:pt x="615142" y="897775"/>
                </a:cubicBezTo>
                <a:cubicBezTo>
                  <a:pt x="619062" y="886015"/>
                  <a:pt x="631768" y="850024"/>
                  <a:pt x="631768" y="839586"/>
                </a:cubicBezTo>
                <a:cubicBezTo>
                  <a:pt x="631768" y="808980"/>
                  <a:pt x="627251" y="778515"/>
                  <a:pt x="623455" y="748146"/>
                </a:cubicBezTo>
                <a:cubicBezTo>
                  <a:pt x="617385" y="699587"/>
                  <a:pt x="623927" y="712438"/>
                  <a:pt x="590204" y="689957"/>
                </a:cubicBezTo>
                <a:cubicBezTo>
                  <a:pt x="584662" y="681644"/>
                  <a:pt x="579820" y="672820"/>
                  <a:pt x="573579" y="665018"/>
                </a:cubicBezTo>
                <a:cubicBezTo>
                  <a:pt x="568683" y="658898"/>
                  <a:pt x="561300" y="654914"/>
                  <a:pt x="556953" y="648393"/>
                </a:cubicBezTo>
                <a:cubicBezTo>
                  <a:pt x="550079" y="638082"/>
                  <a:pt x="545870" y="626226"/>
                  <a:pt x="540328" y="615142"/>
                </a:cubicBezTo>
                <a:cubicBezTo>
                  <a:pt x="498764" y="620684"/>
                  <a:pt x="455865" y="619935"/>
                  <a:pt x="415637" y="631767"/>
                </a:cubicBezTo>
                <a:cubicBezTo>
                  <a:pt x="406052" y="634586"/>
                  <a:pt x="404818" y="648576"/>
                  <a:pt x="399011" y="656706"/>
                </a:cubicBezTo>
                <a:cubicBezTo>
                  <a:pt x="390958" y="667980"/>
                  <a:pt x="382386" y="678873"/>
                  <a:pt x="374073" y="689957"/>
                </a:cubicBezTo>
                <a:cubicBezTo>
                  <a:pt x="374002" y="690242"/>
                  <a:pt x="361421" y="744173"/>
                  <a:pt x="357448" y="748146"/>
                </a:cubicBezTo>
                <a:cubicBezTo>
                  <a:pt x="351252" y="754342"/>
                  <a:pt x="340823" y="753687"/>
                  <a:pt x="332510" y="756458"/>
                </a:cubicBezTo>
                <a:cubicBezTo>
                  <a:pt x="331641" y="759936"/>
                  <a:pt x="320471" y="808225"/>
                  <a:pt x="315884" y="814647"/>
                </a:cubicBezTo>
                <a:cubicBezTo>
                  <a:pt x="306773" y="827402"/>
                  <a:pt x="291327" y="834856"/>
                  <a:pt x="282633" y="847898"/>
                </a:cubicBezTo>
                <a:cubicBezTo>
                  <a:pt x="231470" y="924648"/>
                  <a:pt x="296756" y="830245"/>
                  <a:pt x="249382" y="889462"/>
                </a:cubicBezTo>
                <a:cubicBezTo>
                  <a:pt x="234884" y="907584"/>
                  <a:pt x="229645" y="926866"/>
                  <a:pt x="207819" y="939338"/>
                </a:cubicBezTo>
                <a:cubicBezTo>
                  <a:pt x="197900" y="945006"/>
                  <a:pt x="185652" y="944880"/>
                  <a:pt x="174568" y="947651"/>
                </a:cubicBezTo>
                <a:cubicBezTo>
                  <a:pt x="155172" y="944880"/>
                  <a:pt x="134967" y="945534"/>
                  <a:pt x="116379" y="939338"/>
                </a:cubicBezTo>
                <a:cubicBezTo>
                  <a:pt x="100040" y="933892"/>
                  <a:pt x="88949" y="898194"/>
                  <a:pt x="83128" y="889462"/>
                </a:cubicBezTo>
                <a:cubicBezTo>
                  <a:pt x="78735" y="882872"/>
                  <a:pt x="30061" y="821533"/>
                  <a:pt x="16626" y="798022"/>
                </a:cubicBezTo>
                <a:cubicBezTo>
                  <a:pt x="10478" y="787263"/>
                  <a:pt x="5542" y="775855"/>
                  <a:pt x="0" y="764771"/>
                </a:cubicBezTo>
                <a:cubicBezTo>
                  <a:pt x="4212" y="747924"/>
                  <a:pt x="4351" y="723130"/>
                  <a:pt x="24939" y="714895"/>
                </a:cubicBezTo>
                <a:cubicBezTo>
                  <a:pt x="32657" y="711808"/>
                  <a:pt x="5543" y="725978"/>
                  <a:pt x="24939" y="72320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133600" y="2419350"/>
            <a:ext cx="1214438" cy="1276350"/>
          </a:xfrm>
          <a:custGeom>
            <a:avLst/>
            <a:gdLst>
              <a:gd name="connsiteX0" fmla="*/ 798022 w 1213659"/>
              <a:gd name="connsiteY0" fmla="*/ 125577 h 1277143"/>
              <a:gd name="connsiteX1" fmla="*/ 773084 w 1213659"/>
              <a:gd name="connsiteY1" fmla="*/ 108951 h 1277143"/>
              <a:gd name="connsiteX2" fmla="*/ 615142 w 1213659"/>
              <a:gd name="connsiteY2" fmla="*/ 42449 h 1277143"/>
              <a:gd name="connsiteX3" fmla="*/ 465513 w 1213659"/>
              <a:gd name="connsiteY3" fmla="*/ 50762 h 1277143"/>
              <a:gd name="connsiteX4" fmla="*/ 432262 w 1213659"/>
              <a:gd name="connsiteY4" fmla="*/ 59075 h 1277143"/>
              <a:gd name="connsiteX5" fmla="*/ 349135 w 1213659"/>
              <a:gd name="connsiteY5" fmla="*/ 75700 h 1277143"/>
              <a:gd name="connsiteX6" fmla="*/ 241069 w 1213659"/>
              <a:gd name="connsiteY6" fmla="*/ 100638 h 1277143"/>
              <a:gd name="connsiteX7" fmla="*/ 199506 w 1213659"/>
              <a:gd name="connsiteY7" fmla="*/ 158828 h 1277143"/>
              <a:gd name="connsiteX8" fmla="*/ 166255 w 1213659"/>
              <a:gd name="connsiteY8" fmla="*/ 183766 h 1277143"/>
              <a:gd name="connsiteX9" fmla="*/ 141317 w 1213659"/>
              <a:gd name="connsiteY9" fmla="*/ 217017 h 1277143"/>
              <a:gd name="connsiteX10" fmla="*/ 108066 w 1213659"/>
              <a:gd name="connsiteY10" fmla="*/ 266893 h 1277143"/>
              <a:gd name="connsiteX11" fmla="*/ 83128 w 1213659"/>
              <a:gd name="connsiteY11" fmla="*/ 283518 h 1277143"/>
              <a:gd name="connsiteX12" fmla="*/ 49877 w 1213659"/>
              <a:gd name="connsiteY12" fmla="*/ 333395 h 1277143"/>
              <a:gd name="connsiteX13" fmla="*/ 33251 w 1213659"/>
              <a:gd name="connsiteY13" fmla="*/ 391584 h 1277143"/>
              <a:gd name="connsiteX14" fmla="*/ 24939 w 1213659"/>
              <a:gd name="connsiteY14" fmla="*/ 416522 h 1277143"/>
              <a:gd name="connsiteX15" fmla="*/ 0 w 1213659"/>
              <a:gd name="connsiteY15" fmla="*/ 449773 h 1277143"/>
              <a:gd name="connsiteX16" fmla="*/ 8313 w 1213659"/>
              <a:gd name="connsiteY16" fmla="*/ 765657 h 1277143"/>
              <a:gd name="connsiteX17" fmla="*/ 16626 w 1213659"/>
              <a:gd name="connsiteY17" fmla="*/ 798908 h 1277143"/>
              <a:gd name="connsiteX18" fmla="*/ 33251 w 1213659"/>
              <a:gd name="connsiteY18" fmla="*/ 882035 h 1277143"/>
              <a:gd name="connsiteX19" fmla="*/ 49877 w 1213659"/>
              <a:gd name="connsiteY19" fmla="*/ 931911 h 1277143"/>
              <a:gd name="connsiteX20" fmla="*/ 66502 w 1213659"/>
              <a:gd name="connsiteY20" fmla="*/ 990100 h 1277143"/>
              <a:gd name="connsiteX21" fmla="*/ 149629 w 1213659"/>
              <a:gd name="connsiteY21" fmla="*/ 1089853 h 1277143"/>
              <a:gd name="connsiteX22" fmla="*/ 191193 w 1213659"/>
              <a:gd name="connsiteY22" fmla="*/ 1131417 h 1277143"/>
              <a:gd name="connsiteX23" fmla="*/ 241069 w 1213659"/>
              <a:gd name="connsiteY23" fmla="*/ 1148042 h 1277143"/>
              <a:gd name="connsiteX24" fmla="*/ 266008 w 1213659"/>
              <a:gd name="connsiteY24" fmla="*/ 1156355 h 1277143"/>
              <a:gd name="connsiteX25" fmla="*/ 290946 w 1213659"/>
              <a:gd name="connsiteY25" fmla="*/ 1164668 h 1277143"/>
              <a:gd name="connsiteX26" fmla="*/ 324197 w 1213659"/>
              <a:gd name="connsiteY26" fmla="*/ 1189606 h 1277143"/>
              <a:gd name="connsiteX27" fmla="*/ 382386 w 1213659"/>
              <a:gd name="connsiteY27" fmla="*/ 1214544 h 1277143"/>
              <a:gd name="connsiteX28" fmla="*/ 423949 w 1213659"/>
              <a:gd name="connsiteY28" fmla="*/ 1231169 h 1277143"/>
              <a:gd name="connsiteX29" fmla="*/ 540328 w 1213659"/>
              <a:gd name="connsiteY29" fmla="*/ 1264420 h 1277143"/>
              <a:gd name="connsiteX30" fmla="*/ 698269 w 1213659"/>
              <a:gd name="connsiteY30" fmla="*/ 1272733 h 1277143"/>
              <a:gd name="connsiteX31" fmla="*/ 839586 w 1213659"/>
              <a:gd name="connsiteY31" fmla="*/ 1264420 h 1277143"/>
              <a:gd name="connsiteX32" fmla="*/ 906088 w 1213659"/>
              <a:gd name="connsiteY32" fmla="*/ 1214544 h 1277143"/>
              <a:gd name="connsiteX33" fmla="*/ 972589 w 1213659"/>
              <a:gd name="connsiteY33" fmla="*/ 1172980 h 1277143"/>
              <a:gd name="connsiteX34" fmla="*/ 997528 w 1213659"/>
              <a:gd name="connsiteY34" fmla="*/ 1156355 h 1277143"/>
              <a:gd name="connsiteX35" fmla="*/ 1022466 w 1213659"/>
              <a:gd name="connsiteY35" fmla="*/ 1148042 h 1277143"/>
              <a:gd name="connsiteX36" fmla="*/ 1088968 w 1213659"/>
              <a:gd name="connsiteY36" fmla="*/ 1089853 h 1277143"/>
              <a:gd name="connsiteX37" fmla="*/ 1113906 w 1213659"/>
              <a:gd name="connsiteY37" fmla="*/ 1064915 h 1277143"/>
              <a:gd name="connsiteX38" fmla="*/ 1130531 w 1213659"/>
              <a:gd name="connsiteY38" fmla="*/ 1048289 h 1277143"/>
              <a:gd name="connsiteX39" fmla="*/ 1155469 w 1213659"/>
              <a:gd name="connsiteY39" fmla="*/ 973475 h 1277143"/>
              <a:gd name="connsiteX40" fmla="*/ 1172095 w 1213659"/>
              <a:gd name="connsiteY40" fmla="*/ 923598 h 1277143"/>
              <a:gd name="connsiteX41" fmla="*/ 1180408 w 1213659"/>
              <a:gd name="connsiteY41" fmla="*/ 873722 h 1277143"/>
              <a:gd name="connsiteX42" fmla="*/ 1188720 w 1213659"/>
              <a:gd name="connsiteY42" fmla="*/ 815533 h 1277143"/>
              <a:gd name="connsiteX43" fmla="*/ 1197033 w 1213659"/>
              <a:gd name="connsiteY43" fmla="*/ 790595 h 1277143"/>
              <a:gd name="connsiteX44" fmla="*/ 1205346 w 1213659"/>
              <a:gd name="connsiteY44" fmla="*/ 749031 h 1277143"/>
              <a:gd name="connsiteX45" fmla="*/ 1213659 w 1213659"/>
              <a:gd name="connsiteY45" fmla="*/ 715780 h 1277143"/>
              <a:gd name="connsiteX46" fmla="*/ 1205346 w 1213659"/>
              <a:gd name="connsiteY46" fmla="*/ 516275 h 1277143"/>
              <a:gd name="connsiteX47" fmla="*/ 1197033 w 1213659"/>
              <a:gd name="connsiteY47" fmla="*/ 483024 h 1277143"/>
              <a:gd name="connsiteX48" fmla="*/ 1163782 w 1213659"/>
              <a:gd name="connsiteY48" fmla="*/ 441460 h 1277143"/>
              <a:gd name="connsiteX49" fmla="*/ 1138844 w 1213659"/>
              <a:gd name="connsiteY49" fmla="*/ 408209 h 1277143"/>
              <a:gd name="connsiteX50" fmla="*/ 1088968 w 1213659"/>
              <a:gd name="connsiteY50" fmla="*/ 358333 h 1277143"/>
              <a:gd name="connsiteX51" fmla="*/ 1080655 w 1213659"/>
              <a:gd name="connsiteY51" fmla="*/ 325082 h 1277143"/>
              <a:gd name="connsiteX52" fmla="*/ 1039091 w 1213659"/>
              <a:gd name="connsiteY52" fmla="*/ 291831 h 1277143"/>
              <a:gd name="connsiteX53" fmla="*/ 955964 w 1213659"/>
              <a:gd name="connsiteY53" fmla="*/ 192078 h 1277143"/>
              <a:gd name="connsiteX54" fmla="*/ 922713 w 1213659"/>
              <a:gd name="connsiteY54" fmla="*/ 183766 h 1277143"/>
              <a:gd name="connsiteX55" fmla="*/ 906088 w 1213659"/>
              <a:gd name="connsiteY55" fmla="*/ 167140 h 1277143"/>
              <a:gd name="connsiteX56" fmla="*/ 847899 w 1213659"/>
              <a:gd name="connsiteY56" fmla="*/ 133889 h 1277143"/>
              <a:gd name="connsiteX57" fmla="*/ 814648 w 1213659"/>
              <a:gd name="connsiteY57" fmla="*/ 100638 h 1277143"/>
              <a:gd name="connsiteX58" fmla="*/ 764771 w 1213659"/>
              <a:gd name="connsiteY58" fmla="*/ 108951 h 1277143"/>
              <a:gd name="connsiteX59" fmla="*/ 798022 w 1213659"/>
              <a:gd name="connsiteY59" fmla="*/ 125577 h 12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3659" h="1277143">
                <a:moveTo>
                  <a:pt x="798022" y="125577"/>
                </a:moveTo>
                <a:cubicBezTo>
                  <a:pt x="789709" y="120035"/>
                  <a:pt x="782214" y="113009"/>
                  <a:pt x="773084" y="108951"/>
                </a:cubicBezTo>
                <a:cubicBezTo>
                  <a:pt x="527945" y="0"/>
                  <a:pt x="718590" y="94174"/>
                  <a:pt x="615142" y="42449"/>
                </a:cubicBezTo>
                <a:cubicBezTo>
                  <a:pt x="565266" y="45220"/>
                  <a:pt x="515261" y="46239"/>
                  <a:pt x="465513" y="50762"/>
                </a:cubicBezTo>
                <a:cubicBezTo>
                  <a:pt x="454135" y="51796"/>
                  <a:pt x="443433" y="56681"/>
                  <a:pt x="432262" y="59075"/>
                </a:cubicBezTo>
                <a:cubicBezTo>
                  <a:pt x="404632" y="64996"/>
                  <a:pt x="376549" y="68846"/>
                  <a:pt x="349135" y="75700"/>
                </a:cubicBezTo>
                <a:cubicBezTo>
                  <a:pt x="268926" y="95753"/>
                  <a:pt x="305039" y="87845"/>
                  <a:pt x="241069" y="100638"/>
                </a:cubicBezTo>
                <a:cubicBezTo>
                  <a:pt x="231628" y="114801"/>
                  <a:pt x="209820" y="148514"/>
                  <a:pt x="199506" y="158828"/>
                </a:cubicBezTo>
                <a:cubicBezTo>
                  <a:pt x="189709" y="168625"/>
                  <a:pt x="176052" y="173969"/>
                  <a:pt x="166255" y="183766"/>
                </a:cubicBezTo>
                <a:cubicBezTo>
                  <a:pt x="156458" y="193563"/>
                  <a:pt x="149262" y="205667"/>
                  <a:pt x="141317" y="217017"/>
                </a:cubicBezTo>
                <a:cubicBezTo>
                  <a:pt x="129859" y="233386"/>
                  <a:pt x="124691" y="255810"/>
                  <a:pt x="108066" y="266893"/>
                </a:cubicBezTo>
                <a:lnTo>
                  <a:pt x="83128" y="283518"/>
                </a:lnTo>
                <a:cubicBezTo>
                  <a:pt x="72044" y="300144"/>
                  <a:pt x="56196" y="314439"/>
                  <a:pt x="49877" y="333395"/>
                </a:cubicBezTo>
                <a:cubicBezTo>
                  <a:pt x="29952" y="393167"/>
                  <a:pt x="54119" y="318545"/>
                  <a:pt x="33251" y="391584"/>
                </a:cubicBezTo>
                <a:cubicBezTo>
                  <a:pt x="30844" y="400009"/>
                  <a:pt x="29286" y="408914"/>
                  <a:pt x="24939" y="416522"/>
                </a:cubicBezTo>
                <a:cubicBezTo>
                  <a:pt x="18065" y="428551"/>
                  <a:pt x="8313" y="438689"/>
                  <a:pt x="0" y="449773"/>
                </a:cubicBezTo>
                <a:cubicBezTo>
                  <a:pt x="2771" y="555068"/>
                  <a:pt x="3303" y="660445"/>
                  <a:pt x="8313" y="765657"/>
                </a:cubicBezTo>
                <a:cubicBezTo>
                  <a:pt x="8856" y="777069"/>
                  <a:pt x="14232" y="787737"/>
                  <a:pt x="16626" y="798908"/>
                </a:cubicBezTo>
                <a:cubicBezTo>
                  <a:pt x="22547" y="826538"/>
                  <a:pt x="24315" y="855227"/>
                  <a:pt x="33251" y="882035"/>
                </a:cubicBezTo>
                <a:cubicBezTo>
                  <a:pt x="38793" y="898660"/>
                  <a:pt x="45627" y="914909"/>
                  <a:pt x="49877" y="931911"/>
                </a:cubicBezTo>
                <a:cubicBezTo>
                  <a:pt x="51835" y="939742"/>
                  <a:pt x="61079" y="980339"/>
                  <a:pt x="66502" y="990100"/>
                </a:cubicBezTo>
                <a:cubicBezTo>
                  <a:pt x="157144" y="1153255"/>
                  <a:pt x="33439" y="915576"/>
                  <a:pt x="149629" y="1089853"/>
                </a:cubicBezTo>
                <a:cubicBezTo>
                  <a:pt x="164796" y="1112602"/>
                  <a:pt x="164944" y="1119750"/>
                  <a:pt x="191193" y="1131417"/>
                </a:cubicBezTo>
                <a:cubicBezTo>
                  <a:pt x="207207" y="1138534"/>
                  <a:pt x="224444" y="1142500"/>
                  <a:pt x="241069" y="1148042"/>
                </a:cubicBezTo>
                <a:lnTo>
                  <a:pt x="266008" y="1156355"/>
                </a:lnTo>
                <a:lnTo>
                  <a:pt x="290946" y="1164668"/>
                </a:lnTo>
                <a:cubicBezTo>
                  <a:pt x="302030" y="1172981"/>
                  <a:pt x="312448" y="1182263"/>
                  <a:pt x="324197" y="1189606"/>
                </a:cubicBezTo>
                <a:cubicBezTo>
                  <a:pt x="353386" y="1207849"/>
                  <a:pt x="354106" y="1203939"/>
                  <a:pt x="382386" y="1214544"/>
                </a:cubicBezTo>
                <a:cubicBezTo>
                  <a:pt x="396357" y="1219783"/>
                  <a:pt x="409926" y="1226070"/>
                  <a:pt x="423949" y="1231169"/>
                </a:cubicBezTo>
                <a:cubicBezTo>
                  <a:pt x="451695" y="1241259"/>
                  <a:pt x="513942" y="1261488"/>
                  <a:pt x="540328" y="1264420"/>
                </a:cubicBezTo>
                <a:cubicBezTo>
                  <a:pt x="592725" y="1270242"/>
                  <a:pt x="645622" y="1269962"/>
                  <a:pt x="698269" y="1272733"/>
                </a:cubicBezTo>
                <a:cubicBezTo>
                  <a:pt x="745375" y="1269962"/>
                  <a:pt x="794147" y="1277143"/>
                  <a:pt x="839586" y="1264420"/>
                </a:cubicBezTo>
                <a:cubicBezTo>
                  <a:pt x="866269" y="1256949"/>
                  <a:pt x="883921" y="1231169"/>
                  <a:pt x="906088" y="1214544"/>
                </a:cubicBezTo>
                <a:cubicBezTo>
                  <a:pt x="969658" y="1166867"/>
                  <a:pt x="908697" y="1209490"/>
                  <a:pt x="972589" y="1172980"/>
                </a:cubicBezTo>
                <a:cubicBezTo>
                  <a:pt x="981263" y="1168023"/>
                  <a:pt x="988592" y="1160823"/>
                  <a:pt x="997528" y="1156355"/>
                </a:cubicBezTo>
                <a:cubicBezTo>
                  <a:pt x="1005365" y="1152436"/>
                  <a:pt x="1014629" y="1151961"/>
                  <a:pt x="1022466" y="1148042"/>
                </a:cubicBezTo>
                <a:cubicBezTo>
                  <a:pt x="1049961" y="1134295"/>
                  <a:pt x="1067298" y="1111523"/>
                  <a:pt x="1088968" y="1089853"/>
                </a:cubicBezTo>
                <a:lnTo>
                  <a:pt x="1113906" y="1064915"/>
                </a:lnTo>
                <a:lnTo>
                  <a:pt x="1130531" y="1048289"/>
                </a:lnTo>
                <a:lnTo>
                  <a:pt x="1155469" y="973475"/>
                </a:lnTo>
                <a:lnTo>
                  <a:pt x="1172095" y="923598"/>
                </a:lnTo>
                <a:cubicBezTo>
                  <a:pt x="1174866" y="906973"/>
                  <a:pt x="1177845" y="890381"/>
                  <a:pt x="1180408" y="873722"/>
                </a:cubicBezTo>
                <a:cubicBezTo>
                  <a:pt x="1183387" y="854357"/>
                  <a:pt x="1184878" y="834746"/>
                  <a:pt x="1188720" y="815533"/>
                </a:cubicBezTo>
                <a:cubicBezTo>
                  <a:pt x="1190438" y="806941"/>
                  <a:pt x="1194908" y="799096"/>
                  <a:pt x="1197033" y="790595"/>
                </a:cubicBezTo>
                <a:cubicBezTo>
                  <a:pt x="1200460" y="776888"/>
                  <a:pt x="1202281" y="762824"/>
                  <a:pt x="1205346" y="749031"/>
                </a:cubicBezTo>
                <a:cubicBezTo>
                  <a:pt x="1207824" y="737878"/>
                  <a:pt x="1210888" y="726864"/>
                  <a:pt x="1213659" y="715780"/>
                </a:cubicBezTo>
                <a:cubicBezTo>
                  <a:pt x="1210888" y="649278"/>
                  <a:pt x="1210088" y="582665"/>
                  <a:pt x="1205346" y="516275"/>
                </a:cubicBezTo>
                <a:cubicBezTo>
                  <a:pt x="1204532" y="504879"/>
                  <a:pt x="1201533" y="493525"/>
                  <a:pt x="1197033" y="483024"/>
                </a:cubicBezTo>
                <a:cubicBezTo>
                  <a:pt x="1186152" y="457635"/>
                  <a:pt x="1179556" y="460389"/>
                  <a:pt x="1163782" y="441460"/>
                </a:cubicBezTo>
                <a:cubicBezTo>
                  <a:pt x="1154913" y="430817"/>
                  <a:pt x="1148112" y="418507"/>
                  <a:pt x="1138844" y="408209"/>
                </a:cubicBezTo>
                <a:cubicBezTo>
                  <a:pt x="1123115" y="390733"/>
                  <a:pt x="1088968" y="358333"/>
                  <a:pt x="1088968" y="358333"/>
                </a:cubicBezTo>
                <a:cubicBezTo>
                  <a:pt x="1086197" y="347249"/>
                  <a:pt x="1085764" y="335301"/>
                  <a:pt x="1080655" y="325082"/>
                </a:cubicBezTo>
                <a:cubicBezTo>
                  <a:pt x="1074733" y="313239"/>
                  <a:pt x="1047899" y="297703"/>
                  <a:pt x="1039091" y="291831"/>
                </a:cubicBezTo>
                <a:cubicBezTo>
                  <a:pt x="1025435" y="271348"/>
                  <a:pt x="981564" y="198477"/>
                  <a:pt x="955964" y="192078"/>
                </a:cubicBezTo>
                <a:lnTo>
                  <a:pt x="922713" y="183766"/>
                </a:lnTo>
                <a:cubicBezTo>
                  <a:pt x="917171" y="178224"/>
                  <a:pt x="912609" y="171487"/>
                  <a:pt x="906088" y="167140"/>
                </a:cubicBezTo>
                <a:cubicBezTo>
                  <a:pt x="870699" y="143547"/>
                  <a:pt x="877667" y="159405"/>
                  <a:pt x="847899" y="133889"/>
                </a:cubicBezTo>
                <a:cubicBezTo>
                  <a:pt x="835998" y="123688"/>
                  <a:pt x="814648" y="100638"/>
                  <a:pt x="814648" y="100638"/>
                </a:cubicBezTo>
                <a:cubicBezTo>
                  <a:pt x="775128" y="130279"/>
                  <a:pt x="791193" y="135374"/>
                  <a:pt x="764771" y="108951"/>
                </a:cubicBezTo>
                <a:lnTo>
                  <a:pt x="798022" y="1255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2590800" y="2724150"/>
            <a:ext cx="457200" cy="457200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460750" y="2952750"/>
            <a:ext cx="1339850" cy="1250950"/>
          </a:xfrm>
          <a:custGeom>
            <a:avLst/>
            <a:gdLst>
              <a:gd name="connsiteX0" fmla="*/ 12277 w 1340418"/>
              <a:gd name="connsiteY0" fmla="*/ 1002074 h 1251423"/>
              <a:gd name="connsiteX1" fmla="*/ 20590 w 1340418"/>
              <a:gd name="connsiteY1" fmla="*/ 869070 h 1251423"/>
              <a:gd name="connsiteX2" fmla="*/ 45528 w 1340418"/>
              <a:gd name="connsiteY2" fmla="*/ 835819 h 1251423"/>
              <a:gd name="connsiteX3" fmla="*/ 70467 w 1340418"/>
              <a:gd name="connsiteY3" fmla="*/ 777630 h 1251423"/>
              <a:gd name="connsiteX4" fmla="*/ 87092 w 1340418"/>
              <a:gd name="connsiteY4" fmla="*/ 727754 h 1251423"/>
              <a:gd name="connsiteX5" fmla="*/ 95405 w 1340418"/>
              <a:gd name="connsiteY5" fmla="*/ 702815 h 1251423"/>
              <a:gd name="connsiteX6" fmla="*/ 112030 w 1340418"/>
              <a:gd name="connsiteY6" fmla="*/ 661252 h 1251423"/>
              <a:gd name="connsiteX7" fmla="*/ 120343 w 1340418"/>
              <a:gd name="connsiteY7" fmla="*/ 636314 h 1251423"/>
              <a:gd name="connsiteX8" fmla="*/ 136968 w 1340418"/>
              <a:gd name="connsiteY8" fmla="*/ 603063 h 1251423"/>
              <a:gd name="connsiteX9" fmla="*/ 153594 w 1340418"/>
              <a:gd name="connsiteY9" fmla="*/ 553186 h 1251423"/>
              <a:gd name="connsiteX10" fmla="*/ 178532 w 1340418"/>
              <a:gd name="connsiteY10" fmla="*/ 511623 h 1251423"/>
              <a:gd name="connsiteX11" fmla="*/ 211783 w 1340418"/>
              <a:gd name="connsiteY11" fmla="*/ 470059 h 1251423"/>
              <a:gd name="connsiteX12" fmla="*/ 228408 w 1340418"/>
              <a:gd name="connsiteY12" fmla="*/ 428495 h 1251423"/>
              <a:gd name="connsiteX13" fmla="*/ 269972 w 1340418"/>
              <a:gd name="connsiteY13" fmla="*/ 378619 h 1251423"/>
              <a:gd name="connsiteX14" fmla="*/ 294910 w 1340418"/>
              <a:gd name="connsiteY14" fmla="*/ 337055 h 1251423"/>
              <a:gd name="connsiteX15" fmla="*/ 336474 w 1340418"/>
              <a:gd name="connsiteY15" fmla="*/ 278866 h 1251423"/>
              <a:gd name="connsiteX16" fmla="*/ 361412 w 1340418"/>
              <a:gd name="connsiteY16" fmla="*/ 228990 h 1251423"/>
              <a:gd name="connsiteX17" fmla="*/ 378037 w 1340418"/>
              <a:gd name="connsiteY17" fmla="*/ 179114 h 1251423"/>
              <a:gd name="connsiteX18" fmla="*/ 402976 w 1340418"/>
              <a:gd name="connsiteY18" fmla="*/ 154175 h 1251423"/>
              <a:gd name="connsiteX19" fmla="*/ 436227 w 1340418"/>
              <a:gd name="connsiteY19" fmla="*/ 112612 h 1251423"/>
              <a:gd name="connsiteX20" fmla="*/ 461165 w 1340418"/>
              <a:gd name="connsiteY20" fmla="*/ 95986 h 1251423"/>
              <a:gd name="connsiteX21" fmla="*/ 560917 w 1340418"/>
              <a:gd name="connsiteY21" fmla="*/ 29484 h 1251423"/>
              <a:gd name="connsiteX22" fmla="*/ 594168 w 1340418"/>
              <a:gd name="connsiteY22" fmla="*/ 21172 h 1251423"/>
              <a:gd name="connsiteX23" fmla="*/ 610794 w 1340418"/>
              <a:gd name="connsiteY23" fmla="*/ 4546 h 1251423"/>
              <a:gd name="connsiteX24" fmla="*/ 760423 w 1340418"/>
              <a:gd name="connsiteY24" fmla="*/ 21172 h 1251423"/>
              <a:gd name="connsiteX25" fmla="*/ 851863 w 1340418"/>
              <a:gd name="connsiteY25" fmla="*/ 29484 h 1251423"/>
              <a:gd name="connsiteX26" fmla="*/ 1059681 w 1340418"/>
              <a:gd name="connsiteY26" fmla="*/ 37797 h 1251423"/>
              <a:gd name="connsiteX27" fmla="*/ 1076307 w 1340418"/>
              <a:gd name="connsiteY27" fmla="*/ 54423 h 1251423"/>
              <a:gd name="connsiteX28" fmla="*/ 1101245 w 1340418"/>
              <a:gd name="connsiteY28" fmla="*/ 154175 h 1251423"/>
              <a:gd name="connsiteX29" fmla="*/ 1109557 w 1340418"/>
              <a:gd name="connsiteY29" fmla="*/ 187426 h 1251423"/>
              <a:gd name="connsiteX30" fmla="*/ 1151121 w 1340418"/>
              <a:gd name="connsiteY30" fmla="*/ 295492 h 1251423"/>
              <a:gd name="connsiteX31" fmla="*/ 1176059 w 1340418"/>
              <a:gd name="connsiteY31" fmla="*/ 353681 h 1251423"/>
              <a:gd name="connsiteX32" fmla="*/ 1209310 w 1340418"/>
              <a:gd name="connsiteY32" fmla="*/ 511623 h 1251423"/>
              <a:gd name="connsiteX33" fmla="*/ 1234248 w 1340418"/>
              <a:gd name="connsiteY33" fmla="*/ 594750 h 1251423"/>
              <a:gd name="connsiteX34" fmla="*/ 1242561 w 1340418"/>
              <a:gd name="connsiteY34" fmla="*/ 628001 h 1251423"/>
              <a:gd name="connsiteX35" fmla="*/ 1250874 w 1340418"/>
              <a:gd name="connsiteY35" fmla="*/ 652939 h 1251423"/>
              <a:gd name="connsiteX36" fmla="*/ 1259187 w 1340418"/>
              <a:gd name="connsiteY36" fmla="*/ 702815 h 1251423"/>
              <a:gd name="connsiteX37" fmla="*/ 1275812 w 1340418"/>
              <a:gd name="connsiteY37" fmla="*/ 777630 h 1251423"/>
              <a:gd name="connsiteX38" fmla="*/ 1292437 w 1340418"/>
              <a:gd name="connsiteY38" fmla="*/ 894008 h 1251423"/>
              <a:gd name="connsiteX39" fmla="*/ 1317376 w 1340418"/>
              <a:gd name="connsiteY39" fmla="*/ 1068575 h 1251423"/>
              <a:gd name="connsiteX40" fmla="*/ 1284125 w 1340418"/>
              <a:gd name="connsiteY40" fmla="*/ 1201579 h 1251423"/>
              <a:gd name="connsiteX41" fmla="*/ 1250874 w 1340418"/>
              <a:gd name="connsiteY41" fmla="*/ 1209892 h 1251423"/>
              <a:gd name="connsiteX42" fmla="*/ 1192685 w 1340418"/>
              <a:gd name="connsiteY42" fmla="*/ 1243143 h 1251423"/>
              <a:gd name="connsiteX43" fmla="*/ 1134496 w 1340418"/>
              <a:gd name="connsiteY43" fmla="*/ 1234830 h 1251423"/>
              <a:gd name="connsiteX44" fmla="*/ 1092932 w 1340418"/>
              <a:gd name="connsiteY44" fmla="*/ 1168328 h 1251423"/>
              <a:gd name="connsiteX45" fmla="*/ 1059681 w 1340418"/>
              <a:gd name="connsiteY45" fmla="*/ 1110139 h 1251423"/>
              <a:gd name="connsiteX46" fmla="*/ 1043056 w 1340418"/>
              <a:gd name="connsiteY46" fmla="*/ 1085201 h 1251423"/>
              <a:gd name="connsiteX47" fmla="*/ 1018117 w 1340418"/>
              <a:gd name="connsiteY47" fmla="*/ 993761 h 1251423"/>
              <a:gd name="connsiteX48" fmla="*/ 1001492 w 1340418"/>
              <a:gd name="connsiteY48" fmla="*/ 952197 h 1251423"/>
              <a:gd name="connsiteX49" fmla="*/ 993179 w 1340418"/>
              <a:gd name="connsiteY49" fmla="*/ 860757 h 1251423"/>
              <a:gd name="connsiteX50" fmla="*/ 976554 w 1340418"/>
              <a:gd name="connsiteY50" fmla="*/ 810881 h 1251423"/>
              <a:gd name="connsiteX51" fmla="*/ 959928 w 1340418"/>
              <a:gd name="connsiteY51" fmla="*/ 794255 h 1251423"/>
              <a:gd name="connsiteX52" fmla="*/ 486103 w 1340418"/>
              <a:gd name="connsiteY52" fmla="*/ 777630 h 1251423"/>
              <a:gd name="connsiteX53" fmla="*/ 452852 w 1340418"/>
              <a:gd name="connsiteY53" fmla="*/ 785943 h 1251423"/>
              <a:gd name="connsiteX54" fmla="*/ 419601 w 1340418"/>
              <a:gd name="connsiteY54" fmla="*/ 860757 h 1251423"/>
              <a:gd name="connsiteX55" fmla="*/ 394663 w 1340418"/>
              <a:gd name="connsiteY55" fmla="*/ 894008 h 1251423"/>
              <a:gd name="connsiteX56" fmla="*/ 378037 w 1340418"/>
              <a:gd name="connsiteY56" fmla="*/ 918946 h 1251423"/>
              <a:gd name="connsiteX57" fmla="*/ 361412 w 1340418"/>
              <a:gd name="connsiteY57" fmla="*/ 935572 h 1251423"/>
              <a:gd name="connsiteX58" fmla="*/ 344787 w 1340418"/>
              <a:gd name="connsiteY58" fmla="*/ 968823 h 1251423"/>
              <a:gd name="connsiteX59" fmla="*/ 303223 w 1340418"/>
              <a:gd name="connsiteY59" fmla="*/ 1010386 h 1251423"/>
              <a:gd name="connsiteX60" fmla="*/ 286597 w 1340418"/>
              <a:gd name="connsiteY60" fmla="*/ 1027012 h 1251423"/>
              <a:gd name="connsiteX61" fmla="*/ 220096 w 1340418"/>
              <a:gd name="connsiteY61" fmla="*/ 1068575 h 1251423"/>
              <a:gd name="connsiteX62" fmla="*/ 186845 w 1340418"/>
              <a:gd name="connsiteY62" fmla="*/ 1076888 h 1251423"/>
              <a:gd name="connsiteX63" fmla="*/ 153594 w 1340418"/>
              <a:gd name="connsiteY63" fmla="*/ 1101826 h 1251423"/>
              <a:gd name="connsiteX64" fmla="*/ 87092 w 1340418"/>
              <a:gd name="connsiteY64" fmla="*/ 1076888 h 1251423"/>
              <a:gd name="connsiteX65" fmla="*/ 62154 w 1340418"/>
              <a:gd name="connsiteY65" fmla="*/ 1068575 h 1251423"/>
              <a:gd name="connsiteX66" fmla="*/ 37216 w 1340418"/>
              <a:gd name="connsiteY66" fmla="*/ 1035324 h 1251423"/>
              <a:gd name="connsiteX67" fmla="*/ 3965 w 1340418"/>
              <a:gd name="connsiteY67" fmla="*/ 993761 h 1251423"/>
              <a:gd name="connsiteX68" fmla="*/ 3965 w 1340418"/>
              <a:gd name="connsiteY68" fmla="*/ 927259 h 12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40418" h="1251423">
                <a:moveTo>
                  <a:pt x="12277" y="1002074"/>
                </a:moveTo>
                <a:cubicBezTo>
                  <a:pt x="15048" y="957739"/>
                  <a:pt x="11878" y="912629"/>
                  <a:pt x="20590" y="869070"/>
                </a:cubicBezTo>
                <a:cubicBezTo>
                  <a:pt x="23307" y="855485"/>
                  <a:pt x="39332" y="848211"/>
                  <a:pt x="45528" y="835819"/>
                </a:cubicBezTo>
                <a:cubicBezTo>
                  <a:pt x="99201" y="728473"/>
                  <a:pt x="9956" y="868393"/>
                  <a:pt x="70467" y="777630"/>
                </a:cubicBezTo>
                <a:lnTo>
                  <a:pt x="87092" y="727754"/>
                </a:lnTo>
                <a:cubicBezTo>
                  <a:pt x="89863" y="719441"/>
                  <a:pt x="92151" y="710951"/>
                  <a:pt x="95405" y="702815"/>
                </a:cubicBezTo>
                <a:cubicBezTo>
                  <a:pt x="100947" y="688961"/>
                  <a:pt x="106791" y="675223"/>
                  <a:pt x="112030" y="661252"/>
                </a:cubicBezTo>
                <a:cubicBezTo>
                  <a:pt x="115107" y="653048"/>
                  <a:pt x="116891" y="644368"/>
                  <a:pt x="120343" y="636314"/>
                </a:cubicBezTo>
                <a:cubicBezTo>
                  <a:pt x="125224" y="624924"/>
                  <a:pt x="132366" y="614569"/>
                  <a:pt x="136968" y="603063"/>
                </a:cubicBezTo>
                <a:cubicBezTo>
                  <a:pt x="143477" y="586791"/>
                  <a:pt x="144577" y="568214"/>
                  <a:pt x="153594" y="553186"/>
                </a:cubicBezTo>
                <a:cubicBezTo>
                  <a:pt x="161907" y="539332"/>
                  <a:pt x="169141" y="524770"/>
                  <a:pt x="178532" y="511623"/>
                </a:cubicBezTo>
                <a:cubicBezTo>
                  <a:pt x="204300" y="475547"/>
                  <a:pt x="188159" y="517306"/>
                  <a:pt x="211783" y="470059"/>
                </a:cubicBezTo>
                <a:cubicBezTo>
                  <a:pt x="218456" y="456712"/>
                  <a:pt x="221735" y="441842"/>
                  <a:pt x="228408" y="428495"/>
                </a:cubicBezTo>
                <a:cubicBezTo>
                  <a:pt x="239980" y="405351"/>
                  <a:pt x="251590" y="397001"/>
                  <a:pt x="269972" y="378619"/>
                </a:cubicBezTo>
                <a:cubicBezTo>
                  <a:pt x="287142" y="327111"/>
                  <a:pt x="266384" y="376992"/>
                  <a:pt x="294910" y="337055"/>
                </a:cubicBezTo>
                <a:cubicBezTo>
                  <a:pt x="343191" y="269461"/>
                  <a:pt x="299056" y="316284"/>
                  <a:pt x="336474" y="278866"/>
                </a:cubicBezTo>
                <a:cubicBezTo>
                  <a:pt x="366795" y="187906"/>
                  <a:pt x="318436" y="325688"/>
                  <a:pt x="361412" y="228990"/>
                </a:cubicBezTo>
                <a:cubicBezTo>
                  <a:pt x="368529" y="212976"/>
                  <a:pt x="365645" y="191506"/>
                  <a:pt x="378037" y="179114"/>
                </a:cubicBezTo>
                <a:cubicBezTo>
                  <a:pt x="386350" y="170801"/>
                  <a:pt x="395450" y="163206"/>
                  <a:pt x="402976" y="154175"/>
                </a:cubicBezTo>
                <a:cubicBezTo>
                  <a:pt x="424583" y="128246"/>
                  <a:pt x="412038" y="131963"/>
                  <a:pt x="436227" y="112612"/>
                </a:cubicBezTo>
                <a:cubicBezTo>
                  <a:pt x="444028" y="106371"/>
                  <a:pt x="453085" y="101862"/>
                  <a:pt x="461165" y="95986"/>
                </a:cubicBezTo>
                <a:cubicBezTo>
                  <a:pt x="496451" y="70323"/>
                  <a:pt x="521277" y="44349"/>
                  <a:pt x="560917" y="29484"/>
                </a:cubicBezTo>
                <a:cubicBezTo>
                  <a:pt x="571614" y="25472"/>
                  <a:pt x="583084" y="23943"/>
                  <a:pt x="594168" y="21172"/>
                </a:cubicBezTo>
                <a:cubicBezTo>
                  <a:pt x="599710" y="15630"/>
                  <a:pt x="602976" y="5104"/>
                  <a:pt x="610794" y="4546"/>
                </a:cubicBezTo>
                <a:cubicBezTo>
                  <a:pt x="674441" y="0"/>
                  <a:pt x="704358" y="14576"/>
                  <a:pt x="760423" y="21172"/>
                </a:cubicBezTo>
                <a:cubicBezTo>
                  <a:pt x="790819" y="24748"/>
                  <a:pt x="821383" y="26713"/>
                  <a:pt x="851863" y="29484"/>
                </a:cubicBezTo>
                <a:cubicBezTo>
                  <a:pt x="930716" y="3202"/>
                  <a:pt x="897108" y="10702"/>
                  <a:pt x="1059681" y="37797"/>
                </a:cubicBezTo>
                <a:cubicBezTo>
                  <a:pt x="1067412" y="39085"/>
                  <a:pt x="1070765" y="48881"/>
                  <a:pt x="1076307" y="54423"/>
                </a:cubicBezTo>
                <a:lnTo>
                  <a:pt x="1101245" y="154175"/>
                </a:lnTo>
                <a:cubicBezTo>
                  <a:pt x="1104016" y="165259"/>
                  <a:pt x="1105056" y="176925"/>
                  <a:pt x="1109557" y="187426"/>
                </a:cubicBezTo>
                <a:cubicBezTo>
                  <a:pt x="1183467" y="359877"/>
                  <a:pt x="1092888" y="144082"/>
                  <a:pt x="1151121" y="295492"/>
                </a:cubicBezTo>
                <a:cubicBezTo>
                  <a:pt x="1158696" y="315188"/>
                  <a:pt x="1169995" y="333468"/>
                  <a:pt x="1176059" y="353681"/>
                </a:cubicBezTo>
                <a:cubicBezTo>
                  <a:pt x="1190731" y="402588"/>
                  <a:pt x="1201328" y="459740"/>
                  <a:pt x="1209310" y="511623"/>
                </a:cubicBezTo>
                <a:cubicBezTo>
                  <a:pt x="1220008" y="581161"/>
                  <a:pt x="1206259" y="552765"/>
                  <a:pt x="1234248" y="594750"/>
                </a:cubicBezTo>
                <a:cubicBezTo>
                  <a:pt x="1237019" y="605834"/>
                  <a:pt x="1239422" y="617016"/>
                  <a:pt x="1242561" y="628001"/>
                </a:cubicBezTo>
                <a:cubicBezTo>
                  <a:pt x="1244968" y="636426"/>
                  <a:pt x="1248973" y="644385"/>
                  <a:pt x="1250874" y="652939"/>
                </a:cubicBezTo>
                <a:cubicBezTo>
                  <a:pt x="1254530" y="669392"/>
                  <a:pt x="1255882" y="686288"/>
                  <a:pt x="1259187" y="702815"/>
                </a:cubicBezTo>
                <a:cubicBezTo>
                  <a:pt x="1271193" y="762844"/>
                  <a:pt x="1264928" y="708698"/>
                  <a:pt x="1275812" y="777630"/>
                </a:cubicBezTo>
                <a:cubicBezTo>
                  <a:pt x="1281924" y="816337"/>
                  <a:pt x="1285995" y="855355"/>
                  <a:pt x="1292437" y="894008"/>
                </a:cubicBezTo>
                <a:cubicBezTo>
                  <a:pt x="1313188" y="1018511"/>
                  <a:pt x="1305340" y="960258"/>
                  <a:pt x="1317376" y="1068575"/>
                </a:cubicBezTo>
                <a:cubicBezTo>
                  <a:pt x="1312264" y="1140136"/>
                  <a:pt x="1340418" y="1177454"/>
                  <a:pt x="1284125" y="1201579"/>
                </a:cubicBezTo>
                <a:cubicBezTo>
                  <a:pt x="1273624" y="1206079"/>
                  <a:pt x="1261958" y="1207121"/>
                  <a:pt x="1250874" y="1209892"/>
                </a:cubicBezTo>
                <a:cubicBezTo>
                  <a:pt x="1239792" y="1217280"/>
                  <a:pt x="1204895" y="1242033"/>
                  <a:pt x="1192685" y="1243143"/>
                </a:cubicBezTo>
                <a:cubicBezTo>
                  <a:pt x="1173172" y="1244917"/>
                  <a:pt x="1153892" y="1237601"/>
                  <a:pt x="1134496" y="1234830"/>
                </a:cubicBezTo>
                <a:cubicBezTo>
                  <a:pt x="1074673" y="1194948"/>
                  <a:pt x="1148328" y="1251423"/>
                  <a:pt x="1092932" y="1168328"/>
                </a:cubicBezTo>
                <a:cubicBezTo>
                  <a:pt x="1052428" y="1107571"/>
                  <a:pt x="1101868" y="1183965"/>
                  <a:pt x="1059681" y="1110139"/>
                </a:cubicBezTo>
                <a:cubicBezTo>
                  <a:pt x="1054724" y="1101465"/>
                  <a:pt x="1047114" y="1094330"/>
                  <a:pt x="1043056" y="1085201"/>
                </a:cubicBezTo>
                <a:cubicBezTo>
                  <a:pt x="1014145" y="1020151"/>
                  <a:pt x="1036169" y="1053935"/>
                  <a:pt x="1018117" y="993761"/>
                </a:cubicBezTo>
                <a:cubicBezTo>
                  <a:pt x="1013829" y="979468"/>
                  <a:pt x="1007034" y="966052"/>
                  <a:pt x="1001492" y="952197"/>
                </a:cubicBezTo>
                <a:cubicBezTo>
                  <a:pt x="998721" y="921717"/>
                  <a:pt x="998498" y="890897"/>
                  <a:pt x="993179" y="860757"/>
                </a:cubicBezTo>
                <a:cubicBezTo>
                  <a:pt x="990133" y="843499"/>
                  <a:pt x="984391" y="826555"/>
                  <a:pt x="976554" y="810881"/>
                </a:cubicBezTo>
                <a:cubicBezTo>
                  <a:pt x="973049" y="803871"/>
                  <a:pt x="967748" y="794785"/>
                  <a:pt x="959928" y="794255"/>
                </a:cubicBezTo>
                <a:cubicBezTo>
                  <a:pt x="802251" y="783565"/>
                  <a:pt x="644045" y="783172"/>
                  <a:pt x="486103" y="777630"/>
                </a:cubicBezTo>
                <a:cubicBezTo>
                  <a:pt x="475019" y="780401"/>
                  <a:pt x="461629" y="778629"/>
                  <a:pt x="452852" y="785943"/>
                </a:cubicBezTo>
                <a:cubicBezTo>
                  <a:pt x="444910" y="792562"/>
                  <a:pt x="422339" y="855829"/>
                  <a:pt x="419601" y="860757"/>
                </a:cubicBezTo>
                <a:cubicBezTo>
                  <a:pt x="412873" y="872868"/>
                  <a:pt x="402716" y="882734"/>
                  <a:pt x="394663" y="894008"/>
                </a:cubicBezTo>
                <a:cubicBezTo>
                  <a:pt x="388856" y="902138"/>
                  <a:pt x="384278" y="911145"/>
                  <a:pt x="378037" y="918946"/>
                </a:cubicBezTo>
                <a:cubicBezTo>
                  <a:pt x="373141" y="925066"/>
                  <a:pt x="365759" y="929051"/>
                  <a:pt x="361412" y="935572"/>
                </a:cubicBezTo>
                <a:cubicBezTo>
                  <a:pt x="354538" y="945883"/>
                  <a:pt x="352395" y="959041"/>
                  <a:pt x="344787" y="968823"/>
                </a:cubicBezTo>
                <a:cubicBezTo>
                  <a:pt x="332758" y="984289"/>
                  <a:pt x="317078" y="996532"/>
                  <a:pt x="303223" y="1010386"/>
                </a:cubicBezTo>
                <a:cubicBezTo>
                  <a:pt x="297681" y="1015928"/>
                  <a:pt x="292867" y="1022309"/>
                  <a:pt x="286597" y="1027012"/>
                </a:cubicBezTo>
                <a:cubicBezTo>
                  <a:pt x="260441" y="1046629"/>
                  <a:pt x="250527" y="1057164"/>
                  <a:pt x="220096" y="1068575"/>
                </a:cubicBezTo>
                <a:cubicBezTo>
                  <a:pt x="209399" y="1072586"/>
                  <a:pt x="197929" y="1074117"/>
                  <a:pt x="186845" y="1076888"/>
                </a:cubicBezTo>
                <a:cubicBezTo>
                  <a:pt x="175761" y="1085201"/>
                  <a:pt x="167119" y="1098820"/>
                  <a:pt x="153594" y="1101826"/>
                </a:cubicBezTo>
                <a:cubicBezTo>
                  <a:pt x="120282" y="1109229"/>
                  <a:pt x="111023" y="1088854"/>
                  <a:pt x="87092" y="1076888"/>
                </a:cubicBezTo>
                <a:cubicBezTo>
                  <a:pt x="79255" y="1072969"/>
                  <a:pt x="70467" y="1071346"/>
                  <a:pt x="62154" y="1068575"/>
                </a:cubicBezTo>
                <a:cubicBezTo>
                  <a:pt x="53841" y="1057491"/>
                  <a:pt x="46086" y="1045967"/>
                  <a:pt x="37216" y="1035324"/>
                </a:cubicBezTo>
                <a:cubicBezTo>
                  <a:pt x="27728" y="1023938"/>
                  <a:pt x="6833" y="1009537"/>
                  <a:pt x="3965" y="993761"/>
                </a:cubicBezTo>
                <a:cubicBezTo>
                  <a:pt x="0" y="971951"/>
                  <a:pt x="3965" y="949426"/>
                  <a:pt x="3965" y="92725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Isosceles Triangle 103"/>
          <p:cNvSpPr>
            <a:spLocks noChangeArrowheads="1"/>
          </p:cNvSpPr>
          <p:nvPr/>
        </p:nvSpPr>
        <p:spPr bwMode="auto">
          <a:xfrm>
            <a:off x="4038600" y="31051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105400" y="2876550"/>
            <a:ext cx="1296988" cy="1336675"/>
          </a:xfrm>
          <a:custGeom>
            <a:avLst/>
            <a:gdLst>
              <a:gd name="connsiteX0" fmla="*/ 41563 w 1297723"/>
              <a:gd name="connsiteY0" fmla="*/ 1154494 h 1337374"/>
              <a:gd name="connsiteX1" fmla="*/ 49876 w 1297723"/>
              <a:gd name="connsiteY1" fmla="*/ 1096305 h 1337374"/>
              <a:gd name="connsiteX2" fmla="*/ 16625 w 1297723"/>
              <a:gd name="connsiteY2" fmla="*/ 930050 h 1337374"/>
              <a:gd name="connsiteX3" fmla="*/ 8312 w 1297723"/>
              <a:gd name="connsiteY3" fmla="*/ 838610 h 1337374"/>
              <a:gd name="connsiteX4" fmla="*/ 0 w 1297723"/>
              <a:gd name="connsiteY4" fmla="*/ 813672 h 1337374"/>
              <a:gd name="connsiteX5" fmla="*/ 8312 w 1297723"/>
              <a:gd name="connsiteY5" fmla="*/ 256719 h 1337374"/>
              <a:gd name="connsiteX6" fmla="*/ 16625 w 1297723"/>
              <a:gd name="connsiteY6" fmla="*/ 215156 h 1337374"/>
              <a:gd name="connsiteX7" fmla="*/ 24938 w 1297723"/>
              <a:gd name="connsiteY7" fmla="*/ 190218 h 1337374"/>
              <a:gd name="connsiteX8" fmla="*/ 108065 w 1297723"/>
              <a:gd name="connsiteY8" fmla="*/ 165279 h 1337374"/>
              <a:gd name="connsiteX9" fmla="*/ 166254 w 1297723"/>
              <a:gd name="connsiteY9" fmla="*/ 132029 h 1337374"/>
              <a:gd name="connsiteX10" fmla="*/ 241069 w 1297723"/>
              <a:gd name="connsiteY10" fmla="*/ 140341 h 1337374"/>
              <a:gd name="connsiteX11" fmla="*/ 257694 w 1297723"/>
              <a:gd name="connsiteY11" fmla="*/ 165279 h 1337374"/>
              <a:gd name="connsiteX12" fmla="*/ 282632 w 1297723"/>
              <a:gd name="connsiteY12" fmla="*/ 206843 h 1337374"/>
              <a:gd name="connsiteX13" fmla="*/ 332509 w 1297723"/>
              <a:gd name="connsiteY13" fmla="*/ 256719 h 1337374"/>
              <a:gd name="connsiteX14" fmla="*/ 390698 w 1297723"/>
              <a:gd name="connsiteY14" fmla="*/ 314909 h 1337374"/>
              <a:gd name="connsiteX15" fmla="*/ 423949 w 1297723"/>
              <a:gd name="connsiteY15" fmla="*/ 331534 h 1337374"/>
              <a:gd name="connsiteX16" fmla="*/ 482138 w 1297723"/>
              <a:gd name="connsiteY16" fmla="*/ 414661 h 1337374"/>
              <a:gd name="connsiteX17" fmla="*/ 498763 w 1297723"/>
              <a:gd name="connsiteY17" fmla="*/ 439599 h 1337374"/>
              <a:gd name="connsiteX18" fmla="*/ 523701 w 1297723"/>
              <a:gd name="connsiteY18" fmla="*/ 464538 h 1337374"/>
              <a:gd name="connsiteX19" fmla="*/ 581891 w 1297723"/>
              <a:gd name="connsiteY19" fmla="*/ 539352 h 1337374"/>
              <a:gd name="connsiteX20" fmla="*/ 606829 w 1297723"/>
              <a:gd name="connsiteY20" fmla="*/ 564290 h 1337374"/>
              <a:gd name="connsiteX21" fmla="*/ 631767 w 1297723"/>
              <a:gd name="connsiteY21" fmla="*/ 589229 h 1337374"/>
              <a:gd name="connsiteX22" fmla="*/ 656705 w 1297723"/>
              <a:gd name="connsiteY22" fmla="*/ 605854 h 1337374"/>
              <a:gd name="connsiteX23" fmla="*/ 673331 w 1297723"/>
              <a:gd name="connsiteY23" fmla="*/ 630792 h 1337374"/>
              <a:gd name="connsiteX24" fmla="*/ 689956 w 1297723"/>
              <a:gd name="connsiteY24" fmla="*/ 647418 h 1337374"/>
              <a:gd name="connsiteX25" fmla="*/ 698269 w 1297723"/>
              <a:gd name="connsiteY25" fmla="*/ 680669 h 1337374"/>
              <a:gd name="connsiteX26" fmla="*/ 723207 w 1297723"/>
              <a:gd name="connsiteY26" fmla="*/ 705607 h 1337374"/>
              <a:gd name="connsiteX27" fmla="*/ 798021 w 1297723"/>
              <a:gd name="connsiteY27" fmla="*/ 772109 h 1337374"/>
              <a:gd name="connsiteX28" fmla="*/ 814647 w 1297723"/>
              <a:gd name="connsiteY28" fmla="*/ 788734 h 1337374"/>
              <a:gd name="connsiteX29" fmla="*/ 914400 w 1297723"/>
              <a:gd name="connsiteY29" fmla="*/ 855236 h 1337374"/>
              <a:gd name="connsiteX30" fmla="*/ 939338 w 1297723"/>
              <a:gd name="connsiteY30" fmla="*/ 863549 h 1337374"/>
              <a:gd name="connsiteX31" fmla="*/ 922712 w 1297723"/>
              <a:gd name="connsiteY31" fmla="*/ 805359 h 1337374"/>
              <a:gd name="connsiteX32" fmla="*/ 906087 w 1297723"/>
              <a:gd name="connsiteY32" fmla="*/ 747170 h 1337374"/>
              <a:gd name="connsiteX33" fmla="*/ 897774 w 1297723"/>
              <a:gd name="connsiteY33" fmla="*/ 331534 h 1337374"/>
              <a:gd name="connsiteX34" fmla="*/ 881149 w 1297723"/>
              <a:gd name="connsiteY34" fmla="*/ 265032 h 1337374"/>
              <a:gd name="connsiteX35" fmla="*/ 872836 w 1297723"/>
              <a:gd name="connsiteY35" fmla="*/ 215156 h 1337374"/>
              <a:gd name="connsiteX36" fmla="*/ 881149 w 1297723"/>
              <a:gd name="connsiteY36" fmla="*/ 73839 h 1337374"/>
              <a:gd name="connsiteX37" fmla="*/ 906087 w 1297723"/>
              <a:gd name="connsiteY37" fmla="*/ 65527 h 1337374"/>
              <a:gd name="connsiteX38" fmla="*/ 1005840 w 1297723"/>
              <a:gd name="connsiteY38" fmla="*/ 48901 h 1337374"/>
              <a:gd name="connsiteX39" fmla="*/ 1039091 w 1297723"/>
              <a:gd name="connsiteY39" fmla="*/ 40589 h 1337374"/>
              <a:gd name="connsiteX40" fmla="*/ 1113905 w 1297723"/>
              <a:gd name="connsiteY40" fmla="*/ 23963 h 1337374"/>
              <a:gd name="connsiteX41" fmla="*/ 1130531 w 1297723"/>
              <a:gd name="connsiteY41" fmla="*/ 7338 h 1337374"/>
              <a:gd name="connsiteX42" fmla="*/ 1138843 w 1297723"/>
              <a:gd name="connsiteY42" fmla="*/ 90465 h 1337374"/>
              <a:gd name="connsiteX43" fmla="*/ 1147156 w 1297723"/>
              <a:gd name="connsiteY43" fmla="*/ 190218 h 1337374"/>
              <a:gd name="connsiteX44" fmla="*/ 1155469 w 1297723"/>
              <a:gd name="connsiteY44" fmla="*/ 323221 h 1337374"/>
              <a:gd name="connsiteX45" fmla="*/ 1163781 w 1297723"/>
              <a:gd name="connsiteY45" fmla="*/ 422974 h 1337374"/>
              <a:gd name="connsiteX46" fmla="*/ 1172094 w 1297723"/>
              <a:gd name="connsiteY46" fmla="*/ 547665 h 1337374"/>
              <a:gd name="connsiteX47" fmla="*/ 1188720 w 1297723"/>
              <a:gd name="connsiteY47" fmla="*/ 763796 h 1337374"/>
              <a:gd name="connsiteX48" fmla="*/ 1138843 w 1297723"/>
              <a:gd name="connsiteY48" fmla="*/ 1204370 h 1337374"/>
              <a:gd name="connsiteX49" fmla="*/ 1080654 w 1297723"/>
              <a:gd name="connsiteY49" fmla="*/ 1220996 h 1337374"/>
              <a:gd name="connsiteX50" fmla="*/ 1055716 w 1297723"/>
              <a:gd name="connsiteY50" fmla="*/ 1229309 h 1337374"/>
              <a:gd name="connsiteX51" fmla="*/ 914400 w 1297723"/>
              <a:gd name="connsiteY51" fmla="*/ 1220996 h 1337374"/>
              <a:gd name="connsiteX52" fmla="*/ 864523 w 1297723"/>
              <a:gd name="connsiteY52" fmla="*/ 1204370 h 1337374"/>
              <a:gd name="connsiteX53" fmla="*/ 839585 w 1297723"/>
              <a:gd name="connsiteY53" fmla="*/ 1171119 h 1337374"/>
              <a:gd name="connsiteX54" fmla="*/ 798021 w 1297723"/>
              <a:gd name="connsiteY54" fmla="*/ 1129556 h 1337374"/>
              <a:gd name="connsiteX55" fmla="*/ 739832 w 1297723"/>
              <a:gd name="connsiteY55" fmla="*/ 1079679 h 1337374"/>
              <a:gd name="connsiteX56" fmla="*/ 714894 w 1297723"/>
              <a:gd name="connsiteY56" fmla="*/ 1063054 h 1337374"/>
              <a:gd name="connsiteX57" fmla="*/ 665018 w 1297723"/>
              <a:gd name="connsiteY57" fmla="*/ 1038116 h 1337374"/>
              <a:gd name="connsiteX58" fmla="*/ 648392 w 1297723"/>
              <a:gd name="connsiteY58" fmla="*/ 1021490 h 1337374"/>
              <a:gd name="connsiteX59" fmla="*/ 581891 w 1297723"/>
              <a:gd name="connsiteY59" fmla="*/ 979927 h 1337374"/>
              <a:gd name="connsiteX60" fmla="*/ 565265 w 1297723"/>
              <a:gd name="connsiteY60" fmla="*/ 963301 h 1337374"/>
              <a:gd name="connsiteX61" fmla="*/ 540327 w 1297723"/>
              <a:gd name="connsiteY61" fmla="*/ 954989 h 1337374"/>
              <a:gd name="connsiteX62" fmla="*/ 507076 w 1297723"/>
              <a:gd name="connsiteY62" fmla="*/ 938363 h 1337374"/>
              <a:gd name="connsiteX63" fmla="*/ 465512 w 1297723"/>
              <a:gd name="connsiteY63" fmla="*/ 905112 h 1337374"/>
              <a:gd name="connsiteX64" fmla="*/ 423949 w 1297723"/>
              <a:gd name="connsiteY64" fmla="*/ 880174 h 1337374"/>
              <a:gd name="connsiteX65" fmla="*/ 390698 w 1297723"/>
              <a:gd name="connsiteY65" fmla="*/ 846923 h 1337374"/>
              <a:gd name="connsiteX66" fmla="*/ 349134 w 1297723"/>
              <a:gd name="connsiteY66" fmla="*/ 830298 h 1337374"/>
              <a:gd name="connsiteX67" fmla="*/ 324196 w 1297723"/>
              <a:gd name="connsiteY67" fmla="*/ 813672 h 1337374"/>
              <a:gd name="connsiteX68" fmla="*/ 332509 w 1297723"/>
              <a:gd name="connsiteY68" fmla="*/ 871861 h 1337374"/>
              <a:gd name="connsiteX69" fmla="*/ 349134 w 1297723"/>
              <a:gd name="connsiteY69" fmla="*/ 921738 h 1337374"/>
              <a:gd name="connsiteX70" fmla="*/ 374072 w 1297723"/>
              <a:gd name="connsiteY70" fmla="*/ 988239 h 1337374"/>
              <a:gd name="connsiteX71" fmla="*/ 357447 w 1297723"/>
              <a:gd name="connsiteY71" fmla="*/ 1312436 h 1337374"/>
              <a:gd name="connsiteX72" fmla="*/ 349134 w 1297723"/>
              <a:gd name="connsiteY72" fmla="*/ 1337374 h 1337374"/>
              <a:gd name="connsiteX73" fmla="*/ 232756 w 1297723"/>
              <a:gd name="connsiteY73" fmla="*/ 1320749 h 1337374"/>
              <a:gd name="connsiteX74" fmla="*/ 149629 w 1297723"/>
              <a:gd name="connsiteY74" fmla="*/ 1262559 h 1337374"/>
              <a:gd name="connsiteX75" fmla="*/ 99752 w 1297723"/>
              <a:gd name="connsiteY75" fmla="*/ 1229309 h 1337374"/>
              <a:gd name="connsiteX76" fmla="*/ 66501 w 1297723"/>
              <a:gd name="connsiteY76" fmla="*/ 1196058 h 1337374"/>
              <a:gd name="connsiteX77" fmla="*/ 41563 w 1297723"/>
              <a:gd name="connsiteY77" fmla="*/ 1171119 h 1337374"/>
              <a:gd name="connsiteX78" fmla="*/ 8312 w 1297723"/>
              <a:gd name="connsiteY78" fmla="*/ 1129556 h 1337374"/>
              <a:gd name="connsiteX79" fmla="*/ 33251 w 1297723"/>
              <a:gd name="connsiteY79" fmla="*/ 1096305 h 133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7723" h="1337374">
                <a:moveTo>
                  <a:pt x="41563" y="1154494"/>
                </a:moveTo>
                <a:cubicBezTo>
                  <a:pt x="44334" y="1135098"/>
                  <a:pt x="51503" y="1115831"/>
                  <a:pt x="49876" y="1096305"/>
                </a:cubicBezTo>
                <a:cubicBezTo>
                  <a:pt x="42036" y="1002222"/>
                  <a:pt x="36653" y="990134"/>
                  <a:pt x="16625" y="930050"/>
                </a:cubicBezTo>
                <a:cubicBezTo>
                  <a:pt x="13854" y="899570"/>
                  <a:pt x="12640" y="868908"/>
                  <a:pt x="8312" y="838610"/>
                </a:cubicBezTo>
                <a:cubicBezTo>
                  <a:pt x="7073" y="829936"/>
                  <a:pt x="0" y="822434"/>
                  <a:pt x="0" y="813672"/>
                </a:cubicBezTo>
                <a:cubicBezTo>
                  <a:pt x="0" y="628000"/>
                  <a:pt x="3157" y="442319"/>
                  <a:pt x="8312" y="256719"/>
                </a:cubicBezTo>
                <a:cubicBezTo>
                  <a:pt x="8704" y="242596"/>
                  <a:pt x="13198" y="228863"/>
                  <a:pt x="16625" y="215156"/>
                </a:cubicBezTo>
                <a:cubicBezTo>
                  <a:pt x="18750" y="206655"/>
                  <a:pt x="17246" y="194414"/>
                  <a:pt x="24938" y="190218"/>
                </a:cubicBezTo>
                <a:cubicBezTo>
                  <a:pt x="50335" y="176365"/>
                  <a:pt x="80821" y="175009"/>
                  <a:pt x="108065" y="165279"/>
                </a:cubicBezTo>
                <a:cubicBezTo>
                  <a:pt x="130782" y="157166"/>
                  <a:pt x="146702" y="145064"/>
                  <a:pt x="166254" y="132029"/>
                </a:cubicBezTo>
                <a:cubicBezTo>
                  <a:pt x="191192" y="134800"/>
                  <a:pt x="217488" y="131766"/>
                  <a:pt x="241069" y="140341"/>
                </a:cubicBezTo>
                <a:cubicBezTo>
                  <a:pt x="250458" y="143755"/>
                  <a:pt x="252399" y="156807"/>
                  <a:pt x="257694" y="165279"/>
                </a:cubicBezTo>
                <a:cubicBezTo>
                  <a:pt x="266257" y="178980"/>
                  <a:pt x="272401" y="194338"/>
                  <a:pt x="282632" y="206843"/>
                </a:cubicBezTo>
                <a:cubicBezTo>
                  <a:pt x="297521" y="225040"/>
                  <a:pt x="315883" y="240093"/>
                  <a:pt x="332509" y="256719"/>
                </a:cubicBezTo>
                <a:lnTo>
                  <a:pt x="390698" y="314909"/>
                </a:lnTo>
                <a:lnTo>
                  <a:pt x="423949" y="331534"/>
                </a:lnTo>
                <a:cubicBezTo>
                  <a:pt x="460873" y="380767"/>
                  <a:pt x="441206" y="353262"/>
                  <a:pt x="482138" y="414661"/>
                </a:cubicBezTo>
                <a:cubicBezTo>
                  <a:pt x="487680" y="422974"/>
                  <a:pt x="491699" y="432534"/>
                  <a:pt x="498763" y="439599"/>
                </a:cubicBezTo>
                <a:lnTo>
                  <a:pt x="523701" y="464538"/>
                </a:lnTo>
                <a:cubicBezTo>
                  <a:pt x="539449" y="511782"/>
                  <a:pt x="525818" y="483280"/>
                  <a:pt x="581891" y="539352"/>
                </a:cubicBezTo>
                <a:lnTo>
                  <a:pt x="606829" y="564290"/>
                </a:lnTo>
                <a:cubicBezTo>
                  <a:pt x="615142" y="572603"/>
                  <a:pt x="621985" y="582708"/>
                  <a:pt x="631767" y="589229"/>
                </a:cubicBezTo>
                <a:lnTo>
                  <a:pt x="656705" y="605854"/>
                </a:lnTo>
                <a:cubicBezTo>
                  <a:pt x="662247" y="614167"/>
                  <a:pt x="667090" y="622991"/>
                  <a:pt x="673331" y="630792"/>
                </a:cubicBezTo>
                <a:cubicBezTo>
                  <a:pt x="678227" y="636912"/>
                  <a:pt x="686451" y="640408"/>
                  <a:pt x="689956" y="647418"/>
                </a:cubicBezTo>
                <a:cubicBezTo>
                  <a:pt x="695065" y="657637"/>
                  <a:pt x="692601" y="670750"/>
                  <a:pt x="698269" y="680669"/>
                </a:cubicBezTo>
                <a:cubicBezTo>
                  <a:pt x="704102" y="690876"/>
                  <a:pt x="715556" y="696681"/>
                  <a:pt x="723207" y="705607"/>
                </a:cubicBezTo>
                <a:cubicBezTo>
                  <a:pt x="783418" y="775853"/>
                  <a:pt x="703037" y="700871"/>
                  <a:pt x="798021" y="772109"/>
                </a:cubicBezTo>
                <a:cubicBezTo>
                  <a:pt x="804291" y="776811"/>
                  <a:pt x="808527" y="783838"/>
                  <a:pt x="814647" y="788734"/>
                </a:cubicBezTo>
                <a:cubicBezTo>
                  <a:pt x="855819" y="821671"/>
                  <a:pt x="872127" y="837118"/>
                  <a:pt x="914400" y="855236"/>
                </a:cubicBezTo>
                <a:cubicBezTo>
                  <a:pt x="922454" y="858688"/>
                  <a:pt x="931025" y="860778"/>
                  <a:pt x="939338" y="863549"/>
                </a:cubicBezTo>
                <a:cubicBezTo>
                  <a:pt x="919411" y="803768"/>
                  <a:pt x="943582" y="878407"/>
                  <a:pt x="922712" y="805359"/>
                </a:cubicBezTo>
                <a:cubicBezTo>
                  <a:pt x="898861" y="721880"/>
                  <a:pt x="932075" y="851119"/>
                  <a:pt x="906087" y="747170"/>
                </a:cubicBezTo>
                <a:cubicBezTo>
                  <a:pt x="903316" y="608625"/>
                  <a:pt x="904932" y="469922"/>
                  <a:pt x="897774" y="331534"/>
                </a:cubicBezTo>
                <a:cubicBezTo>
                  <a:pt x="896594" y="308715"/>
                  <a:pt x="885937" y="287374"/>
                  <a:pt x="881149" y="265032"/>
                </a:cubicBezTo>
                <a:cubicBezTo>
                  <a:pt x="877617" y="248551"/>
                  <a:pt x="875607" y="231781"/>
                  <a:pt x="872836" y="215156"/>
                </a:cubicBezTo>
                <a:cubicBezTo>
                  <a:pt x="875607" y="168050"/>
                  <a:pt x="870913" y="119902"/>
                  <a:pt x="881149" y="73839"/>
                </a:cubicBezTo>
                <a:cubicBezTo>
                  <a:pt x="883050" y="65285"/>
                  <a:pt x="897495" y="67245"/>
                  <a:pt x="906087" y="65527"/>
                </a:cubicBezTo>
                <a:cubicBezTo>
                  <a:pt x="939142" y="58916"/>
                  <a:pt x="972708" y="55113"/>
                  <a:pt x="1005840" y="48901"/>
                </a:cubicBezTo>
                <a:cubicBezTo>
                  <a:pt x="1017069" y="46796"/>
                  <a:pt x="1027959" y="43158"/>
                  <a:pt x="1039091" y="40589"/>
                </a:cubicBezTo>
                <a:lnTo>
                  <a:pt x="1113905" y="23963"/>
                </a:lnTo>
                <a:cubicBezTo>
                  <a:pt x="1119447" y="18421"/>
                  <a:pt x="1127779" y="0"/>
                  <a:pt x="1130531" y="7338"/>
                </a:cubicBezTo>
                <a:cubicBezTo>
                  <a:pt x="1140309" y="33412"/>
                  <a:pt x="1136322" y="62732"/>
                  <a:pt x="1138843" y="90465"/>
                </a:cubicBezTo>
                <a:cubicBezTo>
                  <a:pt x="1141864" y="123694"/>
                  <a:pt x="1144779" y="156937"/>
                  <a:pt x="1147156" y="190218"/>
                </a:cubicBezTo>
                <a:cubicBezTo>
                  <a:pt x="1150321" y="234526"/>
                  <a:pt x="1152304" y="278913"/>
                  <a:pt x="1155469" y="323221"/>
                </a:cubicBezTo>
                <a:cubicBezTo>
                  <a:pt x="1157846" y="356502"/>
                  <a:pt x="1161316" y="389699"/>
                  <a:pt x="1163781" y="422974"/>
                </a:cubicBezTo>
                <a:cubicBezTo>
                  <a:pt x="1166858" y="464516"/>
                  <a:pt x="1169054" y="506120"/>
                  <a:pt x="1172094" y="547665"/>
                </a:cubicBezTo>
                <a:cubicBezTo>
                  <a:pt x="1177367" y="619729"/>
                  <a:pt x="1188720" y="763796"/>
                  <a:pt x="1188720" y="763796"/>
                </a:cubicBezTo>
                <a:cubicBezTo>
                  <a:pt x="1181498" y="947950"/>
                  <a:pt x="1297723" y="1146595"/>
                  <a:pt x="1138843" y="1204370"/>
                </a:cubicBezTo>
                <a:cubicBezTo>
                  <a:pt x="1119885" y="1211264"/>
                  <a:pt x="1099976" y="1215199"/>
                  <a:pt x="1080654" y="1220996"/>
                </a:cubicBezTo>
                <a:cubicBezTo>
                  <a:pt x="1072261" y="1223514"/>
                  <a:pt x="1064029" y="1226538"/>
                  <a:pt x="1055716" y="1229309"/>
                </a:cubicBezTo>
                <a:cubicBezTo>
                  <a:pt x="1008611" y="1226538"/>
                  <a:pt x="961190" y="1227099"/>
                  <a:pt x="914400" y="1220996"/>
                </a:cubicBezTo>
                <a:cubicBezTo>
                  <a:pt x="897022" y="1218729"/>
                  <a:pt x="864523" y="1204370"/>
                  <a:pt x="864523" y="1204370"/>
                </a:cubicBezTo>
                <a:cubicBezTo>
                  <a:pt x="856210" y="1193286"/>
                  <a:pt x="848790" y="1181474"/>
                  <a:pt x="839585" y="1171119"/>
                </a:cubicBezTo>
                <a:cubicBezTo>
                  <a:pt x="826568" y="1156475"/>
                  <a:pt x="811876" y="1143411"/>
                  <a:pt x="798021" y="1129556"/>
                </a:cubicBezTo>
                <a:cubicBezTo>
                  <a:pt x="773056" y="1104591"/>
                  <a:pt x="777995" y="1108301"/>
                  <a:pt x="739832" y="1079679"/>
                </a:cubicBezTo>
                <a:cubicBezTo>
                  <a:pt x="731840" y="1073685"/>
                  <a:pt x="723830" y="1067522"/>
                  <a:pt x="714894" y="1063054"/>
                </a:cubicBezTo>
                <a:cubicBezTo>
                  <a:pt x="673924" y="1042569"/>
                  <a:pt x="704720" y="1069878"/>
                  <a:pt x="665018" y="1038116"/>
                </a:cubicBezTo>
                <a:cubicBezTo>
                  <a:pt x="658898" y="1033220"/>
                  <a:pt x="654813" y="1025985"/>
                  <a:pt x="648392" y="1021490"/>
                </a:cubicBezTo>
                <a:cubicBezTo>
                  <a:pt x="626977" y="1006499"/>
                  <a:pt x="600375" y="998411"/>
                  <a:pt x="581891" y="979927"/>
                </a:cubicBezTo>
                <a:cubicBezTo>
                  <a:pt x="576349" y="974385"/>
                  <a:pt x="571986" y="967333"/>
                  <a:pt x="565265" y="963301"/>
                </a:cubicBezTo>
                <a:cubicBezTo>
                  <a:pt x="557751" y="958793"/>
                  <a:pt x="548381" y="958441"/>
                  <a:pt x="540327" y="954989"/>
                </a:cubicBezTo>
                <a:cubicBezTo>
                  <a:pt x="528937" y="950108"/>
                  <a:pt x="517387" y="945237"/>
                  <a:pt x="507076" y="938363"/>
                </a:cubicBezTo>
                <a:cubicBezTo>
                  <a:pt x="492313" y="928521"/>
                  <a:pt x="480047" y="915287"/>
                  <a:pt x="465512" y="905112"/>
                </a:cubicBezTo>
                <a:cubicBezTo>
                  <a:pt x="452276" y="895847"/>
                  <a:pt x="436702" y="890093"/>
                  <a:pt x="423949" y="880174"/>
                </a:cubicBezTo>
                <a:cubicBezTo>
                  <a:pt x="411576" y="870551"/>
                  <a:pt x="403740" y="855618"/>
                  <a:pt x="390698" y="846923"/>
                </a:cubicBezTo>
                <a:cubicBezTo>
                  <a:pt x="378282" y="838646"/>
                  <a:pt x="362481" y="836971"/>
                  <a:pt x="349134" y="830298"/>
                </a:cubicBezTo>
                <a:cubicBezTo>
                  <a:pt x="340198" y="825830"/>
                  <a:pt x="332509" y="819214"/>
                  <a:pt x="324196" y="813672"/>
                </a:cubicBezTo>
                <a:cubicBezTo>
                  <a:pt x="326967" y="833068"/>
                  <a:pt x="328103" y="852769"/>
                  <a:pt x="332509" y="871861"/>
                </a:cubicBezTo>
                <a:cubicBezTo>
                  <a:pt x="336450" y="888937"/>
                  <a:pt x="344098" y="904952"/>
                  <a:pt x="349134" y="921738"/>
                </a:cubicBezTo>
                <a:cubicBezTo>
                  <a:pt x="366110" y="978326"/>
                  <a:pt x="346201" y="932498"/>
                  <a:pt x="374072" y="988239"/>
                </a:cubicBezTo>
                <a:cubicBezTo>
                  <a:pt x="372143" y="1049974"/>
                  <a:pt x="376761" y="1215868"/>
                  <a:pt x="357447" y="1312436"/>
                </a:cubicBezTo>
                <a:cubicBezTo>
                  <a:pt x="355729" y="1321028"/>
                  <a:pt x="351905" y="1329061"/>
                  <a:pt x="349134" y="1337374"/>
                </a:cubicBezTo>
                <a:cubicBezTo>
                  <a:pt x="310341" y="1331832"/>
                  <a:pt x="270290" y="1332009"/>
                  <a:pt x="232756" y="1320749"/>
                </a:cubicBezTo>
                <a:cubicBezTo>
                  <a:pt x="218760" y="1316550"/>
                  <a:pt x="165993" y="1274014"/>
                  <a:pt x="149629" y="1262559"/>
                </a:cubicBezTo>
                <a:cubicBezTo>
                  <a:pt x="133260" y="1251101"/>
                  <a:pt x="113881" y="1243438"/>
                  <a:pt x="99752" y="1229309"/>
                </a:cubicBezTo>
                <a:lnTo>
                  <a:pt x="66501" y="1196058"/>
                </a:lnTo>
                <a:cubicBezTo>
                  <a:pt x="58188" y="1187745"/>
                  <a:pt x="48084" y="1180901"/>
                  <a:pt x="41563" y="1171119"/>
                </a:cubicBezTo>
                <a:cubicBezTo>
                  <a:pt x="20591" y="1139660"/>
                  <a:pt x="32003" y="1153245"/>
                  <a:pt x="8312" y="1129556"/>
                </a:cubicBezTo>
                <a:cubicBezTo>
                  <a:pt x="37862" y="1109856"/>
                  <a:pt x="33251" y="1122921"/>
                  <a:pt x="33251" y="1096305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931536">
            <a:off x="6572250" y="2495550"/>
            <a:ext cx="1095375" cy="1189038"/>
          </a:xfrm>
          <a:custGeom>
            <a:avLst/>
            <a:gdLst>
              <a:gd name="connsiteX0" fmla="*/ 839586 w 939339"/>
              <a:gd name="connsiteY0" fmla="*/ 324197 h 1188720"/>
              <a:gd name="connsiteX1" fmla="*/ 847899 w 939339"/>
              <a:gd name="connsiteY1" fmla="*/ 282633 h 1188720"/>
              <a:gd name="connsiteX2" fmla="*/ 856211 w 939339"/>
              <a:gd name="connsiteY2" fmla="*/ 249382 h 1188720"/>
              <a:gd name="connsiteX3" fmla="*/ 847899 w 939339"/>
              <a:gd name="connsiteY3" fmla="*/ 182880 h 1188720"/>
              <a:gd name="connsiteX4" fmla="*/ 789710 w 939339"/>
              <a:gd name="connsiteY4" fmla="*/ 108066 h 1188720"/>
              <a:gd name="connsiteX5" fmla="*/ 773084 w 939339"/>
              <a:gd name="connsiteY5" fmla="*/ 83128 h 1188720"/>
              <a:gd name="connsiteX6" fmla="*/ 748146 w 939339"/>
              <a:gd name="connsiteY6" fmla="*/ 74815 h 1188720"/>
              <a:gd name="connsiteX7" fmla="*/ 648393 w 939339"/>
              <a:gd name="connsiteY7" fmla="*/ 24939 h 1188720"/>
              <a:gd name="connsiteX8" fmla="*/ 565266 w 939339"/>
              <a:gd name="connsiteY8" fmla="*/ 0 h 1188720"/>
              <a:gd name="connsiteX9" fmla="*/ 448888 w 939339"/>
              <a:gd name="connsiteY9" fmla="*/ 8313 h 1188720"/>
              <a:gd name="connsiteX10" fmla="*/ 307571 w 939339"/>
              <a:gd name="connsiteY10" fmla="*/ 41564 h 1188720"/>
              <a:gd name="connsiteX11" fmla="*/ 282633 w 939339"/>
              <a:gd name="connsiteY11" fmla="*/ 58190 h 1188720"/>
              <a:gd name="connsiteX12" fmla="*/ 249382 w 939339"/>
              <a:gd name="connsiteY12" fmla="*/ 74815 h 1188720"/>
              <a:gd name="connsiteX13" fmla="*/ 224444 w 939339"/>
              <a:gd name="connsiteY13" fmla="*/ 99753 h 1188720"/>
              <a:gd name="connsiteX14" fmla="*/ 199506 w 939339"/>
              <a:gd name="connsiteY14" fmla="*/ 116379 h 1188720"/>
              <a:gd name="connsiteX15" fmla="*/ 182880 w 939339"/>
              <a:gd name="connsiteY15" fmla="*/ 141317 h 1188720"/>
              <a:gd name="connsiteX16" fmla="*/ 157942 w 939339"/>
              <a:gd name="connsiteY16" fmla="*/ 166255 h 1188720"/>
              <a:gd name="connsiteX17" fmla="*/ 141317 w 939339"/>
              <a:gd name="connsiteY17" fmla="*/ 199506 h 1188720"/>
              <a:gd name="connsiteX18" fmla="*/ 108066 w 939339"/>
              <a:gd name="connsiteY18" fmla="*/ 249382 h 1188720"/>
              <a:gd name="connsiteX19" fmla="*/ 91440 w 939339"/>
              <a:gd name="connsiteY19" fmla="*/ 266008 h 1188720"/>
              <a:gd name="connsiteX20" fmla="*/ 24939 w 939339"/>
              <a:gd name="connsiteY20" fmla="*/ 357448 h 1188720"/>
              <a:gd name="connsiteX21" fmla="*/ 0 w 939339"/>
              <a:gd name="connsiteY21" fmla="*/ 498764 h 1188720"/>
              <a:gd name="connsiteX22" fmla="*/ 8313 w 939339"/>
              <a:gd name="connsiteY22" fmla="*/ 798022 h 1188720"/>
              <a:gd name="connsiteX23" fmla="*/ 24939 w 939339"/>
              <a:gd name="connsiteY23" fmla="*/ 864524 h 1188720"/>
              <a:gd name="connsiteX24" fmla="*/ 49877 w 939339"/>
              <a:gd name="connsiteY24" fmla="*/ 972590 h 1188720"/>
              <a:gd name="connsiteX25" fmla="*/ 58190 w 939339"/>
              <a:gd name="connsiteY25" fmla="*/ 997528 h 1188720"/>
              <a:gd name="connsiteX26" fmla="*/ 83128 w 939339"/>
              <a:gd name="connsiteY26" fmla="*/ 1030779 h 1188720"/>
              <a:gd name="connsiteX27" fmla="*/ 133004 w 939339"/>
              <a:gd name="connsiteY27" fmla="*/ 1088968 h 1188720"/>
              <a:gd name="connsiteX28" fmla="*/ 174568 w 939339"/>
              <a:gd name="connsiteY28" fmla="*/ 1130531 h 1188720"/>
              <a:gd name="connsiteX29" fmla="*/ 191193 w 939339"/>
              <a:gd name="connsiteY29" fmla="*/ 1147157 h 1188720"/>
              <a:gd name="connsiteX30" fmla="*/ 274320 w 939339"/>
              <a:gd name="connsiteY30" fmla="*/ 1172095 h 1188720"/>
              <a:gd name="connsiteX31" fmla="*/ 382386 w 939339"/>
              <a:gd name="connsiteY31" fmla="*/ 1188720 h 1188720"/>
              <a:gd name="connsiteX32" fmla="*/ 423950 w 939339"/>
              <a:gd name="connsiteY32" fmla="*/ 1180408 h 1188720"/>
              <a:gd name="connsiteX33" fmla="*/ 448888 w 939339"/>
              <a:gd name="connsiteY33" fmla="*/ 1172095 h 1188720"/>
              <a:gd name="connsiteX34" fmla="*/ 490451 w 939339"/>
              <a:gd name="connsiteY34" fmla="*/ 1163782 h 1188720"/>
              <a:gd name="connsiteX35" fmla="*/ 540328 w 939339"/>
              <a:gd name="connsiteY35" fmla="*/ 1147157 h 1188720"/>
              <a:gd name="connsiteX36" fmla="*/ 598517 w 939339"/>
              <a:gd name="connsiteY36" fmla="*/ 1138844 h 1188720"/>
              <a:gd name="connsiteX37" fmla="*/ 673331 w 939339"/>
              <a:gd name="connsiteY37" fmla="*/ 1113906 h 1188720"/>
              <a:gd name="connsiteX38" fmla="*/ 714895 w 939339"/>
              <a:gd name="connsiteY38" fmla="*/ 1088968 h 1188720"/>
              <a:gd name="connsiteX39" fmla="*/ 773084 w 939339"/>
              <a:gd name="connsiteY39" fmla="*/ 1047404 h 1188720"/>
              <a:gd name="connsiteX40" fmla="*/ 814648 w 939339"/>
              <a:gd name="connsiteY40" fmla="*/ 1005840 h 1188720"/>
              <a:gd name="connsiteX41" fmla="*/ 839586 w 939339"/>
              <a:gd name="connsiteY41" fmla="*/ 980902 h 1188720"/>
              <a:gd name="connsiteX42" fmla="*/ 864524 w 939339"/>
              <a:gd name="connsiteY42" fmla="*/ 972590 h 1188720"/>
              <a:gd name="connsiteX43" fmla="*/ 889462 w 939339"/>
              <a:gd name="connsiteY43" fmla="*/ 955964 h 1188720"/>
              <a:gd name="connsiteX44" fmla="*/ 922713 w 939339"/>
              <a:gd name="connsiteY44" fmla="*/ 897775 h 1188720"/>
              <a:gd name="connsiteX45" fmla="*/ 939339 w 939339"/>
              <a:gd name="connsiteY45" fmla="*/ 872837 h 1188720"/>
              <a:gd name="connsiteX46" fmla="*/ 931026 w 939339"/>
              <a:gd name="connsiteY46" fmla="*/ 822960 h 1188720"/>
              <a:gd name="connsiteX47" fmla="*/ 881150 w 939339"/>
              <a:gd name="connsiteY47" fmla="*/ 756459 h 1188720"/>
              <a:gd name="connsiteX48" fmla="*/ 872837 w 939339"/>
              <a:gd name="connsiteY48" fmla="*/ 723208 h 1188720"/>
              <a:gd name="connsiteX49" fmla="*/ 856211 w 939339"/>
              <a:gd name="connsiteY49" fmla="*/ 706582 h 1188720"/>
              <a:gd name="connsiteX50" fmla="*/ 839586 w 939339"/>
              <a:gd name="connsiteY50" fmla="*/ 665019 h 1188720"/>
              <a:gd name="connsiteX51" fmla="*/ 814648 w 939339"/>
              <a:gd name="connsiteY51" fmla="*/ 573579 h 1188720"/>
              <a:gd name="connsiteX52" fmla="*/ 798022 w 939339"/>
              <a:gd name="connsiteY52" fmla="*/ 540328 h 1188720"/>
              <a:gd name="connsiteX53" fmla="*/ 681644 w 939339"/>
              <a:gd name="connsiteY53" fmla="*/ 556953 h 1188720"/>
              <a:gd name="connsiteX54" fmla="*/ 399011 w 939339"/>
              <a:gd name="connsiteY54" fmla="*/ 573579 h 1188720"/>
              <a:gd name="connsiteX55" fmla="*/ 357448 w 939339"/>
              <a:gd name="connsiteY55" fmla="*/ 581891 h 1188720"/>
              <a:gd name="connsiteX56" fmla="*/ 349135 w 939339"/>
              <a:gd name="connsiteY56" fmla="*/ 606830 h 1188720"/>
              <a:gd name="connsiteX57" fmla="*/ 365760 w 939339"/>
              <a:gd name="connsiteY57" fmla="*/ 739833 h 1188720"/>
              <a:gd name="connsiteX58" fmla="*/ 374073 w 939339"/>
              <a:gd name="connsiteY58" fmla="*/ 789710 h 1188720"/>
              <a:gd name="connsiteX59" fmla="*/ 440575 w 939339"/>
              <a:gd name="connsiteY59" fmla="*/ 764771 h 1188720"/>
              <a:gd name="connsiteX60" fmla="*/ 473826 w 939339"/>
              <a:gd name="connsiteY60" fmla="*/ 756459 h 1188720"/>
              <a:gd name="connsiteX61" fmla="*/ 598517 w 939339"/>
              <a:gd name="connsiteY61" fmla="*/ 748146 h 1188720"/>
              <a:gd name="connsiteX62" fmla="*/ 581891 w 939339"/>
              <a:gd name="connsiteY62" fmla="*/ 839586 h 1188720"/>
              <a:gd name="connsiteX63" fmla="*/ 565266 w 939339"/>
              <a:gd name="connsiteY63" fmla="*/ 864524 h 1188720"/>
              <a:gd name="connsiteX64" fmla="*/ 515390 w 939339"/>
              <a:gd name="connsiteY64" fmla="*/ 872837 h 1188720"/>
              <a:gd name="connsiteX65" fmla="*/ 357448 w 939339"/>
              <a:gd name="connsiteY65" fmla="*/ 839586 h 1188720"/>
              <a:gd name="connsiteX66" fmla="*/ 307571 w 939339"/>
              <a:gd name="connsiteY66" fmla="*/ 806335 h 1188720"/>
              <a:gd name="connsiteX67" fmla="*/ 266008 w 939339"/>
              <a:gd name="connsiteY67" fmla="*/ 764771 h 1188720"/>
              <a:gd name="connsiteX68" fmla="*/ 266008 w 939339"/>
              <a:gd name="connsiteY68" fmla="*/ 548640 h 1188720"/>
              <a:gd name="connsiteX69" fmla="*/ 274320 w 939339"/>
              <a:gd name="connsiteY69" fmla="*/ 498764 h 1188720"/>
              <a:gd name="connsiteX70" fmla="*/ 324197 w 939339"/>
              <a:gd name="connsiteY70" fmla="*/ 457200 h 1188720"/>
              <a:gd name="connsiteX71" fmla="*/ 349135 w 939339"/>
              <a:gd name="connsiteY71" fmla="*/ 407324 h 1188720"/>
              <a:gd name="connsiteX72" fmla="*/ 374073 w 939339"/>
              <a:gd name="connsiteY72" fmla="*/ 390699 h 1188720"/>
              <a:gd name="connsiteX73" fmla="*/ 423950 w 939339"/>
              <a:gd name="connsiteY73" fmla="*/ 357448 h 1188720"/>
              <a:gd name="connsiteX74" fmla="*/ 507077 w 939339"/>
              <a:gd name="connsiteY74" fmla="*/ 365760 h 1188720"/>
              <a:gd name="connsiteX75" fmla="*/ 556953 w 939339"/>
              <a:gd name="connsiteY75" fmla="*/ 415637 h 1188720"/>
              <a:gd name="connsiteX76" fmla="*/ 573579 w 939339"/>
              <a:gd name="connsiteY76" fmla="*/ 432262 h 1188720"/>
              <a:gd name="connsiteX77" fmla="*/ 598517 w 939339"/>
              <a:gd name="connsiteY77" fmla="*/ 473826 h 1188720"/>
              <a:gd name="connsiteX78" fmla="*/ 648393 w 939339"/>
              <a:gd name="connsiteY78" fmla="*/ 457200 h 1188720"/>
              <a:gd name="connsiteX79" fmla="*/ 739833 w 939339"/>
              <a:gd name="connsiteY79" fmla="*/ 432262 h 1188720"/>
              <a:gd name="connsiteX80" fmla="*/ 756459 w 939339"/>
              <a:gd name="connsiteY80" fmla="*/ 415637 h 1188720"/>
              <a:gd name="connsiteX81" fmla="*/ 773084 w 939339"/>
              <a:gd name="connsiteY81" fmla="*/ 390699 h 1188720"/>
              <a:gd name="connsiteX82" fmla="*/ 798022 w 939339"/>
              <a:gd name="connsiteY82" fmla="*/ 382386 h 1188720"/>
              <a:gd name="connsiteX83" fmla="*/ 814648 w 939339"/>
              <a:gd name="connsiteY83" fmla="*/ 357448 h 1188720"/>
              <a:gd name="connsiteX84" fmla="*/ 831273 w 939339"/>
              <a:gd name="connsiteY84" fmla="*/ 340822 h 1188720"/>
              <a:gd name="connsiteX85" fmla="*/ 839586 w 939339"/>
              <a:gd name="connsiteY85" fmla="*/ 307571 h 1188720"/>
              <a:gd name="connsiteX86" fmla="*/ 856211 w 939339"/>
              <a:gd name="connsiteY86" fmla="*/ 282633 h 1188720"/>
              <a:gd name="connsiteX87" fmla="*/ 872837 w 939339"/>
              <a:gd name="connsiteY87" fmla="*/ 266008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39339" h="1188720">
                <a:moveTo>
                  <a:pt x="839586" y="324197"/>
                </a:moveTo>
                <a:cubicBezTo>
                  <a:pt x="842357" y="310342"/>
                  <a:pt x="844834" y="296426"/>
                  <a:pt x="847899" y="282633"/>
                </a:cubicBezTo>
                <a:cubicBezTo>
                  <a:pt x="850377" y="271480"/>
                  <a:pt x="856211" y="260807"/>
                  <a:pt x="856211" y="249382"/>
                </a:cubicBezTo>
                <a:cubicBezTo>
                  <a:pt x="856211" y="227042"/>
                  <a:pt x="855413" y="203918"/>
                  <a:pt x="847899" y="182880"/>
                </a:cubicBezTo>
                <a:cubicBezTo>
                  <a:pt x="832143" y="138762"/>
                  <a:pt x="814647" y="137990"/>
                  <a:pt x="789710" y="108066"/>
                </a:cubicBezTo>
                <a:cubicBezTo>
                  <a:pt x="783314" y="100391"/>
                  <a:pt x="780885" y="89369"/>
                  <a:pt x="773084" y="83128"/>
                </a:cubicBezTo>
                <a:cubicBezTo>
                  <a:pt x="766242" y="77654"/>
                  <a:pt x="756086" y="78520"/>
                  <a:pt x="748146" y="74815"/>
                </a:cubicBezTo>
                <a:cubicBezTo>
                  <a:pt x="714458" y="59094"/>
                  <a:pt x="684847" y="32230"/>
                  <a:pt x="648393" y="24939"/>
                </a:cubicBezTo>
                <a:cubicBezTo>
                  <a:pt x="592198" y="13699"/>
                  <a:pt x="619948" y="21873"/>
                  <a:pt x="565266" y="0"/>
                </a:cubicBezTo>
                <a:cubicBezTo>
                  <a:pt x="526473" y="2771"/>
                  <a:pt x="487453" y="3283"/>
                  <a:pt x="448888" y="8313"/>
                </a:cubicBezTo>
                <a:cubicBezTo>
                  <a:pt x="426333" y="11255"/>
                  <a:pt x="332164" y="35416"/>
                  <a:pt x="307571" y="41564"/>
                </a:cubicBezTo>
                <a:cubicBezTo>
                  <a:pt x="299258" y="47106"/>
                  <a:pt x="291307" y="53233"/>
                  <a:pt x="282633" y="58190"/>
                </a:cubicBezTo>
                <a:cubicBezTo>
                  <a:pt x="271874" y="64338"/>
                  <a:pt x="259466" y="67612"/>
                  <a:pt x="249382" y="74815"/>
                </a:cubicBezTo>
                <a:cubicBezTo>
                  <a:pt x="239816" y="81648"/>
                  <a:pt x="233475" y="92227"/>
                  <a:pt x="224444" y="99753"/>
                </a:cubicBezTo>
                <a:cubicBezTo>
                  <a:pt x="216769" y="106149"/>
                  <a:pt x="207819" y="110837"/>
                  <a:pt x="199506" y="116379"/>
                </a:cubicBezTo>
                <a:cubicBezTo>
                  <a:pt x="193964" y="124692"/>
                  <a:pt x="189276" y="133642"/>
                  <a:pt x="182880" y="141317"/>
                </a:cubicBezTo>
                <a:cubicBezTo>
                  <a:pt x="175354" y="150348"/>
                  <a:pt x="164775" y="156689"/>
                  <a:pt x="157942" y="166255"/>
                </a:cubicBezTo>
                <a:cubicBezTo>
                  <a:pt x="150739" y="176339"/>
                  <a:pt x="147693" y="188880"/>
                  <a:pt x="141317" y="199506"/>
                </a:cubicBezTo>
                <a:cubicBezTo>
                  <a:pt x="131037" y="216640"/>
                  <a:pt x="120055" y="233397"/>
                  <a:pt x="108066" y="249382"/>
                </a:cubicBezTo>
                <a:cubicBezTo>
                  <a:pt x="103363" y="255652"/>
                  <a:pt x="96050" y="259669"/>
                  <a:pt x="91440" y="266008"/>
                </a:cubicBezTo>
                <a:cubicBezTo>
                  <a:pt x="19139" y="365422"/>
                  <a:pt x="67484" y="314901"/>
                  <a:pt x="24939" y="357448"/>
                </a:cubicBezTo>
                <a:cubicBezTo>
                  <a:pt x="22223" y="371027"/>
                  <a:pt x="0" y="474146"/>
                  <a:pt x="0" y="498764"/>
                </a:cubicBezTo>
                <a:cubicBezTo>
                  <a:pt x="0" y="598555"/>
                  <a:pt x="1525" y="698462"/>
                  <a:pt x="8313" y="798022"/>
                </a:cubicBezTo>
                <a:cubicBezTo>
                  <a:pt x="9867" y="820819"/>
                  <a:pt x="19801" y="842260"/>
                  <a:pt x="24939" y="864524"/>
                </a:cubicBezTo>
                <a:cubicBezTo>
                  <a:pt x="34833" y="907398"/>
                  <a:pt x="34512" y="926497"/>
                  <a:pt x="49877" y="972590"/>
                </a:cubicBezTo>
                <a:cubicBezTo>
                  <a:pt x="52648" y="980903"/>
                  <a:pt x="53843" y="989920"/>
                  <a:pt x="58190" y="997528"/>
                </a:cubicBezTo>
                <a:cubicBezTo>
                  <a:pt x="65064" y="1009557"/>
                  <a:pt x="75075" y="1019505"/>
                  <a:pt x="83128" y="1030779"/>
                </a:cubicBezTo>
                <a:cubicBezTo>
                  <a:pt x="114778" y="1075089"/>
                  <a:pt x="82757" y="1038721"/>
                  <a:pt x="133004" y="1088968"/>
                </a:cubicBezTo>
                <a:lnTo>
                  <a:pt x="174568" y="1130531"/>
                </a:lnTo>
                <a:cubicBezTo>
                  <a:pt x="180110" y="1136073"/>
                  <a:pt x="183758" y="1144679"/>
                  <a:pt x="191193" y="1147157"/>
                </a:cubicBezTo>
                <a:cubicBezTo>
                  <a:pt x="222871" y="1157717"/>
                  <a:pt x="236245" y="1162576"/>
                  <a:pt x="274320" y="1172095"/>
                </a:cubicBezTo>
                <a:cubicBezTo>
                  <a:pt x="312407" y="1181617"/>
                  <a:pt x="341997" y="1183672"/>
                  <a:pt x="382386" y="1188720"/>
                </a:cubicBezTo>
                <a:cubicBezTo>
                  <a:pt x="396241" y="1185949"/>
                  <a:pt x="410243" y="1183835"/>
                  <a:pt x="423950" y="1180408"/>
                </a:cubicBezTo>
                <a:cubicBezTo>
                  <a:pt x="432451" y="1178283"/>
                  <a:pt x="440387" y="1174220"/>
                  <a:pt x="448888" y="1172095"/>
                </a:cubicBezTo>
                <a:cubicBezTo>
                  <a:pt x="462595" y="1168668"/>
                  <a:pt x="476820" y="1167499"/>
                  <a:pt x="490451" y="1163782"/>
                </a:cubicBezTo>
                <a:cubicBezTo>
                  <a:pt x="507358" y="1159171"/>
                  <a:pt x="523252" y="1151098"/>
                  <a:pt x="540328" y="1147157"/>
                </a:cubicBezTo>
                <a:cubicBezTo>
                  <a:pt x="559420" y="1142751"/>
                  <a:pt x="579121" y="1141615"/>
                  <a:pt x="598517" y="1138844"/>
                </a:cubicBezTo>
                <a:cubicBezTo>
                  <a:pt x="623455" y="1130531"/>
                  <a:pt x="654743" y="1132494"/>
                  <a:pt x="673331" y="1113906"/>
                </a:cubicBezTo>
                <a:cubicBezTo>
                  <a:pt x="696153" y="1091084"/>
                  <a:pt x="682522" y="1099758"/>
                  <a:pt x="714895" y="1088968"/>
                </a:cubicBezTo>
                <a:cubicBezTo>
                  <a:pt x="732769" y="1077051"/>
                  <a:pt x="757622" y="1061148"/>
                  <a:pt x="773084" y="1047404"/>
                </a:cubicBezTo>
                <a:cubicBezTo>
                  <a:pt x="787728" y="1034387"/>
                  <a:pt x="800793" y="1019695"/>
                  <a:pt x="814648" y="1005840"/>
                </a:cubicBezTo>
                <a:cubicBezTo>
                  <a:pt x="822961" y="997527"/>
                  <a:pt x="828433" y="984619"/>
                  <a:pt x="839586" y="980902"/>
                </a:cubicBezTo>
                <a:lnTo>
                  <a:pt x="864524" y="972590"/>
                </a:lnTo>
                <a:cubicBezTo>
                  <a:pt x="872837" y="967048"/>
                  <a:pt x="882398" y="963028"/>
                  <a:pt x="889462" y="955964"/>
                </a:cubicBezTo>
                <a:cubicBezTo>
                  <a:pt x="902967" y="942459"/>
                  <a:pt x="914017" y="912993"/>
                  <a:pt x="922713" y="897775"/>
                </a:cubicBezTo>
                <a:cubicBezTo>
                  <a:pt x="927670" y="889101"/>
                  <a:pt x="933797" y="881150"/>
                  <a:pt x="939339" y="872837"/>
                </a:cubicBezTo>
                <a:cubicBezTo>
                  <a:pt x="936568" y="856211"/>
                  <a:pt x="938564" y="838036"/>
                  <a:pt x="931026" y="822960"/>
                </a:cubicBezTo>
                <a:cubicBezTo>
                  <a:pt x="918634" y="798176"/>
                  <a:pt x="881150" y="756459"/>
                  <a:pt x="881150" y="756459"/>
                </a:cubicBezTo>
                <a:cubicBezTo>
                  <a:pt x="878379" y="745375"/>
                  <a:pt x="877946" y="733427"/>
                  <a:pt x="872837" y="723208"/>
                </a:cubicBezTo>
                <a:cubicBezTo>
                  <a:pt x="869332" y="716198"/>
                  <a:pt x="860100" y="713387"/>
                  <a:pt x="856211" y="706582"/>
                </a:cubicBezTo>
                <a:cubicBezTo>
                  <a:pt x="848808" y="693626"/>
                  <a:pt x="844305" y="679175"/>
                  <a:pt x="839586" y="665019"/>
                </a:cubicBezTo>
                <a:cubicBezTo>
                  <a:pt x="807149" y="567707"/>
                  <a:pt x="868368" y="721310"/>
                  <a:pt x="814648" y="573579"/>
                </a:cubicBezTo>
                <a:cubicBezTo>
                  <a:pt x="810413" y="561933"/>
                  <a:pt x="803564" y="551412"/>
                  <a:pt x="798022" y="540328"/>
                </a:cubicBezTo>
                <a:cubicBezTo>
                  <a:pt x="749663" y="548387"/>
                  <a:pt x="733652" y="551752"/>
                  <a:pt x="681644" y="556953"/>
                </a:cubicBezTo>
                <a:cubicBezTo>
                  <a:pt x="570141" y="568104"/>
                  <a:pt x="525495" y="567830"/>
                  <a:pt x="399011" y="573579"/>
                </a:cubicBezTo>
                <a:cubicBezTo>
                  <a:pt x="385157" y="576350"/>
                  <a:pt x="369204" y="574054"/>
                  <a:pt x="357448" y="581891"/>
                </a:cubicBezTo>
                <a:cubicBezTo>
                  <a:pt x="350157" y="586752"/>
                  <a:pt x="349135" y="598067"/>
                  <a:pt x="349135" y="606830"/>
                </a:cubicBezTo>
                <a:cubicBezTo>
                  <a:pt x="349135" y="675079"/>
                  <a:pt x="355874" y="685460"/>
                  <a:pt x="365760" y="739833"/>
                </a:cubicBezTo>
                <a:cubicBezTo>
                  <a:pt x="368775" y="756416"/>
                  <a:pt x="371302" y="773084"/>
                  <a:pt x="374073" y="789710"/>
                </a:cubicBezTo>
                <a:cubicBezTo>
                  <a:pt x="459432" y="768370"/>
                  <a:pt x="353625" y="797377"/>
                  <a:pt x="440575" y="764771"/>
                </a:cubicBezTo>
                <a:cubicBezTo>
                  <a:pt x="451272" y="760760"/>
                  <a:pt x="462742" y="759230"/>
                  <a:pt x="473826" y="756459"/>
                </a:cubicBezTo>
                <a:cubicBezTo>
                  <a:pt x="510269" y="732163"/>
                  <a:pt x="543102" y="702806"/>
                  <a:pt x="598517" y="748146"/>
                </a:cubicBezTo>
                <a:cubicBezTo>
                  <a:pt x="604619" y="753138"/>
                  <a:pt x="591189" y="820991"/>
                  <a:pt x="581891" y="839586"/>
                </a:cubicBezTo>
                <a:cubicBezTo>
                  <a:pt x="577423" y="848522"/>
                  <a:pt x="574202" y="860056"/>
                  <a:pt x="565266" y="864524"/>
                </a:cubicBezTo>
                <a:cubicBezTo>
                  <a:pt x="550191" y="872062"/>
                  <a:pt x="532015" y="870066"/>
                  <a:pt x="515390" y="872837"/>
                </a:cubicBezTo>
                <a:cubicBezTo>
                  <a:pt x="304501" y="859656"/>
                  <a:pt x="431304" y="897029"/>
                  <a:pt x="357448" y="839586"/>
                </a:cubicBezTo>
                <a:cubicBezTo>
                  <a:pt x="341676" y="827319"/>
                  <a:pt x="321700" y="820464"/>
                  <a:pt x="307571" y="806335"/>
                </a:cubicBezTo>
                <a:lnTo>
                  <a:pt x="266008" y="764771"/>
                </a:lnTo>
                <a:cubicBezTo>
                  <a:pt x="238102" y="681055"/>
                  <a:pt x="253092" y="735922"/>
                  <a:pt x="266008" y="548640"/>
                </a:cubicBezTo>
                <a:cubicBezTo>
                  <a:pt x="267168" y="531825"/>
                  <a:pt x="267475" y="514166"/>
                  <a:pt x="274320" y="498764"/>
                </a:cubicBezTo>
                <a:cubicBezTo>
                  <a:pt x="281056" y="483607"/>
                  <a:pt x="310950" y="466032"/>
                  <a:pt x="324197" y="457200"/>
                </a:cubicBezTo>
                <a:cubicBezTo>
                  <a:pt x="330958" y="436918"/>
                  <a:pt x="333022" y="423437"/>
                  <a:pt x="349135" y="407324"/>
                </a:cubicBezTo>
                <a:cubicBezTo>
                  <a:pt x="356199" y="400260"/>
                  <a:pt x="366398" y="397095"/>
                  <a:pt x="374073" y="390699"/>
                </a:cubicBezTo>
                <a:cubicBezTo>
                  <a:pt x="415585" y="356105"/>
                  <a:pt x="380122" y="372055"/>
                  <a:pt x="423950" y="357448"/>
                </a:cubicBezTo>
                <a:cubicBezTo>
                  <a:pt x="451659" y="360219"/>
                  <a:pt x="479943" y="359498"/>
                  <a:pt x="507077" y="365760"/>
                </a:cubicBezTo>
                <a:cubicBezTo>
                  <a:pt x="530211" y="371099"/>
                  <a:pt x="544508" y="400704"/>
                  <a:pt x="556953" y="415637"/>
                </a:cubicBezTo>
                <a:cubicBezTo>
                  <a:pt x="561970" y="421658"/>
                  <a:pt x="568037" y="426720"/>
                  <a:pt x="573579" y="432262"/>
                </a:cubicBezTo>
                <a:cubicBezTo>
                  <a:pt x="575865" y="439121"/>
                  <a:pt x="583302" y="473826"/>
                  <a:pt x="598517" y="473826"/>
                </a:cubicBezTo>
                <a:cubicBezTo>
                  <a:pt x="616042" y="473826"/>
                  <a:pt x="631392" y="461450"/>
                  <a:pt x="648393" y="457200"/>
                </a:cubicBezTo>
                <a:cubicBezTo>
                  <a:pt x="723396" y="438450"/>
                  <a:pt x="693218" y="447801"/>
                  <a:pt x="739833" y="432262"/>
                </a:cubicBezTo>
                <a:cubicBezTo>
                  <a:pt x="745375" y="426720"/>
                  <a:pt x="751563" y="421757"/>
                  <a:pt x="756459" y="415637"/>
                </a:cubicBezTo>
                <a:cubicBezTo>
                  <a:pt x="762700" y="407836"/>
                  <a:pt x="765283" y="396940"/>
                  <a:pt x="773084" y="390699"/>
                </a:cubicBezTo>
                <a:cubicBezTo>
                  <a:pt x="779926" y="385225"/>
                  <a:pt x="789709" y="385157"/>
                  <a:pt x="798022" y="382386"/>
                </a:cubicBezTo>
                <a:cubicBezTo>
                  <a:pt x="803564" y="374073"/>
                  <a:pt x="808407" y="365249"/>
                  <a:pt x="814648" y="357448"/>
                </a:cubicBezTo>
                <a:cubicBezTo>
                  <a:pt x="819544" y="351328"/>
                  <a:pt x="827768" y="347832"/>
                  <a:pt x="831273" y="340822"/>
                </a:cubicBezTo>
                <a:cubicBezTo>
                  <a:pt x="836382" y="330603"/>
                  <a:pt x="835086" y="318072"/>
                  <a:pt x="839586" y="307571"/>
                </a:cubicBezTo>
                <a:cubicBezTo>
                  <a:pt x="843521" y="298388"/>
                  <a:pt x="849970" y="290434"/>
                  <a:pt x="856211" y="282633"/>
                </a:cubicBezTo>
                <a:cubicBezTo>
                  <a:pt x="861107" y="276513"/>
                  <a:pt x="872837" y="266008"/>
                  <a:pt x="872837" y="266008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371600" y="1962150"/>
            <a:ext cx="177800" cy="231775"/>
          </a:xfrm>
          <a:custGeom>
            <a:avLst/>
            <a:gdLst>
              <a:gd name="connsiteX0" fmla="*/ 51459 w 633350"/>
              <a:gd name="connsiteY0" fmla="*/ 565989 h 603396"/>
              <a:gd name="connsiteX1" fmla="*/ 9895 w 633350"/>
              <a:gd name="connsiteY1" fmla="*/ 358170 h 603396"/>
              <a:gd name="connsiteX2" fmla="*/ 1582 w 633350"/>
              <a:gd name="connsiteY2" fmla="*/ 308294 h 603396"/>
              <a:gd name="connsiteX3" fmla="*/ 9895 w 633350"/>
              <a:gd name="connsiteY3" fmla="*/ 83850 h 603396"/>
              <a:gd name="connsiteX4" fmla="*/ 34833 w 633350"/>
              <a:gd name="connsiteY4" fmla="*/ 58912 h 603396"/>
              <a:gd name="connsiteX5" fmla="*/ 59771 w 633350"/>
              <a:gd name="connsiteY5" fmla="*/ 42287 h 603396"/>
              <a:gd name="connsiteX6" fmla="*/ 76397 w 633350"/>
              <a:gd name="connsiteY6" fmla="*/ 25661 h 603396"/>
              <a:gd name="connsiteX7" fmla="*/ 126273 w 633350"/>
              <a:gd name="connsiteY7" fmla="*/ 723 h 603396"/>
              <a:gd name="connsiteX8" fmla="*/ 275902 w 633350"/>
              <a:gd name="connsiteY8" fmla="*/ 17349 h 603396"/>
              <a:gd name="connsiteX9" fmla="*/ 284215 w 633350"/>
              <a:gd name="connsiteY9" fmla="*/ 58912 h 603396"/>
              <a:gd name="connsiteX10" fmla="*/ 317466 w 633350"/>
              <a:gd name="connsiteY10" fmla="*/ 150352 h 603396"/>
              <a:gd name="connsiteX11" fmla="*/ 325779 w 633350"/>
              <a:gd name="connsiteY11" fmla="*/ 208541 h 603396"/>
              <a:gd name="connsiteX12" fmla="*/ 334091 w 633350"/>
              <a:gd name="connsiteY12" fmla="*/ 316607 h 603396"/>
              <a:gd name="connsiteX13" fmla="*/ 375655 w 633350"/>
              <a:gd name="connsiteY13" fmla="*/ 308294 h 603396"/>
              <a:gd name="connsiteX14" fmla="*/ 400593 w 633350"/>
              <a:gd name="connsiteY14" fmla="*/ 291669 h 603396"/>
              <a:gd name="connsiteX15" fmla="*/ 425531 w 633350"/>
              <a:gd name="connsiteY15" fmla="*/ 283356 h 603396"/>
              <a:gd name="connsiteX16" fmla="*/ 442157 w 633350"/>
              <a:gd name="connsiteY16" fmla="*/ 266730 h 603396"/>
              <a:gd name="connsiteX17" fmla="*/ 616724 w 633350"/>
              <a:gd name="connsiteY17" fmla="*/ 308294 h 603396"/>
              <a:gd name="connsiteX18" fmla="*/ 633350 w 633350"/>
              <a:gd name="connsiteY18" fmla="*/ 333232 h 603396"/>
              <a:gd name="connsiteX19" fmla="*/ 625037 w 633350"/>
              <a:gd name="connsiteY19" fmla="*/ 408047 h 603396"/>
              <a:gd name="connsiteX20" fmla="*/ 566848 w 633350"/>
              <a:gd name="connsiteY20" fmla="*/ 482861 h 603396"/>
              <a:gd name="connsiteX21" fmla="*/ 516971 w 633350"/>
              <a:gd name="connsiteY21" fmla="*/ 507800 h 603396"/>
              <a:gd name="connsiteX22" fmla="*/ 492033 w 633350"/>
              <a:gd name="connsiteY22" fmla="*/ 524425 h 603396"/>
              <a:gd name="connsiteX23" fmla="*/ 367342 w 633350"/>
              <a:gd name="connsiteY23" fmla="*/ 557676 h 603396"/>
              <a:gd name="connsiteX24" fmla="*/ 334091 w 633350"/>
              <a:gd name="connsiteY24" fmla="*/ 565989 h 603396"/>
              <a:gd name="connsiteX25" fmla="*/ 309153 w 633350"/>
              <a:gd name="connsiteY25" fmla="*/ 582614 h 603396"/>
              <a:gd name="connsiteX26" fmla="*/ 126273 w 633350"/>
              <a:gd name="connsiteY26" fmla="*/ 582614 h 603396"/>
              <a:gd name="connsiteX27" fmla="*/ 51459 w 633350"/>
              <a:gd name="connsiteY27" fmla="*/ 565989 h 6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350" h="603396">
                <a:moveTo>
                  <a:pt x="51459" y="565989"/>
                </a:moveTo>
                <a:cubicBezTo>
                  <a:pt x="32063" y="528582"/>
                  <a:pt x="23319" y="427528"/>
                  <a:pt x="9895" y="358170"/>
                </a:cubicBezTo>
                <a:cubicBezTo>
                  <a:pt x="6692" y="341622"/>
                  <a:pt x="1582" y="325149"/>
                  <a:pt x="1582" y="308294"/>
                </a:cubicBezTo>
                <a:cubicBezTo>
                  <a:pt x="1582" y="233428"/>
                  <a:pt x="0" y="158059"/>
                  <a:pt x="9895" y="83850"/>
                </a:cubicBezTo>
                <a:cubicBezTo>
                  <a:pt x="11449" y="72197"/>
                  <a:pt x="25802" y="66438"/>
                  <a:pt x="34833" y="58912"/>
                </a:cubicBezTo>
                <a:cubicBezTo>
                  <a:pt x="42508" y="52516"/>
                  <a:pt x="51970" y="48528"/>
                  <a:pt x="59771" y="42287"/>
                </a:cubicBezTo>
                <a:cubicBezTo>
                  <a:pt x="65891" y="37391"/>
                  <a:pt x="70277" y="30557"/>
                  <a:pt x="76397" y="25661"/>
                </a:cubicBezTo>
                <a:cubicBezTo>
                  <a:pt x="99417" y="7245"/>
                  <a:pt x="99934" y="9503"/>
                  <a:pt x="126273" y="723"/>
                </a:cubicBezTo>
                <a:cubicBezTo>
                  <a:pt x="176149" y="6265"/>
                  <a:pt x="228813" y="0"/>
                  <a:pt x="275902" y="17349"/>
                </a:cubicBezTo>
                <a:cubicBezTo>
                  <a:pt x="289160" y="22233"/>
                  <a:pt x="281038" y="45145"/>
                  <a:pt x="284215" y="58912"/>
                </a:cubicBezTo>
                <a:cubicBezTo>
                  <a:pt x="301023" y="131746"/>
                  <a:pt x="289145" y="107871"/>
                  <a:pt x="317466" y="150352"/>
                </a:cubicBezTo>
                <a:cubicBezTo>
                  <a:pt x="320237" y="169748"/>
                  <a:pt x="323829" y="189045"/>
                  <a:pt x="325779" y="208541"/>
                </a:cubicBezTo>
                <a:cubicBezTo>
                  <a:pt x="329374" y="244490"/>
                  <a:pt x="317934" y="284293"/>
                  <a:pt x="334091" y="316607"/>
                </a:cubicBezTo>
                <a:cubicBezTo>
                  <a:pt x="340410" y="329244"/>
                  <a:pt x="361800" y="311065"/>
                  <a:pt x="375655" y="308294"/>
                </a:cubicBezTo>
                <a:cubicBezTo>
                  <a:pt x="383968" y="302752"/>
                  <a:pt x="391657" y="296137"/>
                  <a:pt x="400593" y="291669"/>
                </a:cubicBezTo>
                <a:cubicBezTo>
                  <a:pt x="408430" y="287750"/>
                  <a:pt x="418017" y="287864"/>
                  <a:pt x="425531" y="283356"/>
                </a:cubicBezTo>
                <a:cubicBezTo>
                  <a:pt x="432252" y="279324"/>
                  <a:pt x="436615" y="272272"/>
                  <a:pt x="442157" y="266730"/>
                </a:cubicBezTo>
                <a:cubicBezTo>
                  <a:pt x="556098" y="279391"/>
                  <a:pt x="567398" y="249104"/>
                  <a:pt x="616724" y="308294"/>
                </a:cubicBezTo>
                <a:cubicBezTo>
                  <a:pt x="623120" y="315969"/>
                  <a:pt x="627808" y="324919"/>
                  <a:pt x="633350" y="333232"/>
                </a:cubicBezTo>
                <a:cubicBezTo>
                  <a:pt x="630579" y="358170"/>
                  <a:pt x="630679" y="383598"/>
                  <a:pt x="625037" y="408047"/>
                </a:cubicBezTo>
                <a:cubicBezTo>
                  <a:pt x="618484" y="436443"/>
                  <a:pt x="587393" y="467919"/>
                  <a:pt x="566848" y="482861"/>
                </a:cubicBezTo>
                <a:cubicBezTo>
                  <a:pt x="551815" y="493794"/>
                  <a:pt x="533220" y="498773"/>
                  <a:pt x="516971" y="507800"/>
                </a:cubicBezTo>
                <a:cubicBezTo>
                  <a:pt x="508238" y="512652"/>
                  <a:pt x="501162" y="520368"/>
                  <a:pt x="492033" y="524425"/>
                </a:cubicBezTo>
                <a:cubicBezTo>
                  <a:pt x="453939" y="541355"/>
                  <a:pt x="406759" y="548579"/>
                  <a:pt x="367342" y="557676"/>
                </a:cubicBezTo>
                <a:cubicBezTo>
                  <a:pt x="356210" y="560245"/>
                  <a:pt x="345175" y="563218"/>
                  <a:pt x="334091" y="565989"/>
                </a:cubicBezTo>
                <a:cubicBezTo>
                  <a:pt x="325778" y="571531"/>
                  <a:pt x="318507" y="579106"/>
                  <a:pt x="309153" y="582614"/>
                </a:cubicBezTo>
                <a:cubicBezTo>
                  <a:pt x="256749" y="602266"/>
                  <a:pt x="163367" y="584796"/>
                  <a:pt x="126273" y="582614"/>
                </a:cubicBezTo>
                <a:cubicBezTo>
                  <a:pt x="74091" y="547826"/>
                  <a:pt x="70855" y="603396"/>
                  <a:pt x="51459" y="5659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4-Point Star 107"/>
          <p:cNvSpPr/>
          <p:nvPr/>
        </p:nvSpPr>
        <p:spPr>
          <a:xfrm>
            <a:off x="2286000" y="2800350"/>
            <a:ext cx="228600" cy="2286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7-Point Star 108"/>
          <p:cNvSpPr/>
          <p:nvPr/>
        </p:nvSpPr>
        <p:spPr>
          <a:xfrm>
            <a:off x="4267200" y="3105150"/>
            <a:ext cx="228600" cy="228600"/>
          </a:xfrm>
          <a:prstGeom prst="star7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952875" y="2647950"/>
            <a:ext cx="619125" cy="263525"/>
          </a:xfrm>
          <a:custGeom>
            <a:avLst/>
            <a:gdLst>
              <a:gd name="connsiteX0" fmla="*/ 338985 w 649810"/>
              <a:gd name="connsiteY0" fmla="*/ 16626 h 282633"/>
              <a:gd name="connsiteX1" fmla="*/ 480302 w 649810"/>
              <a:gd name="connsiteY1" fmla="*/ 99753 h 282633"/>
              <a:gd name="connsiteX2" fmla="*/ 513552 w 649810"/>
              <a:gd name="connsiteY2" fmla="*/ 116378 h 282633"/>
              <a:gd name="connsiteX3" fmla="*/ 555116 w 649810"/>
              <a:gd name="connsiteY3" fmla="*/ 157942 h 282633"/>
              <a:gd name="connsiteX4" fmla="*/ 613305 w 649810"/>
              <a:gd name="connsiteY4" fmla="*/ 199506 h 282633"/>
              <a:gd name="connsiteX5" fmla="*/ 638243 w 649810"/>
              <a:gd name="connsiteY5" fmla="*/ 207818 h 282633"/>
              <a:gd name="connsiteX6" fmla="*/ 646556 w 649810"/>
              <a:gd name="connsiteY6" fmla="*/ 232757 h 282633"/>
              <a:gd name="connsiteX7" fmla="*/ 621618 w 649810"/>
              <a:gd name="connsiteY7" fmla="*/ 249382 h 282633"/>
              <a:gd name="connsiteX8" fmla="*/ 604992 w 649810"/>
              <a:gd name="connsiteY8" fmla="*/ 266008 h 282633"/>
              <a:gd name="connsiteX9" fmla="*/ 563429 w 649810"/>
              <a:gd name="connsiteY9" fmla="*/ 274320 h 282633"/>
              <a:gd name="connsiteX10" fmla="*/ 530178 w 649810"/>
              <a:gd name="connsiteY10" fmla="*/ 282633 h 282633"/>
              <a:gd name="connsiteX11" fmla="*/ 347298 w 649810"/>
              <a:gd name="connsiteY11" fmla="*/ 274320 h 282633"/>
              <a:gd name="connsiteX12" fmla="*/ 297422 w 649810"/>
              <a:gd name="connsiteY12" fmla="*/ 224444 h 282633"/>
              <a:gd name="connsiteX13" fmla="*/ 247545 w 649810"/>
              <a:gd name="connsiteY13" fmla="*/ 191193 h 282633"/>
              <a:gd name="connsiteX14" fmla="*/ 197669 w 649810"/>
              <a:gd name="connsiteY14" fmla="*/ 149629 h 282633"/>
              <a:gd name="connsiteX15" fmla="*/ 122854 w 649810"/>
              <a:gd name="connsiteY15" fmla="*/ 116378 h 282633"/>
              <a:gd name="connsiteX16" fmla="*/ 97916 w 649810"/>
              <a:gd name="connsiteY16" fmla="*/ 91440 h 282633"/>
              <a:gd name="connsiteX17" fmla="*/ 31414 w 649810"/>
              <a:gd name="connsiteY17" fmla="*/ 66502 h 282633"/>
              <a:gd name="connsiteX18" fmla="*/ 6476 w 649810"/>
              <a:gd name="connsiteY18" fmla="*/ 49877 h 282633"/>
              <a:gd name="connsiteX19" fmla="*/ 56352 w 649810"/>
              <a:gd name="connsiteY19" fmla="*/ 0 h 282633"/>
              <a:gd name="connsiteX20" fmla="*/ 247545 w 649810"/>
              <a:gd name="connsiteY20" fmla="*/ 8313 h 282633"/>
              <a:gd name="connsiteX21" fmla="*/ 280796 w 649810"/>
              <a:gd name="connsiteY21" fmla="*/ 16626 h 282633"/>
              <a:gd name="connsiteX22" fmla="*/ 297422 w 649810"/>
              <a:gd name="connsiteY22" fmla="*/ 33251 h 282633"/>
              <a:gd name="connsiteX23" fmla="*/ 380549 w 649810"/>
              <a:gd name="connsiteY23" fmla="*/ 16626 h 282633"/>
              <a:gd name="connsiteX24" fmla="*/ 405487 w 649810"/>
              <a:gd name="connsiteY24" fmla="*/ 24938 h 282633"/>
              <a:gd name="connsiteX25" fmla="*/ 413800 w 649810"/>
              <a:gd name="connsiteY25" fmla="*/ 83128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9810" h="282633">
                <a:moveTo>
                  <a:pt x="338985" y="16626"/>
                </a:moveTo>
                <a:cubicBezTo>
                  <a:pt x="426146" y="34056"/>
                  <a:pt x="355009" y="13613"/>
                  <a:pt x="480302" y="99753"/>
                </a:cubicBezTo>
                <a:cubicBezTo>
                  <a:pt x="490513" y="106773"/>
                  <a:pt x="503771" y="108770"/>
                  <a:pt x="513552" y="116378"/>
                </a:cubicBezTo>
                <a:cubicBezTo>
                  <a:pt x="529018" y="128407"/>
                  <a:pt x="539441" y="146186"/>
                  <a:pt x="555116" y="157942"/>
                </a:cubicBezTo>
                <a:cubicBezTo>
                  <a:pt x="562641" y="163586"/>
                  <a:pt x="601154" y="193431"/>
                  <a:pt x="613305" y="199506"/>
                </a:cubicBezTo>
                <a:cubicBezTo>
                  <a:pt x="621142" y="203425"/>
                  <a:pt x="629930" y="205047"/>
                  <a:pt x="638243" y="207818"/>
                </a:cubicBezTo>
                <a:cubicBezTo>
                  <a:pt x="641014" y="216131"/>
                  <a:pt x="649810" y="224621"/>
                  <a:pt x="646556" y="232757"/>
                </a:cubicBezTo>
                <a:cubicBezTo>
                  <a:pt x="642846" y="242033"/>
                  <a:pt x="629419" y="243141"/>
                  <a:pt x="621618" y="249382"/>
                </a:cubicBezTo>
                <a:cubicBezTo>
                  <a:pt x="615498" y="254278"/>
                  <a:pt x="612196" y="262921"/>
                  <a:pt x="604992" y="266008"/>
                </a:cubicBezTo>
                <a:cubicBezTo>
                  <a:pt x="592006" y="271574"/>
                  <a:pt x="577221" y="271255"/>
                  <a:pt x="563429" y="274320"/>
                </a:cubicBezTo>
                <a:cubicBezTo>
                  <a:pt x="552276" y="276798"/>
                  <a:pt x="541262" y="279862"/>
                  <a:pt x="530178" y="282633"/>
                </a:cubicBezTo>
                <a:lnTo>
                  <a:pt x="347298" y="274320"/>
                </a:lnTo>
                <a:cubicBezTo>
                  <a:pt x="324488" y="268618"/>
                  <a:pt x="316985" y="237486"/>
                  <a:pt x="297422" y="224444"/>
                </a:cubicBezTo>
                <a:cubicBezTo>
                  <a:pt x="280796" y="213360"/>
                  <a:pt x="261674" y="205322"/>
                  <a:pt x="247545" y="191193"/>
                </a:cubicBezTo>
                <a:cubicBezTo>
                  <a:pt x="229163" y="172811"/>
                  <a:pt x="220813" y="161201"/>
                  <a:pt x="197669" y="149629"/>
                </a:cubicBezTo>
                <a:cubicBezTo>
                  <a:pt x="175937" y="138763"/>
                  <a:pt x="143427" y="131073"/>
                  <a:pt x="122854" y="116378"/>
                </a:cubicBezTo>
                <a:cubicBezTo>
                  <a:pt x="113288" y="109545"/>
                  <a:pt x="107482" y="98273"/>
                  <a:pt x="97916" y="91440"/>
                </a:cubicBezTo>
                <a:cubicBezTo>
                  <a:pt x="74510" y="74722"/>
                  <a:pt x="58188" y="73196"/>
                  <a:pt x="31414" y="66502"/>
                </a:cubicBezTo>
                <a:cubicBezTo>
                  <a:pt x="23101" y="60960"/>
                  <a:pt x="7889" y="59767"/>
                  <a:pt x="6476" y="49877"/>
                </a:cubicBezTo>
                <a:cubicBezTo>
                  <a:pt x="0" y="4542"/>
                  <a:pt x="29561" y="6698"/>
                  <a:pt x="56352" y="0"/>
                </a:cubicBezTo>
                <a:cubicBezTo>
                  <a:pt x="120083" y="2771"/>
                  <a:pt x="183928" y="3600"/>
                  <a:pt x="247545" y="8313"/>
                </a:cubicBezTo>
                <a:cubicBezTo>
                  <a:pt x="258939" y="9157"/>
                  <a:pt x="270577" y="11517"/>
                  <a:pt x="280796" y="16626"/>
                </a:cubicBezTo>
                <a:cubicBezTo>
                  <a:pt x="287806" y="20131"/>
                  <a:pt x="291880" y="27709"/>
                  <a:pt x="297422" y="33251"/>
                </a:cubicBezTo>
                <a:cubicBezTo>
                  <a:pt x="319398" y="27757"/>
                  <a:pt x="360160" y="16626"/>
                  <a:pt x="380549" y="16626"/>
                </a:cubicBezTo>
                <a:cubicBezTo>
                  <a:pt x="389311" y="16626"/>
                  <a:pt x="397174" y="22167"/>
                  <a:pt x="405487" y="24938"/>
                </a:cubicBezTo>
                <a:cubicBezTo>
                  <a:pt x="415816" y="66254"/>
                  <a:pt x="413800" y="46764"/>
                  <a:pt x="413800" y="83128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Quad Arrow Callout 110"/>
          <p:cNvSpPr/>
          <p:nvPr/>
        </p:nvSpPr>
        <p:spPr>
          <a:xfrm>
            <a:off x="2438400" y="3181350"/>
            <a:ext cx="304800" cy="381000"/>
          </a:xfrm>
          <a:prstGeom prst="quad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Sun 111"/>
          <p:cNvSpPr/>
          <p:nvPr/>
        </p:nvSpPr>
        <p:spPr>
          <a:xfrm>
            <a:off x="1752600" y="2419350"/>
            <a:ext cx="228600" cy="228600"/>
          </a:xfrm>
          <a:prstGeom prst="sun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Heart 112"/>
          <p:cNvSpPr/>
          <p:nvPr/>
        </p:nvSpPr>
        <p:spPr>
          <a:xfrm>
            <a:off x="3733800" y="3333750"/>
            <a:ext cx="228600" cy="304800"/>
          </a:xfrm>
          <a:prstGeom prst="hear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Block Arc 113"/>
          <p:cNvSpPr/>
          <p:nvPr/>
        </p:nvSpPr>
        <p:spPr>
          <a:xfrm>
            <a:off x="1905000" y="2190750"/>
            <a:ext cx="304800" cy="76200"/>
          </a:xfrm>
          <a:prstGeom prst="blockArc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Block Arc 114"/>
          <p:cNvSpPr/>
          <p:nvPr/>
        </p:nvSpPr>
        <p:spPr>
          <a:xfrm>
            <a:off x="1219200" y="2266950"/>
            <a:ext cx="304800" cy="22860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Heart 115"/>
          <p:cNvSpPr/>
          <p:nvPr/>
        </p:nvSpPr>
        <p:spPr>
          <a:xfrm>
            <a:off x="2971800" y="3181350"/>
            <a:ext cx="228600" cy="228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5334000" y="333375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7315200" y="3105150"/>
            <a:ext cx="228600" cy="228600"/>
          </a:xfrm>
          <a:prstGeom prst="star5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Flowchart: Collate 118"/>
          <p:cNvSpPr/>
          <p:nvPr/>
        </p:nvSpPr>
        <p:spPr>
          <a:xfrm>
            <a:off x="4419600" y="3409950"/>
            <a:ext cx="152400" cy="228600"/>
          </a:xfrm>
          <a:prstGeom prst="flowChartCol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Moon 119"/>
          <p:cNvSpPr/>
          <p:nvPr/>
        </p:nvSpPr>
        <p:spPr>
          <a:xfrm rot="17845665">
            <a:off x="5944393" y="3790157"/>
            <a:ext cx="163513" cy="273050"/>
          </a:xfrm>
          <a:prstGeom prst="moon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Heart 120"/>
          <p:cNvSpPr/>
          <p:nvPr/>
        </p:nvSpPr>
        <p:spPr>
          <a:xfrm>
            <a:off x="7010400" y="2571750"/>
            <a:ext cx="228600" cy="304800"/>
          </a:xfrm>
          <a:prstGeom prst="hear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Wave 121"/>
          <p:cNvSpPr/>
          <p:nvPr/>
        </p:nvSpPr>
        <p:spPr>
          <a:xfrm>
            <a:off x="6629400" y="3105150"/>
            <a:ext cx="228600" cy="76200"/>
          </a:xfrm>
          <a:prstGeom prst="wav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Wave 122"/>
          <p:cNvSpPr/>
          <p:nvPr/>
        </p:nvSpPr>
        <p:spPr>
          <a:xfrm rot="19720171">
            <a:off x="6694488" y="3330575"/>
            <a:ext cx="169862" cy="76200"/>
          </a:xfrm>
          <a:prstGeom prst="wav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Wave 123"/>
          <p:cNvSpPr/>
          <p:nvPr/>
        </p:nvSpPr>
        <p:spPr>
          <a:xfrm rot="19720171">
            <a:off x="6069013" y="3289300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Wave 124"/>
          <p:cNvSpPr/>
          <p:nvPr/>
        </p:nvSpPr>
        <p:spPr>
          <a:xfrm rot="373328">
            <a:off x="6637338" y="2914650"/>
            <a:ext cx="169862" cy="76200"/>
          </a:xfrm>
          <a:prstGeom prst="wav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Flowchart: Collate 125"/>
          <p:cNvSpPr/>
          <p:nvPr/>
        </p:nvSpPr>
        <p:spPr>
          <a:xfrm rot="17937289">
            <a:off x="6934200" y="3409950"/>
            <a:ext cx="152400" cy="228600"/>
          </a:xfrm>
          <a:prstGeom prst="flowChartCollat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Wave 126"/>
          <p:cNvSpPr/>
          <p:nvPr/>
        </p:nvSpPr>
        <p:spPr>
          <a:xfrm rot="19720171">
            <a:off x="6069013" y="3449638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Wave 127"/>
          <p:cNvSpPr/>
          <p:nvPr/>
        </p:nvSpPr>
        <p:spPr>
          <a:xfrm rot="19720171">
            <a:off x="6069013" y="3609975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Wave 128"/>
          <p:cNvSpPr/>
          <p:nvPr/>
        </p:nvSpPr>
        <p:spPr>
          <a:xfrm rot="16799364">
            <a:off x="4057650" y="3557588"/>
            <a:ext cx="228600" cy="76200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Wave 129"/>
          <p:cNvSpPr/>
          <p:nvPr/>
        </p:nvSpPr>
        <p:spPr>
          <a:xfrm rot="21029433">
            <a:off x="4491038" y="3733800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Wave 130"/>
          <p:cNvSpPr/>
          <p:nvPr/>
        </p:nvSpPr>
        <p:spPr>
          <a:xfrm rot="21029433">
            <a:off x="4500563" y="3908425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Wave 131"/>
          <p:cNvSpPr/>
          <p:nvPr/>
        </p:nvSpPr>
        <p:spPr>
          <a:xfrm rot="799517">
            <a:off x="3587750" y="3733800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Wave 132"/>
          <p:cNvSpPr/>
          <p:nvPr/>
        </p:nvSpPr>
        <p:spPr>
          <a:xfrm rot="799517">
            <a:off x="3587750" y="3663950"/>
            <a:ext cx="228600" cy="76200"/>
          </a:xfrm>
          <a:prstGeom prst="wav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Flowchart: Decision 133"/>
          <p:cNvSpPr/>
          <p:nvPr/>
        </p:nvSpPr>
        <p:spPr>
          <a:xfrm>
            <a:off x="2971800" y="2647950"/>
            <a:ext cx="76200" cy="762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Wave 134"/>
          <p:cNvSpPr/>
          <p:nvPr/>
        </p:nvSpPr>
        <p:spPr>
          <a:xfrm rot="13840403">
            <a:off x="2385219" y="2626519"/>
            <a:ext cx="265113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Wave 135"/>
          <p:cNvSpPr/>
          <p:nvPr/>
        </p:nvSpPr>
        <p:spPr>
          <a:xfrm rot="13840403">
            <a:off x="2506662" y="2579688"/>
            <a:ext cx="265113" cy="103188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Wave 136"/>
          <p:cNvSpPr/>
          <p:nvPr/>
        </p:nvSpPr>
        <p:spPr>
          <a:xfrm rot="8824730">
            <a:off x="3040063" y="2960688"/>
            <a:ext cx="265112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Wave 137"/>
          <p:cNvSpPr/>
          <p:nvPr/>
        </p:nvSpPr>
        <p:spPr>
          <a:xfrm rot="11672565">
            <a:off x="1630363" y="2711450"/>
            <a:ext cx="265112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Wave 138"/>
          <p:cNvSpPr/>
          <p:nvPr/>
        </p:nvSpPr>
        <p:spPr>
          <a:xfrm rot="11672565">
            <a:off x="1381125" y="1841500"/>
            <a:ext cx="265113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4-Point Star 139"/>
          <p:cNvSpPr/>
          <p:nvPr/>
        </p:nvSpPr>
        <p:spPr>
          <a:xfrm>
            <a:off x="4267200" y="2724150"/>
            <a:ext cx="152400" cy="1524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Flowchart: Decision 140"/>
          <p:cNvSpPr/>
          <p:nvPr/>
        </p:nvSpPr>
        <p:spPr>
          <a:xfrm>
            <a:off x="4191000" y="2724150"/>
            <a:ext cx="76200" cy="762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Sun 141"/>
          <p:cNvSpPr>
            <a:spLocks noChangeArrowheads="1"/>
          </p:cNvSpPr>
          <p:nvPr/>
        </p:nvSpPr>
        <p:spPr bwMode="auto">
          <a:xfrm>
            <a:off x="2971800" y="514350"/>
            <a:ext cx="1143000" cy="1143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" name="Cloud Callout 142"/>
          <p:cNvSpPr>
            <a:spLocks noChangeArrowheads="1"/>
          </p:cNvSpPr>
          <p:nvPr/>
        </p:nvSpPr>
        <p:spPr bwMode="auto">
          <a:xfrm>
            <a:off x="5181600" y="361950"/>
            <a:ext cx="2209800" cy="990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4" name="Cloud Callout 143"/>
          <p:cNvSpPr>
            <a:spLocks noChangeArrowheads="1"/>
          </p:cNvSpPr>
          <p:nvPr/>
        </p:nvSpPr>
        <p:spPr bwMode="auto">
          <a:xfrm>
            <a:off x="1295400" y="438150"/>
            <a:ext cx="1143000" cy="533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Rectangle 49"/>
          <p:cNvGrpSpPr>
            <a:grpSpLocks/>
          </p:cNvGrpSpPr>
          <p:nvPr/>
        </p:nvGrpSpPr>
        <p:grpSpPr bwMode="auto">
          <a:xfrm>
            <a:off x="-19050" y="-19050"/>
            <a:ext cx="9182100" cy="5181600"/>
            <a:chOff x="-12" y="-12"/>
            <a:chExt cx="5784" cy="3264"/>
          </a:xfrm>
        </p:grpSpPr>
        <p:pic>
          <p:nvPicPr>
            <p:cNvPr id="10289" name="Rectangl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-12"/>
              <a:ext cx="5784" cy="32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9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9" name="Moon 98"/>
          <p:cNvSpPr>
            <a:spLocks noChangeArrowheads="1"/>
          </p:cNvSpPr>
          <p:nvPr/>
        </p:nvSpPr>
        <p:spPr bwMode="auto">
          <a:xfrm rot="-4990325">
            <a:off x="2596356" y="-1770856"/>
            <a:ext cx="3622675" cy="8751888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" name="Freeform 99"/>
          <p:cNvSpPr>
            <a:spLocks noChangeArrowheads="1"/>
          </p:cNvSpPr>
          <p:nvPr/>
        </p:nvSpPr>
        <p:spPr bwMode="auto">
          <a:xfrm>
            <a:off x="914400" y="1733550"/>
            <a:ext cx="1447800" cy="1295400"/>
          </a:xfrm>
          <a:custGeom>
            <a:avLst/>
            <a:gdLst>
              <a:gd name="T0" fmla="*/ 0 w 1214503"/>
              <a:gd name="T1" fmla="*/ 0 h 1240136"/>
              <a:gd name="T2" fmla="*/ 1214503 w 1214503"/>
              <a:gd name="T3" fmla="*/ 1240136 h 1240136"/>
            </a:gdLst>
            <a:ahLst/>
            <a:cxnLst/>
            <a:rect l="T0" t="T1" r="T2" b="T3"/>
            <a:pathLst>
              <a:path w="1214503" h="1240136">
                <a:moveTo>
                  <a:pt x="24939" y="723207"/>
                </a:moveTo>
                <a:cubicBezTo>
                  <a:pt x="44335" y="720436"/>
                  <a:pt x="103091" y="708887"/>
                  <a:pt x="141317" y="698269"/>
                </a:cubicBezTo>
                <a:cubicBezTo>
                  <a:pt x="169599" y="690413"/>
                  <a:pt x="178905" y="681283"/>
                  <a:pt x="191193" y="656706"/>
                </a:cubicBezTo>
                <a:cubicBezTo>
                  <a:pt x="195112" y="648868"/>
                  <a:pt x="195587" y="639605"/>
                  <a:pt x="199506" y="631767"/>
                </a:cubicBezTo>
                <a:cubicBezTo>
                  <a:pt x="203974" y="622831"/>
                  <a:pt x="211663" y="615765"/>
                  <a:pt x="216131" y="606829"/>
                </a:cubicBezTo>
                <a:cubicBezTo>
                  <a:pt x="237712" y="563667"/>
                  <a:pt x="208597" y="597737"/>
                  <a:pt x="241070" y="565266"/>
                </a:cubicBezTo>
                <a:cubicBezTo>
                  <a:pt x="243841" y="554182"/>
                  <a:pt x="247338" y="543255"/>
                  <a:pt x="249382" y="532015"/>
                </a:cubicBezTo>
                <a:cubicBezTo>
                  <a:pt x="252843" y="512981"/>
                  <a:pt x="264400" y="423409"/>
                  <a:pt x="266008" y="407324"/>
                </a:cubicBezTo>
                <a:cubicBezTo>
                  <a:pt x="272534" y="342057"/>
                  <a:pt x="270443" y="314578"/>
                  <a:pt x="282633" y="257695"/>
                </a:cubicBezTo>
                <a:cubicBezTo>
                  <a:pt x="287421" y="235353"/>
                  <a:pt x="292034" y="212870"/>
                  <a:pt x="299259" y="191193"/>
                </a:cubicBezTo>
                <a:cubicBezTo>
                  <a:pt x="302030" y="182880"/>
                  <a:pt x="303652" y="174092"/>
                  <a:pt x="307571" y="166255"/>
                </a:cubicBezTo>
                <a:cubicBezTo>
                  <a:pt x="312039" y="157319"/>
                  <a:pt x="319240" y="149991"/>
                  <a:pt x="324197" y="141317"/>
                </a:cubicBezTo>
                <a:cubicBezTo>
                  <a:pt x="330345" y="130558"/>
                  <a:pt x="333948" y="118377"/>
                  <a:pt x="340822" y="108066"/>
                </a:cubicBezTo>
                <a:cubicBezTo>
                  <a:pt x="345169" y="101545"/>
                  <a:pt x="352745" y="97710"/>
                  <a:pt x="357448" y="91440"/>
                </a:cubicBezTo>
                <a:cubicBezTo>
                  <a:pt x="366120" y="79878"/>
                  <a:pt x="402673" y="15406"/>
                  <a:pt x="423950" y="8313"/>
                </a:cubicBezTo>
                <a:lnTo>
                  <a:pt x="448888" y="0"/>
                </a:lnTo>
                <a:cubicBezTo>
                  <a:pt x="512619" y="5542"/>
                  <a:pt x="576530" y="9293"/>
                  <a:pt x="640080" y="16626"/>
                </a:cubicBezTo>
                <a:cubicBezTo>
                  <a:pt x="648785" y="17630"/>
                  <a:pt x="657505" y="20430"/>
                  <a:pt x="665019" y="24938"/>
                </a:cubicBezTo>
                <a:cubicBezTo>
                  <a:pt x="671739" y="28970"/>
                  <a:pt x="676102" y="36022"/>
                  <a:pt x="681644" y="41564"/>
                </a:cubicBezTo>
                <a:cubicBezTo>
                  <a:pt x="702918" y="105382"/>
                  <a:pt x="706614" y="106264"/>
                  <a:pt x="681644" y="216131"/>
                </a:cubicBezTo>
                <a:cubicBezTo>
                  <a:pt x="678170" y="231416"/>
                  <a:pt x="657088" y="236340"/>
                  <a:pt x="648393" y="249382"/>
                </a:cubicBezTo>
                <a:cubicBezTo>
                  <a:pt x="637309" y="266007"/>
                  <a:pt x="629270" y="285129"/>
                  <a:pt x="615142" y="299258"/>
                </a:cubicBezTo>
                <a:cubicBezTo>
                  <a:pt x="599681" y="314720"/>
                  <a:pt x="592376" y="319852"/>
                  <a:pt x="581891" y="340822"/>
                </a:cubicBezTo>
                <a:cubicBezTo>
                  <a:pt x="575218" y="354169"/>
                  <a:pt x="570808" y="368531"/>
                  <a:pt x="565266" y="382386"/>
                </a:cubicBezTo>
                <a:cubicBezTo>
                  <a:pt x="576350" y="387928"/>
                  <a:pt x="588997" y="391078"/>
                  <a:pt x="598517" y="399011"/>
                </a:cubicBezTo>
                <a:cubicBezTo>
                  <a:pt x="648652" y="440790"/>
                  <a:pt x="580536" y="412413"/>
                  <a:pt x="640080" y="432262"/>
                </a:cubicBezTo>
                <a:cubicBezTo>
                  <a:pt x="660920" y="447892"/>
                  <a:pt x="674103" y="455329"/>
                  <a:pt x="689957" y="473826"/>
                </a:cubicBezTo>
                <a:cubicBezTo>
                  <a:pt x="747185" y="540591"/>
                  <a:pt x="702234" y="494414"/>
                  <a:pt x="739833" y="532015"/>
                </a:cubicBezTo>
                <a:cubicBezTo>
                  <a:pt x="753688" y="529244"/>
                  <a:pt x="769281" y="530971"/>
                  <a:pt x="781397" y="523702"/>
                </a:cubicBezTo>
                <a:cubicBezTo>
                  <a:pt x="798198" y="513621"/>
                  <a:pt x="822960" y="482138"/>
                  <a:pt x="822960" y="482138"/>
                </a:cubicBezTo>
                <a:cubicBezTo>
                  <a:pt x="844877" y="416389"/>
                  <a:pt x="821616" y="492891"/>
                  <a:pt x="839586" y="349135"/>
                </a:cubicBezTo>
                <a:cubicBezTo>
                  <a:pt x="840673" y="340440"/>
                  <a:pt x="845492" y="332622"/>
                  <a:pt x="847899" y="324197"/>
                </a:cubicBezTo>
                <a:cubicBezTo>
                  <a:pt x="860155" y="281299"/>
                  <a:pt x="846731" y="300426"/>
                  <a:pt x="872837" y="274320"/>
                </a:cubicBezTo>
                <a:cubicBezTo>
                  <a:pt x="875608" y="260466"/>
                  <a:pt x="874140" y="245024"/>
                  <a:pt x="881150" y="232757"/>
                </a:cubicBezTo>
                <a:cubicBezTo>
                  <a:pt x="886107" y="224083"/>
                  <a:pt x="896610" y="219290"/>
                  <a:pt x="906088" y="216131"/>
                </a:cubicBezTo>
                <a:cubicBezTo>
                  <a:pt x="922078" y="210801"/>
                  <a:pt x="939437" y="211123"/>
                  <a:pt x="955964" y="207818"/>
                </a:cubicBezTo>
                <a:cubicBezTo>
                  <a:pt x="967167" y="205577"/>
                  <a:pt x="978131" y="202277"/>
                  <a:pt x="989215" y="199506"/>
                </a:cubicBezTo>
                <a:cubicBezTo>
                  <a:pt x="1016924" y="202277"/>
                  <a:pt x="1045924" y="199012"/>
                  <a:pt x="1072342" y="207818"/>
                </a:cubicBezTo>
                <a:cubicBezTo>
                  <a:pt x="1081820" y="210977"/>
                  <a:pt x="1081903" y="225692"/>
                  <a:pt x="1088968" y="232757"/>
                </a:cubicBezTo>
                <a:cubicBezTo>
                  <a:pt x="1096032" y="239821"/>
                  <a:pt x="1105593" y="243840"/>
                  <a:pt x="1113906" y="249382"/>
                </a:cubicBezTo>
                <a:cubicBezTo>
                  <a:pt x="1122219" y="260466"/>
                  <a:pt x="1129640" y="272278"/>
                  <a:pt x="1138844" y="282633"/>
                </a:cubicBezTo>
                <a:cubicBezTo>
                  <a:pt x="1203681" y="355575"/>
                  <a:pt x="1161275" y="295497"/>
                  <a:pt x="1197033" y="349135"/>
                </a:cubicBezTo>
                <a:cubicBezTo>
                  <a:pt x="1204500" y="379001"/>
                  <a:pt x="1214503" y="400233"/>
                  <a:pt x="1197033" y="432262"/>
                </a:cubicBezTo>
                <a:cubicBezTo>
                  <a:pt x="1187651" y="449463"/>
                  <a:pt x="1169325" y="459971"/>
                  <a:pt x="1155470" y="473826"/>
                </a:cubicBezTo>
                <a:cubicBezTo>
                  <a:pt x="1132650" y="496646"/>
                  <a:pt x="1146277" y="487973"/>
                  <a:pt x="1113906" y="498764"/>
                </a:cubicBezTo>
                <a:cubicBezTo>
                  <a:pt x="1043509" y="569160"/>
                  <a:pt x="1093798" y="510109"/>
                  <a:pt x="1055717" y="573578"/>
                </a:cubicBezTo>
                <a:cubicBezTo>
                  <a:pt x="1045437" y="590712"/>
                  <a:pt x="1022466" y="623455"/>
                  <a:pt x="1022466" y="623455"/>
                </a:cubicBezTo>
                <a:cubicBezTo>
                  <a:pt x="1007872" y="725611"/>
                  <a:pt x="1030779" y="648392"/>
                  <a:pt x="989215" y="706582"/>
                </a:cubicBezTo>
                <a:cubicBezTo>
                  <a:pt x="928402" y="791721"/>
                  <a:pt x="1004984" y="696928"/>
                  <a:pt x="964277" y="764771"/>
                </a:cubicBezTo>
                <a:cubicBezTo>
                  <a:pt x="960245" y="771492"/>
                  <a:pt x="953193" y="775855"/>
                  <a:pt x="947651" y="781397"/>
                </a:cubicBezTo>
                <a:cubicBezTo>
                  <a:pt x="942109" y="795251"/>
                  <a:pt x="935745" y="808804"/>
                  <a:pt x="931026" y="822960"/>
                </a:cubicBezTo>
                <a:cubicBezTo>
                  <a:pt x="927413" y="833799"/>
                  <a:pt x="927822" y="845992"/>
                  <a:pt x="922713" y="856211"/>
                </a:cubicBezTo>
                <a:cubicBezTo>
                  <a:pt x="919208" y="863221"/>
                  <a:pt x="911630" y="867295"/>
                  <a:pt x="906088" y="872837"/>
                </a:cubicBezTo>
                <a:cubicBezTo>
                  <a:pt x="903317" y="883920"/>
                  <a:pt x="902275" y="895586"/>
                  <a:pt x="897775" y="906087"/>
                </a:cubicBezTo>
                <a:cubicBezTo>
                  <a:pt x="893839" y="915270"/>
                  <a:pt x="884658" y="921671"/>
                  <a:pt x="881150" y="931026"/>
                </a:cubicBezTo>
                <a:cubicBezTo>
                  <a:pt x="864856" y="974476"/>
                  <a:pt x="880574" y="982629"/>
                  <a:pt x="864524" y="1030778"/>
                </a:cubicBezTo>
                <a:cubicBezTo>
                  <a:pt x="862046" y="1038213"/>
                  <a:pt x="852246" y="1040883"/>
                  <a:pt x="847899" y="1047404"/>
                </a:cubicBezTo>
                <a:cubicBezTo>
                  <a:pt x="841025" y="1057715"/>
                  <a:pt x="836155" y="1069265"/>
                  <a:pt x="831273" y="1080655"/>
                </a:cubicBezTo>
                <a:cubicBezTo>
                  <a:pt x="827821" y="1088709"/>
                  <a:pt x="828340" y="1098676"/>
                  <a:pt x="822960" y="1105593"/>
                </a:cubicBezTo>
                <a:cubicBezTo>
                  <a:pt x="808525" y="1124152"/>
                  <a:pt x="789709" y="1138844"/>
                  <a:pt x="773084" y="1155469"/>
                </a:cubicBezTo>
                <a:lnTo>
                  <a:pt x="723208" y="1205346"/>
                </a:lnTo>
                <a:cubicBezTo>
                  <a:pt x="714895" y="1213659"/>
                  <a:pt x="709935" y="1228826"/>
                  <a:pt x="698270" y="1230284"/>
                </a:cubicBezTo>
                <a:lnTo>
                  <a:pt x="631768" y="1238597"/>
                </a:lnTo>
                <a:cubicBezTo>
                  <a:pt x="583739" y="1206577"/>
                  <a:pt x="627150" y="1240136"/>
                  <a:pt x="590204" y="1197033"/>
                </a:cubicBezTo>
                <a:cubicBezTo>
                  <a:pt x="580003" y="1185132"/>
                  <a:pt x="556953" y="1163782"/>
                  <a:pt x="556953" y="1163782"/>
                </a:cubicBezTo>
                <a:cubicBezTo>
                  <a:pt x="553708" y="1157291"/>
                  <a:pt x="532015" y="1117823"/>
                  <a:pt x="532015" y="1105593"/>
                </a:cubicBezTo>
                <a:cubicBezTo>
                  <a:pt x="532015" y="1074987"/>
                  <a:pt x="534688" y="1044235"/>
                  <a:pt x="540328" y="1014153"/>
                </a:cubicBezTo>
                <a:cubicBezTo>
                  <a:pt x="543078" y="999487"/>
                  <a:pt x="549808" y="985689"/>
                  <a:pt x="556953" y="972589"/>
                </a:cubicBezTo>
                <a:cubicBezTo>
                  <a:pt x="580815" y="928841"/>
                  <a:pt x="585436" y="927481"/>
                  <a:pt x="615142" y="897775"/>
                </a:cubicBezTo>
                <a:cubicBezTo>
                  <a:pt x="619062" y="886015"/>
                  <a:pt x="631768" y="850024"/>
                  <a:pt x="631768" y="839586"/>
                </a:cubicBezTo>
                <a:cubicBezTo>
                  <a:pt x="631768" y="808980"/>
                  <a:pt x="627251" y="778515"/>
                  <a:pt x="623455" y="748146"/>
                </a:cubicBezTo>
                <a:cubicBezTo>
                  <a:pt x="617385" y="699587"/>
                  <a:pt x="623927" y="712438"/>
                  <a:pt x="590204" y="689957"/>
                </a:cubicBezTo>
                <a:cubicBezTo>
                  <a:pt x="584662" y="681644"/>
                  <a:pt x="579820" y="672820"/>
                  <a:pt x="573579" y="665018"/>
                </a:cubicBezTo>
                <a:cubicBezTo>
                  <a:pt x="568683" y="658898"/>
                  <a:pt x="561300" y="654914"/>
                  <a:pt x="556953" y="648393"/>
                </a:cubicBezTo>
                <a:cubicBezTo>
                  <a:pt x="550079" y="638082"/>
                  <a:pt x="545870" y="626226"/>
                  <a:pt x="540328" y="615142"/>
                </a:cubicBezTo>
                <a:cubicBezTo>
                  <a:pt x="498764" y="620684"/>
                  <a:pt x="455865" y="619935"/>
                  <a:pt x="415637" y="631767"/>
                </a:cubicBezTo>
                <a:cubicBezTo>
                  <a:pt x="406052" y="634586"/>
                  <a:pt x="404818" y="648576"/>
                  <a:pt x="399011" y="656706"/>
                </a:cubicBezTo>
                <a:cubicBezTo>
                  <a:pt x="390958" y="667980"/>
                  <a:pt x="382386" y="678873"/>
                  <a:pt x="374073" y="689957"/>
                </a:cubicBezTo>
                <a:cubicBezTo>
                  <a:pt x="374002" y="690242"/>
                  <a:pt x="361421" y="744173"/>
                  <a:pt x="357448" y="748146"/>
                </a:cubicBezTo>
                <a:cubicBezTo>
                  <a:pt x="351252" y="754342"/>
                  <a:pt x="340823" y="753687"/>
                  <a:pt x="332510" y="756458"/>
                </a:cubicBezTo>
                <a:cubicBezTo>
                  <a:pt x="331641" y="759936"/>
                  <a:pt x="320471" y="808225"/>
                  <a:pt x="315884" y="814647"/>
                </a:cubicBezTo>
                <a:cubicBezTo>
                  <a:pt x="306773" y="827402"/>
                  <a:pt x="291327" y="834856"/>
                  <a:pt x="282633" y="847898"/>
                </a:cubicBezTo>
                <a:cubicBezTo>
                  <a:pt x="231470" y="924648"/>
                  <a:pt x="296756" y="830245"/>
                  <a:pt x="249382" y="889462"/>
                </a:cubicBezTo>
                <a:cubicBezTo>
                  <a:pt x="234884" y="907584"/>
                  <a:pt x="229645" y="926866"/>
                  <a:pt x="207819" y="939338"/>
                </a:cubicBezTo>
                <a:cubicBezTo>
                  <a:pt x="197900" y="945006"/>
                  <a:pt x="185652" y="944880"/>
                  <a:pt x="174568" y="947651"/>
                </a:cubicBezTo>
                <a:cubicBezTo>
                  <a:pt x="155172" y="944880"/>
                  <a:pt x="134967" y="945534"/>
                  <a:pt x="116379" y="939338"/>
                </a:cubicBezTo>
                <a:cubicBezTo>
                  <a:pt x="100040" y="933892"/>
                  <a:pt x="88949" y="898194"/>
                  <a:pt x="83128" y="889462"/>
                </a:cubicBezTo>
                <a:cubicBezTo>
                  <a:pt x="78735" y="882872"/>
                  <a:pt x="30061" y="821533"/>
                  <a:pt x="16626" y="798022"/>
                </a:cubicBezTo>
                <a:cubicBezTo>
                  <a:pt x="10478" y="787263"/>
                  <a:pt x="5542" y="775855"/>
                  <a:pt x="0" y="764771"/>
                </a:cubicBezTo>
                <a:cubicBezTo>
                  <a:pt x="4212" y="747924"/>
                  <a:pt x="4351" y="723130"/>
                  <a:pt x="24939" y="714895"/>
                </a:cubicBezTo>
                <a:cubicBezTo>
                  <a:pt x="32657" y="711808"/>
                  <a:pt x="5543" y="725978"/>
                  <a:pt x="24939" y="723207"/>
                </a:cubicBezTo>
                <a:close/>
              </a:path>
            </a:pathLst>
          </a:cu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Freeform 100"/>
          <p:cNvSpPr>
            <a:spLocks noChangeArrowheads="1"/>
          </p:cNvSpPr>
          <p:nvPr/>
        </p:nvSpPr>
        <p:spPr bwMode="auto">
          <a:xfrm>
            <a:off x="2133600" y="2419350"/>
            <a:ext cx="1214438" cy="1276350"/>
          </a:xfrm>
          <a:custGeom>
            <a:avLst/>
            <a:gdLst>
              <a:gd name="T0" fmla="*/ 798534 w 1213659"/>
              <a:gd name="T1" fmla="*/ 125499 h 1277143"/>
              <a:gd name="T2" fmla="*/ 773580 w 1213659"/>
              <a:gd name="T3" fmla="*/ 108883 h 1277143"/>
              <a:gd name="T4" fmla="*/ 615537 w 1213659"/>
              <a:gd name="T5" fmla="*/ 42423 h 1277143"/>
              <a:gd name="T6" fmla="*/ 465812 w 1213659"/>
              <a:gd name="T7" fmla="*/ 50730 h 1277143"/>
              <a:gd name="T8" fmla="*/ 432539 w 1213659"/>
              <a:gd name="T9" fmla="*/ 59038 h 1277143"/>
              <a:gd name="T10" fmla="*/ 349359 w 1213659"/>
              <a:gd name="T11" fmla="*/ 75653 h 1277143"/>
              <a:gd name="T12" fmla="*/ 241224 w 1213659"/>
              <a:gd name="T13" fmla="*/ 100576 h 1277143"/>
              <a:gd name="T14" fmla="*/ 199634 w 1213659"/>
              <a:gd name="T15" fmla="*/ 158729 h 1277143"/>
              <a:gd name="T16" fmla="*/ 166362 w 1213659"/>
              <a:gd name="T17" fmla="*/ 183652 h 1277143"/>
              <a:gd name="T18" fmla="*/ 141408 w 1213659"/>
              <a:gd name="T19" fmla="*/ 216882 h 1277143"/>
              <a:gd name="T20" fmla="*/ 108135 w 1213659"/>
              <a:gd name="T21" fmla="*/ 266727 h 1277143"/>
              <a:gd name="T22" fmla="*/ 83181 w 1213659"/>
              <a:gd name="T23" fmla="*/ 283342 h 1277143"/>
              <a:gd name="T24" fmla="*/ 49909 w 1213659"/>
              <a:gd name="T25" fmla="*/ 333188 h 1277143"/>
              <a:gd name="T26" fmla="*/ 33272 w 1213659"/>
              <a:gd name="T27" fmla="*/ 391341 h 1277143"/>
              <a:gd name="T28" fmla="*/ 24955 w 1213659"/>
              <a:gd name="T29" fmla="*/ 416263 h 1277143"/>
              <a:gd name="T30" fmla="*/ 0 w 1213659"/>
              <a:gd name="T31" fmla="*/ 449494 h 1277143"/>
              <a:gd name="T32" fmla="*/ 8318 w 1213659"/>
              <a:gd name="T33" fmla="*/ 765182 h 1277143"/>
              <a:gd name="T34" fmla="*/ 16637 w 1213659"/>
              <a:gd name="T35" fmla="*/ 798412 h 1277143"/>
              <a:gd name="T36" fmla="*/ 33272 w 1213659"/>
              <a:gd name="T37" fmla="*/ 881487 h 1277143"/>
              <a:gd name="T38" fmla="*/ 49909 w 1213659"/>
              <a:gd name="T39" fmla="*/ 931332 h 1277143"/>
              <a:gd name="T40" fmla="*/ 66545 w 1213659"/>
              <a:gd name="T41" fmla="*/ 989485 h 1277143"/>
              <a:gd name="T42" fmla="*/ 149725 w 1213659"/>
              <a:gd name="T43" fmla="*/ 1089176 h 1277143"/>
              <a:gd name="T44" fmla="*/ 191316 w 1213659"/>
              <a:gd name="T45" fmla="*/ 1130715 h 1277143"/>
              <a:gd name="T46" fmla="*/ 241224 w 1213659"/>
              <a:gd name="T47" fmla="*/ 1147329 h 1277143"/>
              <a:gd name="T48" fmla="*/ 266179 w 1213659"/>
              <a:gd name="T49" fmla="*/ 1155637 h 1277143"/>
              <a:gd name="T50" fmla="*/ 291133 w 1213659"/>
              <a:gd name="T51" fmla="*/ 1163945 h 1277143"/>
              <a:gd name="T52" fmla="*/ 324405 w 1213659"/>
              <a:gd name="T53" fmla="*/ 1188867 h 1277143"/>
              <a:gd name="T54" fmla="*/ 382631 w 1213659"/>
              <a:gd name="T55" fmla="*/ 1213790 h 1277143"/>
              <a:gd name="T56" fmla="*/ 424221 w 1213659"/>
              <a:gd name="T57" fmla="*/ 1230405 h 1277143"/>
              <a:gd name="T58" fmla="*/ 540675 w 1213659"/>
              <a:gd name="T59" fmla="*/ 1263635 h 1277143"/>
              <a:gd name="T60" fmla="*/ 698717 w 1213659"/>
              <a:gd name="T61" fmla="*/ 1271943 h 1277143"/>
              <a:gd name="T62" fmla="*/ 840125 w 1213659"/>
              <a:gd name="T63" fmla="*/ 1263635 h 1277143"/>
              <a:gd name="T64" fmla="*/ 906669 w 1213659"/>
              <a:gd name="T65" fmla="*/ 1213790 h 1277143"/>
              <a:gd name="T66" fmla="*/ 973213 w 1213659"/>
              <a:gd name="T67" fmla="*/ 1172252 h 1277143"/>
              <a:gd name="T68" fmla="*/ 998168 w 1213659"/>
              <a:gd name="T69" fmla="*/ 1155637 h 1277143"/>
              <a:gd name="T70" fmla="*/ 1023122 w 1213659"/>
              <a:gd name="T71" fmla="*/ 1147329 h 1277143"/>
              <a:gd name="T72" fmla="*/ 1089667 w 1213659"/>
              <a:gd name="T73" fmla="*/ 1089176 h 1277143"/>
              <a:gd name="T74" fmla="*/ 1114621 w 1213659"/>
              <a:gd name="T75" fmla="*/ 1064254 h 1277143"/>
              <a:gd name="T76" fmla="*/ 1131257 w 1213659"/>
              <a:gd name="T77" fmla="*/ 1047638 h 1277143"/>
              <a:gd name="T78" fmla="*/ 1156211 w 1213659"/>
              <a:gd name="T79" fmla="*/ 972870 h 1277143"/>
              <a:gd name="T80" fmla="*/ 1172847 w 1213659"/>
              <a:gd name="T81" fmla="*/ 923024 h 1277143"/>
              <a:gd name="T82" fmla="*/ 1181166 w 1213659"/>
              <a:gd name="T83" fmla="*/ 873179 h 1277143"/>
              <a:gd name="T84" fmla="*/ 1189483 w 1213659"/>
              <a:gd name="T85" fmla="*/ 815027 h 1277143"/>
              <a:gd name="T86" fmla="*/ 1197801 w 1213659"/>
              <a:gd name="T87" fmla="*/ 790104 h 1277143"/>
              <a:gd name="T88" fmla="*/ 1206120 w 1213659"/>
              <a:gd name="T89" fmla="*/ 748566 h 1277143"/>
              <a:gd name="T90" fmla="*/ 1214438 w 1213659"/>
              <a:gd name="T91" fmla="*/ 715336 h 1277143"/>
              <a:gd name="T92" fmla="*/ 1206120 w 1213659"/>
              <a:gd name="T93" fmla="*/ 515954 h 1277143"/>
              <a:gd name="T94" fmla="*/ 1197801 w 1213659"/>
              <a:gd name="T95" fmla="*/ 482724 h 1277143"/>
              <a:gd name="T96" fmla="*/ 1164529 w 1213659"/>
              <a:gd name="T97" fmla="*/ 441186 h 1277143"/>
              <a:gd name="T98" fmla="*/ 1139575 w 1213659"/>
              <a:gd name="T99" fmla="*/ 407956 h 1277143"/>
              <a:gd name="T100" fmla="*/ 1089667 w 1213659"/>
              <a:gd name="T101" fmla="*/ 358110 h 1277143"/>
              <a:gd name="T102" fmla="*/ 1081349 w 1213659"/>
              <a:gd name="T103" fmla="*/ 324880 h 1277143"/>
              <a:gd name="T104" fmla="*/ 1039758 w 1213659"/>
              <a:gd name="T105" fmla="*/ 291650 h 1277143"/>
              <a:gd name="T106" fmla="*/ 956577 w 1213659"/>
              <a:gd name="T107" fmla="*/ 191959 h 1277143"/>
              <a:gd name="T108" fmla="*/ 923305 w 1213659"/>
              <a:gd name="T109" fmla="*/ 183652 h 1277143"/>
              <a:gd name="T110" fmla="*/ 906669 w 1213659"/>
              <a:gd name="T111" fmla="*/ 167036 h 1277143"/>
              <a:gd name="T112" fmla="*/ 848443 w 1213659"/>
              <a:gd name="T113" fmla="*/ 133806 h 1277143"/>
              <a:gd name="T114" fmla="*/ 815171 w 1213659"/>
              <a:gd name="T115" fmla="*/ 100576 h 1277143"/>
              <a:gd name="T116" fmla="*/ 765262 w 1213659"/>
              <a:gd name="T117" fmla="*/ 108883 h 1277143"/>
              <a:gd name="T118" fmla="*/ 798534 w 1213659"/>
              <a:gd name="T119" fmla="*/ 125499 h 12771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13659"/>
              <a:gd name="T181" fmla="*/ 0 h 1277143"/>
              <a:gd name="T182" fmla="*/ 1213659 w 1213659"/>
              <a:gd name="T183" fmla="*/ 1277143 h 12771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13659" h="1277143">
                <a:moveTo>
                  <a:pt x="798022" y="125577"/>
                </a:moveTo>
                <a:cubicBezTo>
                  <a:pt x="789709" y="120035"/>
                  <a:pt x="782214" y="113009"/>
                  <a:pt x="773084" y="108951"/>
                </a:cubicBezTo>
                <a:cubicBezTo>
                  <a:pt x="527945" y="0"/>
                  <a:pt x="718590" y="94174"/>
                  <a:pt x="615142" y="42449"/>
                </a:cubicBezTo>
                <a:cubicBezTo>
                  <a:pt x="565266" y="45220"/>
                  <a:pt x="515261" y="46239"/>
                  <a:pt x="465513" y="50762"/>
                </a:cubicBezTo>
                <a:cubicBezTo>
                  <a:pt x="454135" y="51796"/>
                  <a:pt x="443433" y="56681"/>
                  <a:pt x="432262" y="59075"/>
                </a:cubicBezTo>
                <a:cubicBezTo>
                  <a:pt x="404632" y="64996"/>
                  <a:pt x="376549" y="68846"/>
                  <a:pt x="349135" y="75700"/>
                </a:cubicBezTo>
                <a:cubicBezTo>
                  <a:pt x="268926" y="95753"/>
                  <a:pt x="305039" y="87845"/>
                  <a:pt x="241069" y="100638"/>
                </a:cubicBezTo>
                <a:cubicBezTo>
                  <a:pt x="231628" y="114801"/>
                  <a:pt x="209820" y="148514"/>
                  <a:pt x="199506" y="158828"/>
                </a:cubicBezTo>
                <a:cubicBezTo>
                  <a:pt x="189709" y="168625"/>
                  <a:pt x="176052" y="173969"/>
                  <a:pt x="166255" y="183766"/>
                </a:cubicBezTo>
                <a:cubicBezTo>
                  <a:pt x="156458" y="193563"/>
                  <a:pt x="149262" y="205667"/>
                  <a:pt x="141317" y="217017"/>
                </a:cubicBezTo>
                <a:cubicBezTo>
                  <a:pt x="129859" y="233386"/>
                  <a:pt x="124691" y="255810"/>
                  <a:pt x="108066" y="266893"/>
                </a:cubicBezTo>
                <a:lnTo>
                  <a:pt x="83128" y="283518"/>
                </a:lnTo>
                <a:cubicBezTo>
                  <a:pt x="72044" y="300144"/>
                  <a:pt x="56196" y="314439"/>
                  <a:pt x="49877" y="333395"/>
                </a:cubicBezTo>
                <a:cubicBezTo>
                  <a:pt x="29952" y="393167"/>
                  <a:pt x="54119" y="318545"/>
                  <a:pt x="33251" y="391584"/>
                </a:cubicBezTo>
                <a:cubicBezTo>
                  <a:pt x="30844" y="400009"/>
                  <a:pt x="29286" y="408914"/>
                  <a:pt x="24939" y="416522"/>
                </a:cubicBezTo>
                <a:cubicBezTo>
                  <a:pt x="18065" y="428551"/>
                  <a:pt x="8313" y="438689"/>
                  <a:pt x="0" y="449773"/>
                </a:cubicBezTo>
                <a:cubicBezTo>
                  <a:pt x="2771" y="555068"/>
                  <a:pt x="3303" y="660445"/>
                  <a:pt x="8313" y="765657"/>
                </a:cubicBezTo>
                <a:cubicBezTo>
                  <a:pt x="8856" y="777069"/>
                  <a:pt x="14232" y="787737"/>
                  <a:pt x="16626" y="798908"/>
                </a:cubicBezTo>
                <a:cubicBezTo>
                  <a:pt x="22547" y="826538"/>
                  <a:pt x="24315" y="855227"/>
                  <a:pt x="33251" y="882035"/>
                </a:cubicBezTo>
                <a:cubicBezTo>
                  <a:pt x="38793" y="898660"/>
                  <a:pt x="45627" y="914909"/>
                  <a:pt x="49877" y="931911"/>
                </a:cubicBezTo>
                <a:cubicBezTo>
                  <a:pt x="51835" y="939742"/>
                  <a:pt x="61079" y="980339"/>
                  <a:pt x="66502" y="990100"/>
                </a:cubicBezTo>
                <a:cubicBezTo>
                  <a:pt x="157144" y="1153255"/>
                  <a:pt x="33439" y="915576"/>
                  <a:pt x="149629" y="1089853"/>
                </a:cubicBezTo>
                <a:cubicBezTo>
                  <a:pt x="164796" y="1112602"/>
                  <a:pt x="164944" y="1119750"/>
                  <a:pt x="191193" y="1131417"/>
                </a:cubicBezTo>
                <a:cubicBezTo>
                  <a:pt x="207207" y="1138534"/>
                  <a:pt x="224444" y="1142500"/>
                  <a:pt x="241069" y="1148042"/>
                </a:cubicBezTo>
                <a:lnTo>
                  <a:pt x="266008" y="1156355"/>
                </a:lnTo>
                <a:lnTo>
                  <a:pt x="290946" y="1164668"/>
                </a:lnTo>
                <a:cubicBezTo>
                  <a:pt x="302030" y="1172981"/>
                  <a:pt x="312448" y="1182263"/>
                  <a:pt x="324197" y="1189606"/>
                </a:cubicBezTo>
                <a:cubicBezTo>
                  <a:pt x="353386" y="1207849"/>
                  <a:pt x="354106" y="1203939"/>
                  <a:pt x="382386" y="1214544"/>
                </a:cubicBezTo>
                <a:cubicBezTo>
                  <a:pt x="396357" y="1219783"/>
                  <a:pt x="409926" y="1226070"/>
                  <a:pt x="423949" y="1231169"/>
                </a:cubicBezTo>
                <a:cubicBezTo>
                  <a:pt x="451695" y="1241259"/>
                  <a:pt x="513942" y="1261488"/>
                  <a:pt x="540328" y="1264420"/>
                </a:cubicBezTo>
                <a:cubicBezTo>
                  <a:pt x="592725" y="1270242"/>
                  <a:pt x="645622" y="1269962"/>
                  <a:pt x="698269" y="1272733"/>
                </a:cubicBezTo>
                <a:cubicBezTo>
                  <a:pt x="745375" y="1269962"/>
                  <a:pt x="794147" y="1277143"/>
                  <a:pt x="839586" y="1264420"/>
                </a:cubicBezTo>
                <a:cubicBezTo>
                  <a:pt x="866269" y="1256949"/>
                  <a:pt x="883921" y="1231169"/>
                  <a:pt x="906088" y="1214544"/>
                </a:cubicBezTo>
                <a:cubicBezTo>
                  <a:pt x="969658" y="1166867"/>
                  <a:pt x="908697" y="1209490"/>
                  <a:pt x="972589" y="1172980"/>
                </a:cubicBezTo>
                <a:cubicBezTo>
                  <a:pt x="981263" y="1168023"/>
                  <a:pt x="988592" y="1160823"/>
                  <a:pt x="997528" y="1156355"/>
                </a:cubicBezTo>
                <a:cubicBezTo>
                  <a:pt x="1005365" y="1152436"/>
                  <a:pt x="1014629" y="1151961"/>
                  <a:pt x="1022466" y="1148042"/>
                </a:cubicBezTo>
                <a:cubicBezTo>
                  <a:pt x="1049961" y="1134295"/>
                  <a:pt x="1067298" y="1111523"/>
                  <a:pt x="1088968" y="1089853"/>
                </a:cubicBezTo>
                <a:lnTo>
                  <a:pt x="1113906" y="1064915"/>
                </a:lnTo>
                <a:lnTo>
                  <a:pt x="1130531" y="1048289"/>
                </a:lnTo>
                <a:lnTo>
                  <a:pt x="1155469" y="973475"/>
                </a:lnTo>
                <a:lnTo>
                  <a:pt x="1172095" y="923598"/>
                </a:lnTo>
                <a:cubicBezTo>
                  <a:pt x="1174866" y="906973"/>
                  <a:pt x="1177845" y="890381"/>
                  <a:pt x="1180408" y="873722"/>
                </a:cubicBezTo>
                <a:cubicBezTo>
                  <a:pt x="1183387" y="854357"/>
                  <a:pt x="1184878" y="834746"/>
                  <a:pt x="1188720" y="815533"/>
                </a:cubicBezTo>
                <a:cubicBezTo>
                  <a:pt x="1190438" y="806941"/>
                  <a:pt x="1194908" y="799096"/>
                  <a:pt x="1197033" y="790595"/>
                </a:cubicBezTo>
                <a:cubicBezTo>
                  <a:pt x="1200460" y="776888"/>
                  <a:pt x="1202281" y="762824"/>
                  <a:pt x="1205346" y="749031"/>
                </a:cubicBezTo>
                <a:cubicBezTo>
                  <a:pt x="1207824" y="737878"/>
                  <a:pt x="1210888" y="726864"/>
                  <a:pt x="1213659" y="715780"/>
                </a:cubicBezTo>
                <a:cubicBezTo>
                  <a:pt x="1210888" y="649278"/>
                  <a:pt x="1210088" y="582665"/>
                  <a:pt x="1205346" y="516275"/>
                </a:cubicBezTo>
                <a:cubicBezTo>
                  <a:pt x="1204532" y="504879"/>
                  <a:pt x="1201533" y="493525"/>
                  <a:pt x="1197033" y="483024"/>
                </a:cubicBezTo>
                <a:cubicBezTo>
                  <a:pt x="1186152" y="457635"/>
                  <a:pt x="1179556" y="460389"/>
                  <a:pt x="1163782" y="441460"/>
                </a:cubicBezTo>
                <a:cubicBezTo>
                  <a:pt x="1154913" y="430817"/>
                  <a:pt x="1148112" y="418507"/>
                  <a:pt x="1138844" y="408209"/>
                </a:cubicBezTo>
                <a:cubicBezTo>
                  <a:pt x="1123115" y="390733"/>
                  <a:pt x="1088968" y="358333"/>
                  <a:pt x="1088968" y="358333"/>
                </a:cubicBezTo>
                <a:cubicBezTo>
                  <a:pt x="1086197" y="347249"/>
                  <a:pt x="1085764" y="335301"/>
                  <a:pt x="1080655" y="325082"/>
                </a:cubicBezTo>
                <a:cubicBezTo>
                  <a:pt x="1074733" y="313239"/>
                  <a:pt x="1047899" y="297703"/>
                  <a:pt x="1039091" y="291831"/>
                </a:cubicBezTo>
                <a:cubicBezTo>
                  <a:pt x="1025435" y="271348"/>
                  <a:pt x="981564" y="198477"/>
                  <a:pt x="955964" y="192078"/>
                </a:cubicBezTo>
                <a:lnTo>
                  <a:pt x="922713" y="183766"/>
                </a:lnTo>
                <a:cubicBezTo>
                  <a:pt x="917171" y="178224"/>
                  <a:pt x="912609" y="171487"/>
                  <a:pt x="906088" y="167140"/>
                </a:cubicBezTo>
                <a:cubicBezTo>
                  <a:pt x="870699" y="143547"/>
                  <a:pt x="877667" y="159405"/>
                  <a:pt x="847899" y="133889"/>
                </a:cubicBezTo>
                <a:cubicBezTo>
                  <a:pt x="835998" y="123688"/>
                  <a:pt x="814648" y="100638"/>
                  <a:pt x="814648" y="100638"/>
                </a:cubicBezTo>
                <a:cubicBezTo>
                  <a:pt x="775128" y="130279"/>
                  <a:pt x="791193" y="135374"/>
                  <a:pt x="764771" y="108951"/>
                </a:cubicBezTo>
                <a:lnTo>
                  <a:pt x="798022" y="125577"/>
                </a:lnTo>
                <a:close/>
              </a:path>
            </a:pathLst>
          </a:cu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590800" y="272415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Freeform 102"/>
          <p:cNvSpPr>
            <a:spLocks noChangeArrowheads="1"/>
          </p:cNvSpPr>
          <p:nvPr/>
        </p:nvSpPr>
        <p:spPr bwMode="auto">
          <a:xfrm>
            <a:off x="3460750" y="2952750"/>
            <a:ext cx="1339850" cy="1250950"/>
          </a:xfrm>
          <a:custGeom>
            <a:avLst/>
            <a:gdLst>
              <a:gd name="T0" fmla="*/ 0 w 1340418"/>
              <a:gd name="T1" fmla="*/ 0 h 1251423"/>
              <a:gd name="T2" fmla="*/ 1340418 w 1340418"/>
              <a:gd name="T3" fmla="*/ 1251423 h 1251423"/>
            </a:gdLst>
            <a:ahLst/>
            <a:cxnLst/>
            <a:rect l="T0" t="T1" r="T2" b="T3"/>
            <a:pathLst>
              <a:path w="1340418" h="1251423">
                <a:moveTo>
                  <a:pt x="12277" y="1002074"/>
                </a:moveTo>
                <a:cubicBezTo>
                  <a:pt x="15048" y="957739"/>
                  <a:pt x="11878" y="912629"/>
                  <a:pt x="20590" y="869070"/>
                </a:cubicBezTo>
                <a:cubicBezTo>
                  <a:pt x="23307" y="855485"/>
                  <a:pt x="39332" y="848211"/>
                  <a:pt x="45528" y="835819"/>
                </a:cubicBezTo>
                <a:cubicBezTo>
                  <a:pt x="99201" y="728473"/>
                  <a:pt x="9956" y="868393"/>
                  <a:pt x="70467" y="777630"/>
                </a:cubicBezTo>
                <a:lnTo>
                  <a:pt x="87092" y="727754"/>
                </a:lnTo>
                <a:cubicBezTo>
                  <a:pt x="89863" y="719441"/>
                  <a:pt x="92151" y="710951"/>
                  <a:pt x="95405" y="702815"/>
                </a:cubicBezTo>
                <a:cubicBezTo>
                  <a:pt x="100947" y="688961"/>
                  <a:pt x="106791" y="675223"/>
                  <a:pt x="112030" y="661252"/>
                </a:cubicBezTo>
                <a:cubicBezTo>
                  <a:pt x="115107" y="653048"/>
                  <a:pt x="116891" y="644368"/>
                  <a:pt x="120343" y="636314"/>
                </a:cubicBezTo>
                <a:cubicBezTo>
                  <a:pt x="125224" y="624924"/>
                  <a:pt x="132366" y="614569"/>
                  <a:pt x="136968" y="603063"/>
                </a:cubicBezTo>
                <a:cubicBezTo>
                  <a:pt x="143477" y="586791"/>
                  <a:pt x="144577" y="568214"/>
                  <a:pt x="153594" y="553186"/>
                </a:cubicBezTo>
                <a:cubicBezTo>
                  <a:pt x="161907" y="539332"/>
                  <a:pt x="169141" y="524770"/>
                  <a:pt x="178532" y="511623"/>
                </a:cubicBezTo>
                <a:cubicBezTo>
                  <a:pt x="204300" y="475547"/>
                  <a:pt x="188159" y="517306"/>
                  <a:pt x="211783" y="470059"/>
                </a:cubicBezTo>
                <a:cubicBezTo>
                  <a:pt x="218456" y="456712"/>
                  <a:pt x="221735" y="441842"/>
                  <a:pt x="228408" y="428495"/>
                </a:cubicBezTo>
                <a:cubicBezTo>
                  <a:pt x="239980" y="405351"/>
                  <a:pt x="251590" y="397001"/>
                  <a:pt x="269972" y="378619"/>
                </a:cubicBezTo>
                <a:cubicBezTo>
                  <a:pt x="287142" y="327111"/>
                  <a:pt x="266384" y="376992"/>
                  <a:pt x="294910" y="337055"/>
                </a:cubicBezTo>
                <a:cubicBezTo>
                  <a:pt x="343191" y="269461"/>
                  <a:pt x="299056" y="316284"/>
                  <a:pt x="336474" y="278866"/>
                </a:cubicBezTo>
                <a:cubicBezTo>
                  <a:pt x="366795" y="187906"/>
                  <a:pt x="318436" y="325688"/>
                  <a:pt x="361412" y="228990"/>
                </a:cubicBezTo>
                <a:cubicBezTo>
                  <a:pt x="368529" y="212976"/>
                  <a:pt x="365645" y="191506"/>
                  <a:pt x="378037" y="179114"/>
                </a:cubicBezTo>
                <a:cubicBezTo>
                  <a:pt x="386350" y="170801"/>
                  <a:pt x="395450" y="163206"/>
                  <a:pt x="402976" y="154175"/>
                </a:cubicBezTo>
                <a:cubicBezTo>
                  <a:pt x="424583" y="128246"/>
                  <a:pt x="412038" y="131963"/>
                  <a:pt x="436227" y="112612"/>
                </a:cubicBezTo>
                <a:cubicBezTo>
                  <a:pt x="444028" y="106371"/>
                  <a:pt x="453085" y="101862"/>
                  <a:pt x="461165" y="95986"/>
                </a:cubicBezTo>
                <a:cubicBezTo>
                  <a:pt x="496451" y="70323"/>
                  <a:pt x="521277" y="44349"/>
                  <a:pt x="560917" y="29484"/>
                </a:cubicBezTo>
                <a:cubicBezTo>
                  <a:pt x="571614" y="25472"/>
                  <a:pt x="583084" y="23943"/>
                  <a:pt x="594168" y="21172"/>
                </a:cubicBezTo>
                <a:cubicBezTo>
                  <a:pt x="599710" y="15630"/>
                  <a:pt x="602976" y="5104"/>
                  <a:pt x="610794" y="4546"/>
                </a:cubicBezTo>
                <a:cubicBezTo>
                  <a:pt x="674441" y="0"/>
                  <a:pt x="704358" y="14576"/>
                  <a:pt x="760423" y="21172"/>
                </a:cubicBezTo>
                <a:cubicBezTo>
                  <a:pt x="790819" y="24748"/>
                  <a:pt x="821383" y="26713"/>
                  <a:pt x="851863" y="29484"/>
                </a:cubicBezTo>
                <a:cubicBezTo>
                  <a:pt x="930716" y="3202"/>
                  <a:pt x="897108" y="10702"/>
                  <a:pt x="1059681" y="37797"/>
                </a:cubicBezTo>
                <a:cubicBezTo>
                  <a:pt x="1067412" y="39085"/>
                  <a:pt x="1070765" y="48881"/>
                  <a:pt x="1076307" y="54423"/>
                </a:cubicBezTo>
                <a:lnTo>
                  <a:pt x="1101245" y="154175"/>
                </a:lnTo>
                <a:cubicBezTo>
                  <a:pt x="1104016" y="165259"/>
                  <a:pt x="1105056" y="176925"/>
                  <a:pt x="1109557" y="187426"/>
                </a:cubicBezTo>
                <a:cubicBezTo>
                  <a:pt x="1183467" y="359877"/>
                  <a:pt x="1092888" y="144082"/>
                  <a:pt x="1151121" y="295492"/>
                </a:cubicBezTo>
                <a:cubicBezTo>
                  <a:pt x="1158696" y="315188"/>
                  <a:pt x="1169995" y="333468"/>
                  <a:pt x="1176059" y="353681"/>
                </a:cubicBezTo>
                <a:cubicBezTo>
                  <a:pt x="1190731" y="402588"/>
                  <a:pt x="1201328" y="459740"/>
                  <a:pt x="1209310" y="511623"/>
                </a:cubicBezTo>
                <a:cubicBezTo>
                  <a:pt x="1220008" y="581161"/>
                  <a:pt x="1206259" y="552765"/>
                  <a:pt x="1234248" y="594750"/>
                </a:cubicBezTo>
                <a:cubicBezTo>
                  <a:pt x="1237019" y="605834"/>
                  <a:pt x="1239422" y="617016"/>
                  <a:pt x="1242561" y="628001"/>
                </a:cubicBezTo>
                <a:cubicBezTo>
                  <a:pt x="1244968" y="636426"/>
                  <a:pt x="1248973" y="644385"/>
                  <a:pt x="1250874" y="652939"/>
                </a:cubicBezTo>
                <a:cubicBezTo>
                  <a:pt x="1254530" y="669392"/>
                  <a:pt x="1255882" y="686288"/>
                  <a:pt x="1259187" y="702815"/>
                </a:cubicBezTo>
                <a:cubicBezTo>
                  <a:pt x="1271193" y="762844"/>
                  <a:pt x="1264928" y="708698"/>
                  <a:pt x="1275812" y="777630"/>
                </a:cubicBezTo>
                <a:cubicBezTo>
                  <a:pt x="1281924" y="816337"/>
                  <a:pt x="1285995" y="855355"/>
                  <a:pt x="1292437" y="894008"/>
                </a:cubicBezTo>
                <a:cubicBezTo>
                  <a:pt x="1313188" y="1018511"/>
                  <a:pt x="1305340" y="960258"/>
                  <a:pt x="1317376" y="1068575"/>
                </a:cubicBezTo>
                <a:cubicBezTo>
                  <a:pt x="1312264" y="1140136"/>
                  <a:pt x="1340418" y="1177454"/>
                  <a:pt x="1284125" y="1201579"/>
                </a:cubicBezTo>
                <a:cubicBezTo>
                  <a:pt x="1273624" y="1206079"/>
                  <a:pt x="1261958" y="1207121"/>
                  <a:pt x="1250874" y="1209892"/>
                </a:cubicBezTo>
                <a:cubicBezTo>
                  <a:pt x="1239792" y="1217280"/>
                  <a:pt x="1204895" y="1242033"/>
                  <a:pt x="1192685" y="1243143"/>
                </a:cubicBezTo>
                <a:cubicBezTo>
                  <a:pt x="1173172" y="1244917"/>
                  <a:pt x="1153892" y="1237601"/>
                  <a:pt x="1134496" y="1234830"/>
                </a:cubicBezTo>
                <a:cubicBezTo>
                  <a:pt x="1074673" y="1194948"/>
                  <a:pt x="1148328" y="1251423"/>
                  <a:pt x="1092932" y="1168328"/>
                </a:cubicBezTo>
                <a:cubicBezTo>
                  <a:pt x="1052428" y="1107571"/>
                  <a:pt x="1101868" y="1183965"/>
                  <a:pt x="1059681" y="1110139"/>
                </a:cubicBezTo>
                <a:cubicBezTo>
                  <a:pt x="1054724" y="1101465"/>
                  <a:pt x="1047114" y="1094330"/>
                  <a:pt x="1043056" y="1085201"/>
                </a:cubicBezTo>
                <a:cubicBezTo>
                  <a:pt x="1014145" y="1020151"/>
                  <a:pt x="1036169" y="1053935"/>
                  <a:pt x="1018117" y="993761"/>
                </a:cubicBezTo>
                <a:cubicBezTo>
                  <a:pt x="1013829" y="979468"/>
                  <a:pt x="1007034" y="966052"/>
                  <a:pt x="1001492" y="952197"/>
                </a:cubicBezTo>
                <a:cubicBezTo>
                  <a:pt x="998721" y="921717"/>
                  <a:pt x="998498" y="890897"/>
                  <a:pt x="993179" y="860757"/>
                </a:cubicBezTo>
                <a:cubicBezTo>
                  <a:pt x="990133" y="843499"/>
                  <a:pt x="984391" y="826555"/>
                  <a:pt x="976554" y="810881"/>
                </a:cubicBezTo>
                <a:cubicBezTo>
                  <a:pt x="973049" y="803871"/>
                  <a:pt x="967748" y="794785"/>
                  <a:pt x="959928" y="794255"/>
                </a:cubicBezTo>
                <a:cubicBezTo>
                  <a:pt x="802251" y="783565"/>
                  <a:pt x="644045" y="783172"/>
                  <a:pt x="486103" y="777630"/>
                </a:cubicBezTo>
                <a:cubicBezTo>
                  <a:pt x="475019" y="780401"/>
                  <a:pt x="461629" y="778629"/>
                  <a:pt x="452852" y="785943"/>
                </a:cubicBezTo>
                <a:cubicBezTo>
                  <a:pt x="444910" y="792562"/>
                  <a:pt x="422339" y="855829"/>
                  <a:pt x="419601" y="860757"/>
                </a:cubicBezTo>
                <a:cubicBezTo>
                  <a:pt x="412873" y="872868"/>
                  <a:pt x="402716" y="882734"/>
                  <a:pt x="394663" y="894008"/>
                </a:cubicBezTo>
                <a:cubicBezTo>
                  <a:pt x="388856" y="902138"/>
                  <a:pt x="384278" y="911145"/>
                  <a:pt x="378037" y="918946"/>
                </a:cubicBezTo>
                <a:cubicBezTo>
                  <a:pt x="373141" y="925066"/>
                  <a:pt x="365759" y="929051"/>
                  <a:pt x="361412" y="935572"/>
                </a:cubicBezTo>
                <a:cubicBezTo>
                  <a:pt x="354538" y="945883"/>
                  <a:pt x="352395" y="959041"/>
                  <a:pt x="344787" y="968823"/>
                </a:cubicBezTo>
                <a:cubicBezTo>
                  <a:pt x="332758" y="984289"/>
                  <a:pt x="317078" y="996532"/>
                  <a:pt x="303223" y="1010386"/>
                </a:cubicBezTo>
                <a:cubicBezTo>
                  <a:pt x="297681" y="1015928"/>
                  <a:pt x="292867" y="1022309"/>
                  <a:pt x="286597" y="1027012"/>
                </a:cubicBezTo>
                <a:cubicBezTo>
                  <a:pt x="260441" y="1046629"/>
                  <a:pt x="250527" y="1057164"/>
                  <a:pt x="220096" y="1068575"/>
                </a:cubicBezTo>
                <a:cubicBezTo>
                  <a:pt x="209399" y="1072586"/>
                  <a:pt x="197929" y="1074117"/>
                  <a:pt x="186845" y="1076888"/>
                </a:cubicBezTo>
                <a:cubicBezTo>
                  <a:pt x="175761" y="1085201"/>
                  <a:pt x="167119" y="1098820"/>
                  <a:pt x="153594" y="1101826"/>
                </a:cubicBezTo>
                <a:cubicBezTo>
                  <a:pt x="120282" y="1109229"/>
                  <a:pt x="111023" y="1088854"/>
                  <a:pt x="87092" y="1076888"/>
                </a:cubicBezTo>
                <a:cubicBezTo>
                  <a:pt x="79255" y="1072969"/>
                  <a:pt x="70467" y="1071346"/>
                  <a:pt x="62154" y="1068575"/>
                </a:cubicBezTo>
                <a:cubicBezTo>
                  <a:pt x="53841" y="1057491"/>
                  <a:pt x="46086" y="1045967"/>
                  <a:pt x="37216" y="1035324"/>
                </a:cubicBezTo>
                <a:cubicBezTo>
                  <a:pt x="27728" y="1023938"/>
                  <a:pt x="6833" y="1009537"/>
                  <a:pt x="3965" y="993761"/>
                </a:cubicBezTo>
                <a:cubicBezTo>
                  <a:pt x="0" y="971951"/>
                  <a:pt x="3965" y="949426"/>
                  <a:pt x="3965" y="927259"/>
                </a:cubicBezTo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04" name="Isosceles Triangle 103"/>
          <p:cNvSpPr/>
          <p:nvPr/>
        </p:nvSpPr>
        <p:spPr>
          <a:xfrm>
            <a:off x="4038600" y="3105150"/>
            <a:ext cx="228600" cy="304800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Freeform 104"/>
          <p:cNvSpPr>
            <a:spLocks noChangeArrowheads="1"/>
          </p:cNvSpPr>
          <p:nvPr/>
        </p:nvSpPr>
        <p:spPr bwMode="auto">
          <a:xfrm>
            <a:off x="5105400" y="2876550"/>
            <a:ext cx="1296988" cy="1336675"/>
          </a:xfrm>
          <a:custGeom>
            <a:avLst/>
            <a:gdLst>
              <a:gd name="T0" fmla="*/ 0 w 1297723"/>
              <a:gd name="T1" fmla="*/ 0 h 1337374"/>
              <a:gd name="T2" fmla="*/ 1297723 w 1297723"/>
              <a:gd name="T3" fmla="*/ 1337374 h 1337374"/>
            </a:gdLst>
            <a:ahLst/>
            <a:cxnLst/>
            <a:rect l="T0" t="T1" r="T2" b="T3"/>
            <a:pathLst>
              <a:path w="1297723" h="1337374">
                <a:moveTo>
                  <a:pt x="41563" y="1154494"/>
                </a:moveTo>
                <a:cubicBezTo>
                  <a:pt x="44334" y="1135098"/>
                  <a:pt x="51503" y="1115831"/>
                  <a:pt x="49876" y="1096305"/>
                </a:cubicBezTo>
                <a:cubicBezTo>
                  <a:pt x="42036" y="1002222"/>
                  <a:pt x="36653" y="990134"/>
                  <a:pt x="16625" y="930050"/>
                </a:cubicBezTo>
                <a:cubicBezTo>
                  <a:pt x="13854" y="899570"/>
                  <a:pt x="12640" y="868908"/>
                  <a:pt x="8312" y="838610"/>
                </a:cubicBezTo>
                <a:cubicBezTo>
                  <a:pt x="7073" y="829936"/>
                  <a:pt x="0" y="822434"/>
                  <a:pt x="0" y="813672"/>
                </a:cubicBezTo>
                <a:cubicBezTo>
                  <a:pt x="0" y="628000"/>
                  <a:pt x="3157" y="442319"/>
                  <a:pt x="8312" y="256719"/>
                </a:cubicBezTo>
                <a:cubicBezTo>
                  <a:pt x="8704" y="242596"/>
                  <a:pt x="13198" y="228863"/>
                  <a:pt x="16625" y="215156"/>
                </a:cubicBezTo>
                <a:cubicBezTo>
                  <a:pt x="18750" y="206655"/>
                  <a:pt x="17246" y="194414"/>
                  <a:pt x="24938" y="190218"/>
                </a:cubicBezTo>
                <a:cubicBezTo>
                  <a:pt x="50335" y="176365"/>
                  <a:pt x="80821" y="175009"/>
                  <a:pt x="108065" y="165279"/>
                </a:cubicBezTo>
                <a:cubicBezTo>
                  <a:pt x="130782" y="157166"/>
                  <a:pt x="146702" y="145064"/>
                  <a:pt x="166254" y="132029"/>
                </a:cubicBezTo>
                <a:cubicBezTo>
                  <a:pt x="191192" y="134800"/>
                  <a:pt x="217488" y="131766"/>
                  <a:pt x="241069" y="140341"/>
                </a:cubicBezTo>
                <a:cubicBezTo>
                  <a:pt x="250458" y="143755"/>
                  <a:pt x="252399" y="156807"/>
                  <a:pt x="257694" y="165279"/>
                </a:cubicBezTo>
                <a:cubicBezTo>
                  <a:pt x="266257" y="178980"/>
                  <a:pt x="272401" y="194338"/>
                  <a:pt x="282632" y="206843"/>
                </a:cubicBezTo>
                <a:cubicBezTo>
                  <a:pt x="297521" y="225040"/>
                  <a:pt x="315883" y="240093"/>
                  <a:pt x="332509" y="256719"/>
                </a:cubicBezTo>
                <a:lnTo>
                  <a:pt x="390698" y="314909"/>
                </a:lnTo>
                <a:lnTo>
                  <a:pt x="423949" y="331534"/>
                </a:lnTo>
                <a:cubicBezTo>
                  <a:pt x="460873" y="380767"/>
                  <a:pt x="441206" y="353262"/>
                  <a:pt x="482138" y="414661"/>
                </a:cubicBezTo>
                <a:cubicBezTo>
                  <a:pt x="487680" y="422974"/>
                  <a:pt x="491699" y="432534"/>
                  <a:pt x="498763" y="439599"/>
                </a:cubicBezTo>
                <a:lnTo>
                  <a:pt x="523701" y="464538"/>
                </a:lnTo>
                <a:cubicBezTo>
                  <a:pt x="539449" y="511782"/>
                  <a:pt x="525818" y="483280"/>
                  <a:pt x="581891" y="539352"/>
                </a:cubicBezTo>
                <a:lnTo>
                  <a:pt x="606829" y="564290"/>
                </a:lnTo>
                <a:cubicBezTo>
                  <a:pt x="615142" y="572603"/>
                  <a:pt x="621985" y="582708"/>
                  <a:pt x="631767" y="589229"/>
                </a:cubicBezTo>
                <a:lnTo>
                  <a:pt x="656705" y="605854"/>
                </a:lnTo>
                <a:cubicBezTo>
                  <a:pt x="662247" y="614167"/>
                  <a:pt x="667090" y="622991"/>
                  <a:pt x="673331" y="630792"/>
                </a:cubicBezTo>
                <a:cubicBezTo>
                  <a:pt x="678227" y="636912"/>
                  <a:pt x="686451" y="640408"/>
                  <a:pt x="689956" y="647418"/>
                </a:cubicBezTo>
                <a:cubicBezTo>
                  <a:pt x="695065" y="657637"/>
                  <a:pt x="692601" y="670750"/>
                  <a:pt x="698269" y="680669"/>
                </a:cubicBezTo>
                <a:cubicBezTo>
                  <a:pt x="704102" y="690876"/>
                  <a:pt x="715556" y="696681"/>
                  <a:pt x="723207" y="705607"/>
                </a:cubicBezTo>
                <a:cubicBezTo>
                  <a:pt x="783418" y="775853"/>
                  <a:pt x="703037" y="700871"/>
                  <a:pt x="798021" y="772109"/>
                </a:cubicBezTo>
                <a:cubicBezTo>
                  <a:pt x="804291" y="776811"/>
                  <a:pt x="808527" y="783838"/>
                  <a:pt x="814647" y="788734"/>
                </a:cubicBezTo>
                <a:cubicBezTo>
                  <a:pt x="855819" y="821671"/>
                  <a:pt x="872127" y="837118"/>
                  <a:pt x="914400" y="855236"/>
                </a:cubicBezTo>
                <a:cubicBezTo>
                  <a:pt x="922454" y="858688"/>
                  <a:pt x="931025" y="860778"/>
                  <a:pt x="939338" y="863549"/>
                </a:cubicBezTo>
                <a:cubicBezTo>
                  <a:pt x="919411" y="803768"/>
                  <a:pt x="943582" y="878407"/>
                  <a:pt x="922712" y="805359"/>
                </a:cubicBezTo>
                <a:cubicBezTo>
                  <a:pt x="898861" y="721880"/>
                  <a:pt x="932075" y="851119"/>
                  <a:pt x="906087" y="747170"/>
                </a:cubicBezTo>
                <a:cubicBezTo>
                  <a:pt x="903316" y="608625"/>
                  <a:pt x="904932" y="469922"/>
                  <a:pt x="897774" y="331534"/>
                </a:cubicBezTo>
                <a:cubicBezTo>
                  <a:pt x="896594" y="308715"/>
                  <a:pt x="885937" y="287374"/>
                  <a:pt x="881149" y="265032"/>
                </a:cubicBezTo>
                <a:cubicBezTo>
                  <a:pt x="877617" y="248551"/>
                  <a:pt x="875607" y="231781"/>
                  <a:pt x="872836" y="215156"/>
                </a:cubicBezTo>
                <a:cubicBezTo>
                  <a:pt x="875607" y="168050"/>
                  <a:pt x="870913" y="119902"/>
                  <a:pt x="881149" y="73839"/>
                </a:cubicBezTo>
                <a:cubicBezTo>
                  <a:pt x="883050" y="65285"/>
                  <a:pt x="897495" y="67245"/>
                  <a:pt x="906087" y="65527"/>
                </a:cubicBezTo>
                <a:cubicBezTo>
                  <a:pt x="939142" y="58916"/>
                  <a:pt x="972708" y="55113"/>
                  <a:pt x="1005840" y="48901"/>
                </a:cubicBezTo>
                <a:cubicBezTo>
                  <a:pt x="1017069" y="46796"/>
                  <a:pt x="1027959" y="43158"/>
                  <a:pt x="1039091" y="40589"/>
                </a:cubicBezTo>
                <a:lnTo>
                  <a:pt x="1113905" y="23963"/>
                </a:lnTo>
                <a:cubicBezTo>
                  <a:pt x="1119447" y="18421"/>
                  <a:pt x="1127779" y="0"/>
                  <a:pt x="1130531" y="7338"/>
                </a:cubicBezTo>
                <a:cubicBezTo>
                  <a:pt x="1140309" y="33412"/>
                  <a:pt x="1136322" y="62732"/>
                  <a:pt x="1138843" y="90465"/>
                </a:cubicBezTo>
                <a:cubicBezTo>
                  <a:pt x="1141864" y="123694"/>
                  <a:pt x="1144779" y="156937"/>
                  <a:pt x="1147156" y="190218"/>
                </a:cubicBezTo>
                <a:cubicBezTo>
                  <a:pt x="1150321" y="234526"/>
                  <a:pt x="1152304" y="278913"/>
                  <a:pt x="1155469" y="323221"/>
                </a:cubicBezTo>
                <a:cubicBezTo>
                  <a:pt x="1157846" y="356502"/>
                  <a:pt x="1161316" y="389699"/>
                  <a:pt x="1163781" y="422974"/>
                </a:cubicBezTo>
                <a:cubicBezTo>
                  <a:pt x="1166858" y="464516"/>
                  <a:pt x="1169054" y="506120"/>
                  <a:pt x="1172094" y="547665"/>
                </a:cubicBezTo>
                <a:cubicBezTo>
                  <a:pt x="1177367" y="619729"/>
                  <a:pt x="1188720" y="763796"/>
                  <a:pt x="1188720" y="763796"/>
                </a:cubicBezTo>
                <a:cubicBezTo>
                  <a:pt x="1181498" y="947950"/>
                  <a:pt x="1297723" y="1146595"/>
                  <a:pt x="1138843" y="1204370"/>
                </a:cubicBezTo>
                <a:cubicBezTo>
                  <a:pt x="1119885" y="1211264"/>
                  <a:pt x="1099976" y="1215199"/>
                  <a:pt x="1080654" y="1220996"/>
                </a:cubicBezTo>
                <a:cubicBezTo>
                  <a:pt x="1072261" y="1223514"/>
                  <a:pt x="1064029" y="1226538"/>
                  <a:pt x="1055716" y="1229309"/>
                </a:cubicBezTo>
                <a:cubicBezTo>
                  <a:pt x="1008611" y="1226538"/>
                  <a:pt x="961190" y="1227099"/>
                  <a:pt x="914400" y="1220996"/>
                </a:cubicBezTo>
                <a:cubicBezTo>
                  <a:pt x="897022" y="1218729"/>
                  <a:pt x="864523" y="1204370"/>
                  <a:pt x="864523" y="1204370"/>
                </a:cubicBezTo>
                <a:cubicBezTo>
                  <a:pt x="856210" y="1193286"/>
                  <a:pt x="848790" y="1181474"/>
                  <a:pt x="839585" y="1171119"/>
                </a:cubicBezTo>
                <a:cubicBezTo>
                  <a:pt x="826568" y="1156475"/>
                  <a:pt x="811876" y="1143411"/>
                  <a:pt x="798021" y="1129556"/>
                </a:cubicBezTo>
                <a:cubicBezTo>
                  <a:pt x="773056" y="1104591"/>
                  <a:pt x="777995" y="1108301"/>
                  <a:pt x="739832" y="1079679"/>
                </a:cubicBezTo>
                <a:cubicBezTo>
                  <a:pt x="731840" y="1073685"/>
                  <a:pt x="723830" y="1067522"/>
                  <a:pt x="714894" y="1063054"/>
                </a:cubicBezTo>
                <a:cubicBezTo>
                  <a:pt x="673924" y="1042569"/>
                  <a:pt x="704720" y="1069878"/>
                  <a:pt x="665018" y="1038116"/>
                </a:cubicBezTo>
                <a:cubicBezTo>
                  <a:pt x="658898" y="1033220"/>
                  <a:pt x="654813" y="1025985"/>
                  <a:pt x="648392" y="1021490"/>
                </a:cubicBezTo>
                <a:cubicBezTo>
                  <a:pt x="626977" y="1006499"/>
                  <a:pt x="600375" y="998411"/>
                  <a:pt x="581891" y="979927"/>
                </a:cubicBezTo>
                <a:cubicBezTo>
                  <a:pt x="576349" y="974385"/>
                  <a:pt x="571986" y="967333"/>
                  <a:pt x="565265" y="963301"/>
                </a:cubicBezTo>
                <a:cubicBezTo>
                  <a:pt x="557751" y="958793"/>
                  <a:pt x="548381" y="958441"/>
                  <a:pt x="540327" y="954989"/>
                </a:cubicBezTo>
                <a:cubicBezTo>
                  <a:pt x="528937" y="950108"/>
                  <a:pt x="517387" y="945237"/>
                  <a:pt x="507076" y="938363"/>
                </a:cubicBezTo>
                <a:cubicBezTo>
                  <a:pt x="492313" y="928521"/>
                  <a:pt x="480047" y="915287"/>
                  <a:pt x="465512" y="905112"/>
                </a:cubicBezTo>
                <a:cubicBezTo>
                  <a:pt x="452276" y="895847"/>
                  <a:pt x="436702" y="890093"/>
                  <a:pt x="423949" y="880174"/>
                </a:cubicBezTo>
                <a:cubicBezTo>
                  <a:pt x="411576" y="870551"/>
                  <a:pt x="403740" y="855618"/>
                  <a:pt x="390698" y="846923"/>
                </a:cubicBezTo>
                <a:cubicBezTo>
                  <a:pt x="378282" y="838646"/>
                  <a:pt x="362481" y="836971"/>
                  <a:pt x="349134" y="830298"/>
                </a:cubicBezTo>
                <a:cubicBezTo>
                  <a:pt x="340198" y="825830"/>
                  <a:pt x="332509" y="819214"/>
                  <a:pt x="324196" y="813672"/>
                </a:cubicBezTo>
                <a:cubicBezTo>
                  <a:pt x="326967" y="833068"/>
                  <a:pt x="328103" y="852769"/>
                  <a:pt x="332509" y="871861"/>
                </a:cubicBezTo>
                <a:cubicBezTo>
                  <a:pt x="336450" y="888937"/>
                  <a:pt x="344098" y="904952"/>
                  <a:pt x="349134" y="921738"/>
                </a:cubicBezTo>
                <a:cubicBezTo>
                  <a:pt x="366110" y="978326"/>
                  <a:pt x="346201" y="932498"/>
                  <a:pt x="374072" y="988239"/>
                </a:cubicBezTo>
                <a:cubicBezTo>
                  <a:pt x="372143" y="1049974"/>
                  <a:pt x="376761" y="1215868"/>
                  <a:pt x="357447" y="1312436"/>
                </a:cubicBezTo>
                <a:cubicBezTo>
                  <a:pt x="355729" y="1321028"/>
                  <a:pt x="351905" y="1329061"/>
                  <a:pt x="349134" y="1337374"/>
                </a:cubicBezTo>
                <a:cubicBezTo>
                  <a:pt x="310341" y="1331832"/>
                  <a:pt x="270290" y="1332009"/>
                  <a:pt x="232756" y="1320749"/>
                </a:cubicBezTo>
                <a:cubicBezTo>
                  <a:pt x="218760" y="1316550"/>
                  <a:pt x="165993" y="1274014"/>
                  <a:pt x="149629" y="1262559"/>
                </a:cubicBezTo>
                <a:cubicBezTo>
                  <a:pt x="133260" y="1251101"/>
                  <a:pt x="113881" y="1243438"/>
                  <a:pt x="99752" y="1229309"/>
                </a:cubicBezTo>
                <a:lnTo>
                  <a:pt x="66501" y="1196058"/>
                </a:lnTo>
                <a:cubicBezTo>
                  <a:pt x="58188" y="1187745"/>
                  <a:pt x="48084" y="1180901"/>
                  <a:pt x="41563" y="1171119"/>
                </a:cubicBezTo>
                <a:cubicBezTo>
                  <a:pt x="20591" y="1139660"/>
                  <a:pt x="32003" y="1153245"/>
                  <a:pt x="8312" y="1129556"/>
                </a:cubicBezTo>
                <a:cubicBezTo>
                  <a:pt x="37862" y="1109856"/>
                  <a:pt x="33251" y="1122921"/>
                  <a:pt x="33251" y="1096305"/>
                </a:cubicBezTo>
              </a:path>
            </a:pathLst>
          </a:custGeom>
          <a:solidFill>
            <a:srgbClr val="33CC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06" name="Freeform 105"/>
          <p:cNvSpPr>
            <a:spLocks noChangeArrowheads="1"/>
          </p:cNvSpPr>
          <p:nvPr/>
        </p:nvSpPr>
        <p:spPr bwMode="auto">
          <a:xfrm rot="-668464">
            <a:off x="6572250" y="2495550"/>
            <a:ext cx="1095375" cy="1189038"/>
          </a:xfrm>
          <a:custGeom>
            <a:avLst/>
            <a:gdLst>
              <a:gd name="T0" fmla="*/ 0 w 939339"/>
              <a:gd name="T1" fmla="*/ 0 h 1188720"/>
              <a:gd name="T2" fmla="*/ 939339 w 939339"/>
              <a:gd name="T3" fmla="*/ 1188720 h 1188720"/>
            </a:gdLst>
            <a:ahLst/>
            <a:cxnLst/>
            <a:rect l="T0" t="T1" r="T2" b="T3"/>
            <a:pathLst>
              <a:path w="939339" h="1188720">
                <a:moveTo>
                  <a:pt x="839586" y="324197"/>
                </a:moveTo>
                <a:cubicBezTo>
                  <a:pt x="842357" y="310342"/>
                  <a:pt x="844834" y="296426"/>
                  <a:pt x="847899" y="282633"/>
                </a:cubicBezTo>
                <a:cubicBezTo>
                  <a:pt x="850377" y="271480"/>
                  <a:pt x="856211" y="260807"/>
                  <a:pt x="856211" y="249382"/>
                </a:cubicBezTo>
                <a:cubicBezTo>
                  <a:pt x="856211" y="227042"/>
                  <a:pt x="855413" y="203918"/>
                  <a:pt x="847899" y="182880"/>
                </a:cubicBezTo>
                <a:cubicBezTo>
                  <a:pt x="832143" y="138762"/>
                  <a:pt x="814647" y="137990"/>
                  <a:pt x="789710" y="108066"/>
                </a:cubicBezTo>
                <a:cubicBezTo>
                  <a:pt x="783314" y="100391"/>
                  <a:pt x="780885" y="89369"/>
                  <a:pt x="773084" y="83128"/>
                </a:cubicBezTo>
                <a:cubicBezTo>
                  <a:pt x="766242" y="77654"/>
                  <a:pt x="756086" y="78520"/>
                  <a:pt x="748146" y="74815"/>
                </a:cubicBezTo>
                <a:cubicBezTo>
                  <a:pt x="714458" y="59094"/>
                  <a:pt x="684847" y="32230"/>
                  <a:pt x="648393" y="24939"/>
                </a:cubicBezTo>
                <a:cubicBezTo>
                  <a:pt x="592198" y="13699"/>
                  <a:pt x="619948" y="21873"/>
                  <a:pt x="565266" y="0"/>
                </a:cubicBezTo>
                <a:cubicBezTo>
                  <a:pt x="526473" y="2771"/>
                  <a:pt x="487453" y="3283"/>
                  <a:pt x="448888" y="8313"/>
                </a:cubicBezTo>
                <a:cubicBezTo>
                  <a:pt x="426333" y="11255"/>
                  <a:pt x="332164" y="35416"/>
                  <a:pt x="307571" y="41564"/>
                </a:cubicBezTo>
                <a:cubicBezTo>
                  <a:pt x="299258" y="47106"/>
                  <a:pt x="291307" y="53233"/>
                  <a:pt x="282633" y="58190"/>
                </a:cubicBezTo>
                <a:cubicBezTo>
                  <a:pt x="271874" y="64338"/>
                  <a:pt x="259466" y="67612"/>
                  <a:pt x="249382" y="74815"/>
                </a:cubicBezTo>
                <a:cubicBezTo>
                  <a:pt x="239816" y="81648"/>
                  <a:pt x="233475" y="92227"/>
                  <a:pt x="224444" y="99753"/>
                </a:cubicBezTo>
                <a:cubicBezTo>
                  <a:pt x="216769" y="106149"/>
                  <a:pt x="207819" y="110837"/>
                  <a:pt x="199506" y="116379"/>
                </a:cubicBezTo>
                <a:cubicBezTo>
                  <a:pt x="193964" y="124692"/>
                  <a:pt x="189276" y="133642"/>
                  <a:pt x="182880" y="141317"/>
                </a:cubicBezTo>
                <a:cubicBezTo>
                  <a:pt x="175354" y="150348"/>
                  <a:pt x="164775" y="156689"/>
                  <a:pt x="157942" y="166255"/>
                </a:cubicBezTo>
                <a:cubicBezTo>
                  <a:pt x="150739" y="176339"/>
                  <a:pt x="147693" y="188880"/>
                  <a:pt x="141317" y="199506"/>
                </a:cubicBezTo>
                <a:cubicBezTo>
                  <a:pt x="131037" y="216640"/>
                  <a:pt x="120055" y="233397"/>
                  <a:pt x="108066" y="249382"/>
                </a:cubicBezTo>
                <a:cubicBezTo>
                  <a:pt x="103363" y="255652"/>
                  <a:pt x="96050" y="259669"/>
                  <a:pt x="91440" y="266008"/>
                </a:cubicBezTo>
                <a:cubicBezTo>
                  <a:pt x="19139" y="365422"/>
                  <a:pt x="67484" y="314901"/>
                  <a:pt x="24939" y="357448"/>
                </a:cubicBezTo>
                <a:cubicBezTo>
                  <a:pt x="22223" y="371027"/>
                  <a:pt x="0" y="474146"/>
                  <a:pt x="0" y="498764"/>
                </a:cubicBezTo>
                <a:cubicBezTo>
                  <a:pt x="0" y="598555"/>
                  <a:pt x="1525" y="698462"/>
                  <a:pt x="8313" y="798022"/>
                </a:cubicBezTo>
                <a:cubicBezTo>
                  <a:pt x="9867" y="820819"/>
                  <a:pt x="19801" y="842260"/>
                  <a:pt x="24939" y="864524"/>
                </a:cubicBezTo>
                <a:cubicBezTo>
                  <a:pt x="34833" y="907398"/>
                  <a:pt x="34512" y="926497"/>
                  <a:pt x="49877" y="972590"/>
                </a:cubicBezTo>
                <a:cubicBezTo>
                  <a:pt x="52648" y="980903"/>
                  <a:pt x="53843" y="989920"/>
                  <a:pt x="58190" y="997528"/>
                </a:cubicBezTo>
                <a:cubicBezTo>
                  <a:pt x="65064" y="1009557"/>
                  <a:pt x="75075" y="1019505"/>
                  <a:pt x="83128" y="1030779"/>
                </a:cubicBezTo>
                <a:cubicBezTo>
                  <a:pt x="114778" y="1075089"/>
                  <a:pt x="82757" y="1038721"/>
                  <a:pt x="133004" y="1088968"/>
                </a:cubicBezTo>
                <a:lnTo>
                  <a:pt x="174568" y="1130531"/>
                </a:lnTo>
                <a:cubicBezTo>
                  <a:pt x="180110" y="1136073"/>
                  <a:pt x="183758" y="1144679"/>
                  <a:pt x="191193" y="1147157"/>
                </a:cubicBezTo>
                <a:cubicBezTo>
                  <a:pt x="222871" y="1157717"/>
                  <a:pt x="236245" y="1162576"/>
                  <a:pt x="274320" y="1172095"/>
                </a:cubicBezTo>
                <a:cubicBezTo>
                  <a:pt x="312407" y="1181617"/>
                  <a:pt x="341997" y="1183672"/>
                  <a:pt x="382386" y="1188720"/>
                </a:cubicBezTo>
                <a:cubicBezTo>
                  <a:pt x="396241" y="1185949"/>
                  <a:pt x="410243" y="1183835"/>
                  <a:pt x="423950" y="1180408"/>
                </a:cubicBezTo>
                <a:cubicBezTo>
                  <a:pt x="432451" y="1178283"/>
                  <a:pt x="440387" y="1174220"/>
                  <a:pt x="448888" y="1172095"/>
                </a:cubicBezTo>
                <a:cubicBezTo>
                  <a:pt x="462595" y="1168668"/>
                  <a:pt x="476820" y="1167499"/>
                  <a:pt x="490451" y="1163782"/>
                </a:cubicBezTo>
                <a:cubicBezTo>
                  <a:pt x="507358" y="1159171"/>
                  <a:pt x="523252" y="1151098"/>
                  <a:pt x="540328" y="1147157"/>
                </a:cubicBezTo>
                <a:cubicBezTo>
                  <a:pt x="559420" y="1142751"/>
                  <a:pt x="579121" y="1141615"/>
                  <a:pt x="598517" y="1138844"/>
                </a:cubicBezTo>
                <a:cubicBezTo>
                  <a:pt x="623455" y="1130531"/>
                  <a:pt x="654743" y="1132494"/>
                  <a:pt x="673331" y="1113906"/>
                </a:cubicBezTo>
                <a:cubicBezTo>
                  <a:pt x="696153" y="1091084"/>
                  <a:pt x="682522" y="1099758"/>
                  <a:pt x="714895" y="1088968"/>
                </a:cubicBezTo>
                <a:cubicBezTo>
                  <a:pt x="732769" y="1077051"/>
                  <a:pt x="757622" y="1061148"/>
                  <a:pt x="773084" y="1047404"/>
                </a:cubicBezTo>
                <a:cubicBezTo>
                  <a:pt x="787728" y="1034387"/>
                  <a:pt x="800793" y="1019695"/>
                  <a:pt x="814648" y="1005840"/>
                </a:cubicBezTo>
                <a:cubicBezTo>
                  <a:pt x="822961" y="997527"/>
                  <a:pt x="828433" y="984619"/>
                  <a:pt x="839586" y="980902"/>
                </a:cubicBezTo>
                <a:lnTo>
                  <a:pt x="864524" y="972590"/>
                </a:lnTo>
                <a:cubicBezTo>
                  <a:pt x="872837" y="967048"/>
                  <a:pt x="882398" y="963028"/>
                  <a:pt x="889462" y="955964"/>
                </a:cubicBezTo>
                <a:cubicBezTo>
                  <a:pt x="902967" y="942459"/>
                  <a:pt x="914017" y="912993"/>
                  <a:pt x="922713" y="897775"/>
                </a:cubicBezTo>
                <a:cubicBezTo>
                  <a:pt x="927670" y="889101"/>
                  <a:pt x="933797" y="881150"/>
                  <a:pt x="939339" y="872837"/>
                </a:cubicBezTo>
                <a:cubicBezTo>
                  <a:pt x="936568" y="856211"/>
                  <a:pt x="938564" y="838036"/>
                  <a:pt x="931026" y="822960"/>
                </a:cubicBezTo>
                <a:cubicBezTo>
                  <a:pt x="918634" y="798176"/>
                  <a:pt x="881150" y="756459"/>
                  <a:pt x="881150" y="756459"/>
                </a:cubicBezTo>
                <a:cubicBezTo>
                  <a:pt x="878379" y="745375"/>
                  <a:pt x="877946" y="733427"/>
                  <a:pt x="872837" y="723208"/>
                </a:cubicBezTo>
                <a:cubicBezTo>
                  <a:pt x="869332" y="716198"/>
                  <a:pt x="860100" y="713387"/>
                  <a:pt x="856211" y="706582"/>
                </a:cubicBezTo>
                <a:cubicBezTo>
                  <a:pt x="848808" y="693626"/>
                  <a:pt x="844305" y="679175"/>
                  <a:pt x="839586" y="665019"/>
                </a:cubicBezTo>
                <a:cubicBezTo>
                  <a:pt x="807149" y="567707"/>
                  <a:pt x="868368" y="721310"/>
                  <a:pt x="814648" y="573579"/>
                </a:cubicBezTo>
                <a:cubicBezTo>
                  <a:pt x="810413" y="561933"/>
                  <a:pt x="803564" y="551412"/>
                  <a:pt x="798022" y="540328"/>
                </a:cubicBezTo>
                <a:cubicBezTo>
                  <a:pt x="749663" y="548387"/>
                  <a:pt x="733652" y="551752"/>
                  <a:pt x="681644" y="556953"/>
                </a:cubicBezTo>
                <a:cubicBezTo>
                  <a:pt x="570141" y="568104"/>
                  <a:pt x="525495" y="567830"/>
                  <a:pt x="399011" y="573579"/>
                </a:cubicBezTo>
                <a:cubicBezTo>
                  <a:pt x="385157" y="576350"/>
                  <a:pt x="369204" y="574054"/>
                  <a:pt x="357448" y="581891"/>
                </a:cubicBezTo>
                <a:cubicBezTo>
                  <a:pt x="350157" y="586752"/>
                  <a:pt x="349135" y="598067"/>
                  <a:pt x="349135" y="606830"/>
                </a:cubicBezTo>
                <a:cubicBezTo>
                  <a:pt x="349135" y="675079"/>
                  <a:pt x="355874" y="685460"/>
                  <a:pt x="365760" y="739833"/>
                </a:cubicBezTo>
                <a:cubicBezTo>
                  <a:pt x="368775" y="756416"/>
                  <a:pt x="371302" y="773084"/>
                  <a:pt x="374073" y="789710"/>
                </a:cubicBezTo>
                <a:cubicBezTo>
                  <a:pt x="459432" y="768370"/>
                  <a:pt x="353625" y="797377"/>
                  <a:pt x="440575" y="764771"/>
                </a:cubicBezTo>
                <a:cubicBezTo>
                  <a:pt x="451272" y="760760"/>
                  <a:pt x="462742" y="759230"/>
                  <a:pt x="473826" y="756459"/>
                </a:cubicBezTo>
                <a:cubicBezTo>
                  <a:pt x="510269" y="732163"/>
                  <a:pt x="543102" y="702806"/>
                  <a:pt x="598517" y="748146"/>
                </a:cubicBezTo>
                <a:cubicBezTo>
                  <a:pt x="604619" y="753138"/>
                  <a:pt x="591189" y="820991"/>
                  <a:pt x="581891" y="839586"/>
                </a:cubicBezTo>
                <a:cubicBezTo>
                  <a:pt x="577423" y="848522"/>
                  <a:pt x="574202" y="860056"/>
                  <a:pt x="565266" y="864524"/>
                </a:cubicBezTo>
                <a:cubicBezTo>
                  <a:pt x="550191" y="872062"/>
                  <a:pt x="532015" y="870066"/>
                  <a:pt x="515390" y="872837"/>
                </a:cubicBezTo>
                <a:cubicBezTo>
                  <a:pt x="304501" y="859656"/>
                  <a:pt x="431304" y="897029"/>
                  <a:pt x="357448" y="839586"/>
                </a:cubicBezTo>
                <a:cubicBezTo>
                  <a:pt x="341676" y="827319"/>
                  <a:pt x="321700" y="820464"/>
                  <a:pt x="307571" y="806335"/>
                </a:cubicBezTo>
                <a:lnTo>
                  <a:pt x="266008" y="764771"/>
                </a:lnTo>
                <a:cubicBezTo>
                  <a:pt x="238102" y="681055"/>
                  <a:pt x="253092" y="735922"/>
                  <a:pt x="266008" y="548640"/>
                </a:cubicBezTo>
                <a:cubicBezTo>
                  <a:pt x="267168" y="531825"/>
                  <a:pt x="267475" y="514166"/>
                  <a:pt x="274320" y="498764"/>
                </a:cubicBezTo>
                <a:cubicBezTo>
                  <a:pt x="281056" y="483607"/>
                  <a:pt x="310950" y="466032"/>
                  <a:pt x="324197" y="457200"/>
                </a:cubicBezTo>
                <a:cubicBezTo>
                  <a:pt x="330958" y="436918"/>
                  <a:pt x="333022" y="423437"/>
                  <a:pt x="349135" y="407324"/>
                </a:cubicBezTo>
                <a:cubicBezTo>
                  <a:pt x="356199" y="400260"/>
                  <a:pt x="366398" y="397095"/>
                  <a:pt x="374073" y="390699"/>
                </a:cubicBezTo>
                <a:cubicBezTo>
                  <a:pt x="415585" y="356105"/>
                  <a:pt x="380122" y="372055"/>
                  <a:pt x="423950" y="357448"/>
                </a:cubicBezTo>
                <a:cubicBezTo>
                  <a:pt x="451659" y="360219"/>
                  <a:pt x="479943" y="359498"/>
                  <a:pt x="507077" y="365760"/>
                </a:cubicBezTo>
                <a:cubicBezTo>
                  <a:pt x="530211" y="371099"/>
                  <a:pt x="544508" y="400704"/>
                  <a:pt x="556953" y="415637"/>
                </a:cubicBezTo>
                <a:cubicBezTo>
                  <a:pt x="561970" y="421658"/>
                  <a:pt x="568037" y="426720"/>
                  <a:pt x="573579" y="432262"/>
                </a:cubicBezTo>
                <a:cubicBezTo>
                  <a:pt x="575865" y="439121"/>
                  <a:pt x="583302" y="473826"/>
                  <a:pt x="598517" y="473826"/>
                </a:cubicBezTo>
                <a:cubicBezTo>
                  <a:pt x="616042" y="473826"/>
                  <a:pt x="631392" y="461450"/>
                  <a:pt x="648393" y="457200"/>
                </a:cubicBezTo>
                <a:cubicBezTo>
                  <a:pt x="723396" y="438450"/>
                  <a:pt x="693218" y="447801"/>
                  <a:pt x="739833" y="432262"/>
                </a:cubicBezTo>
                <a:cubicBezTo>
                  <a:pt x="745375" y="426720"/>
                  <a:pt x="751563" y="421757"/>
                  <a:pt x="756459" y="415637"/>
                </a:cubicBezTo>
                <a:cubicBezTo>
                  <a:pt x="762700" y="407836"/>
                  <a:pt x="765283" y="396940"/>
                  <a:pt x="773084" y="390699"/>
                </a:cubicBezTo>
                <a:cubicBezTo>
                  <a:pt x="779926" y="385225"/>
                  <a:pt x="789709" y="385157"/>
                  <a:pt x="798022" y="382386"/>
                </a:cubicBezTo>
                <a:cubicBezTo>
                  <a:pt x="803564" y="374073"/>
                  <a:pt x="808407" y="365249"/>
                  <a:pt x="814648" y="357448"/>
                </a:cubicBezTo>
                <a:cubicBezTo>
                  <a:pt x="819544" y="351328"/>
                  <a:pt x="827768" y="347832"/>
                  <a:pt x="831273" y="340822"/>
                </a:cubicBezTo>
                <a:cubicBezTo>
                  <a:pt x="836382" y="330603"/>
                  <a:pt x="835086" y="318072"/>
                  <a:pt x="839586" y="307571"/>
                </a:cubicBezTo>
                <a:cubicBezTo>
                  <a:pt x="843521" y="298388"/>
                  <a:pt x="849970" y="290434"/>
                  <a:pt x="856211" y="282633"/>
                </a:cubicBezTo>
                <a:cubicBezTo>
                  <a:pt x="861107" y="276513"/>
                  <a:pt x="872837" y="266008"/>
                  <a:pt x="872837" y="266008"/>
                </a:cubicBezTo>
              </a:path>
            </a:pathLst>
          </a:custGeom>
          <a:solidFill>
            <a:srgbClr val="CC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1371600" y="1962150"/>
            <a:ext cx="177800" cy="231775"/>
          </a:xfrm>
          <a:custGeom>
            <a:avLst/>
            <a:gdLst>
              <a:gd name="connsiteX0" fmla="*/ 51459 w 633350"/>
              <a:gd name="connsiteY0" fmla="*/ 565989 h 603396"/>
              <a:gd name="connsiteX1" fmla="*/ 9895 w 633350"/>
              <a:gd name="connsiteY1" fmla="*/ 358170 h 603396"/>
              <a:gd name="connsiteX2" fmla="*/ 1582 w 633350"/>
              <a:gd name="connsiteY2" fmla="*/ 308294 h 603396"/>
              <a:gd name="connsiteX3" fmla="*/ 9895 w 633350"/>
              <a:gd name="connsiteY3" fmla="*/ 83850 h 603396"/>
              <a:gd name="connsiteX4" fmla="*/ 34833 w 633350"/>
              <a:gd name="connsiteY4" fmla="*/ 58912 h 603396"/>
              <a:gd name="connsiteX5" fmla="*/ 59771 w 633350"/>
              <a:gd name="connsiteY5" fmla="*/ 42287 h 603396"/>
              <a:gd name="connsiteX6" fmla="*/ 76397 w 633350"/>
              <a:gd name="connsiteY6" fmla="*/ 25661 h 603396"/>
              <a:gd name="connsiteX7" fmla="*/ 126273 w 633350"/>
              <a:gd name="connsiteY7" fmla="*/ 723 h 603396"/>
              <a:gd name="connsiteX8" fmla="*/ 275902 w 633350"/>
              <a:gd name="connsiteY8" fmla="*/ 17349 h 603396"/>
              <a:gd name="connsiteX9" fmla="*/ 284215 w 633350"/>
              <a:gd name="connsiteY9" fmla="*/ 58912 h 603396"/>
              <a:gd name="connsiteX10" fmla="*/ 317466 w 633350"/>
              <a:gd name="connsiteY10" fmla="*/ 150352 h 603396"/>
              <a:gd name="connsiteX11" fmla="*/ 325779 w 633350"/>
              <a:gd name="connsiteY11" fmla="*/ 208541 h 603396"/>
              <a:gd name="connsiteX12" fmla="*/ 334091 w 633350"/>
              <a:gd name="connsiteY12" fmla="*/ 316607 h 603396"/>
              <a:gd name="connsiteX13" fmla="*/ 375655 w 633350"/>
              <a:gd name="connsiteY13" fmla="*/ 308294 h 603396"/>
              <a:gd name="connsiteX14" fmla="*/ 400593 w 633350"/>
              <a:gd name="connsiteY14" fmla="*/ 291669 h 603396"/>
              <a:gd name="connsiteX15" fmla="*/ 425531 w 633350"/>
              <a:gd name="connsiteY15" fmla="*/ 283356 h 603396"/>
              <a:gd name="connsiteX16" fmla="*/ 442157 w 633350"/>
              <a:gd name="connsiteY16" fmla="*/ 266730 h 603396"/>
              <a:gd name="connsiteX17" fmla="*/ 616724 w 633350"/>
              <a:gd name="connsiteY17" fmla="*/ 308294 h 603396"/>
              <a:gd name="connsiteX18" fmla="*/ 633350 w 633350"/>
              <a:gd name="connsiteY18" fmla="*/ 333232 h 603396"/>
              <a:gd name="connsiteX19" fmla="*/ 625037 w 633350"/>
              <a:gd name="connsiteY19" fmla="*/ 408047 h 603396"/>
              <a:gd name="connsiteX20" fmla="*/ 566848 w 633350"/>
              <a:gd name="connsiteY20" fmla="*/ 482861 h 603396"/>
              <a:gd name="connsiteX21" fmla="*/ 516971 w 633350"/>
              <a:gd name="connsiteY21" fmla="*/ 507800 h 603396"/>
              <a:gd name="connsiteX22" fmla="*/ 492033 w 633350"/>
              <a:gd name="connsiteY22" fmla="*/ 524425 h 603396"/>
              <a:gd name="connsiteX23" fmla="*/ 367342 w 633350"/>
              <a:gd name="connsiteY23" fmla="*/ 557676 h 603396"/>
              <a:gd name="connsiteX24" fmla="*/ 334091 w 633350"/>
              <a:gd name="connsiteY24" fmla="*/ 565989 h 603396"/>
              <a:gd name="connsiteX25" fmla="*/ 309153 w 633350"/>
              <a:gd name="connsiteY25" fmla="*/ 582614 h 603396"/>
              <a:gd name="connsiteX26" fmla="*/ 126273 w 633350"/>
              <a:gd name="connsiteY26" fmla="*/ 582614 h 603396"/>
              <a:gd name="connsiteX27" fmla="*/ 51459 w 633350"/>
              <a:gd name="connsiteY27" fmla="*/ 565989 h 6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350" h="603396">
                <a:moveTo>
                  <a:pt x="51459" y="565989"/>
                </a:moveTo>
                <a:cubicBezTo>
                  <a:pt x="32063" y="528582"/>
                  <a:pt x="23319" y="427528"/>
                  <a:pt x="9895" y="358170"/>
                </a:cubicBezTo>
                <a:cubicBezTo>
                  <a:pt x="6692" y="341622"/>
                  <a:pt x="1582" y="325149"/>
                  <a:pt x="1582" y="308294"/>
                </a:cubicBezTo>
                <a:cubicBezTo>
                  <a:pt x="1582" y="233428"/>
                  <a:pt x="0" y="158059"/>
                  <a:pt x="9895" y="83850"/>
                </a:cubicBezTo>
                <a:cubicBezTo>
                  <a:pt x="11449" y="72197"/>
                  <a:pt x="25802" y="66438"/>
                  <a:pt x="34833" y="58912"/>
                </a:cubicBezTo>
                <a:cubicBezTo>
                  <a:pt x="42508" y="52516"/>
                  <a:pt x="51970" y="48528"/>
                  <a:pt x="59771" y="42287"/>
                </a:cubicBezTo>
                <a:cubicBezTo>
                  <a:pt x="65891" y="37391"/>
                  <a:pt x="70277" y="30557"/>
                  <a:pt x="76397" y="25661"/>
                </a:cubicBezTo>
                <a:cubicBezTo>
                  <a:pt x="99417" y="7245"/>
                  <a:pt x="99934" y="9503"/>
                  <a:pt x="126273" y="723"/>
                </a:cubicBezTo>
                <a:cubicBezTo>
                  <a:pt x="176149" y="6265"/>
                  <a:pt x="228813" y="0"/>
                  <a:pt x="275902" y="17349"/>
                </a:cubicBezTo>
                <a:cubicBezTo>
                  <a:pt x="289160" y="22233"/>
                  <a:pt x="281038" y="45145"/>
                  <a:pt x="284215" y="58912"/>
                </a:cubicBezTo>
                <a:cubicBezTo>
                  <a:pt x="301023" y="131746"/>
                  <a:pt x="289145" y="107871"/>
                  <a:pt x="317466" y="150352"/>
                </a:cubicBezTo>
                <a:cubicBezTo>
                  <a:pt x="320237" y="169748"/>
                  <a:pt x="323829" y="189045"/>
                  <a:pt x="325779" y="208541"/>
                </a:cubicBezTo>
                <a:cubicBezTo>
                  <a:pt x="329374" y="244490"/>
                  <a:pt x="317934" y="284293"/>
                  <a:pt x="334091" y="316607"/>
                </a:cubicBezTo>
                <a:cubicBezTo>
                  <a:pt x="340410" y="329244"/>
                  <a:pt x="361800" y="311065"/>
                  <a:pt x="375655" y="308294"/>
                </a:cubicBezTo>
                <a:cubicBezTo>
                  <a:pt x="383968" y="302752"/>
                  <a:pt x="391657" y="296137"/>
                  <a:pt x="400593" y="291669"/>
                </a:cubicBezTo>
                <a:cubicBezTo>
                  <a:pt x="408430" y="287750"/>
                  <a:pt x="418017" y="287864"/>
                  <a:pt x="425531" y="283356"/>
                </a:cubicBezTo>
                <a:cubicBezTo>
                  <a:pt x="432252" y="279324"/>
                  <a:pt x="436615" y="272272"/>
                  <a:pt x="442157" y="266730"/>
                </a:cubicBezTo>
                <a:cubicBezTo>
                  <a:pt x="556098" y="279391"/>
                  <a:pt x="567398" y="249104"/>
                  <a:pt x="616724" y="308294"/>
                </a:cubicBezTo>
                <a:cubicBezTo>
                  <a:pt x="623120" y="315969"/>
                  <a:pt x="627808" y="324919"/>
                  <a:pt x="633350" y="333232"/>
                </a:cubicBezTo>
                <a:cubicBezTo>
                  <a:pt x="630579" y="358170"/>
                  <a:pt x="630679" y="383598"/>
                  <a:pt x="625037" y="408047"/>
                </a:cubicBezTo>
                <a:cubicBezTo>
                  <a:pt x="618484" y="436443"/>
                  <a:pt x="587393" y="467919"/>
                  <a:pt x="566848" y="482861"/>
                </a:cubicBezTo>
                <a:cubicBezTo>
                  <a:pt x="551815" y="493794"/>
                  <a:pt x="533220" y="498773"/>
                  <a:pt x="516971" y="507800"/>
                </a:cubicBezTo>
                <a:cubicBezTo>
                  <a:pt x="508238" y="512652"/>
                  <a:pt x="501162" y="520368"/>
                  <a:pt x="492033" y="524425"/>
                </a:cubicBezTo>
                <a:cubicBezTo>
                  <a:pt x="453939" y="541355"/>
                  <a:pt x="406759" y="548579"/>
                  <a:pt x="367342" y="557676"/>
                </a:cubicBezTo>
                <a:cubicBezTo>
                  <a:pt x="356210" y="560245"/>
                  <a:pt x="345175" y="563218"/>
                  <a:pt x="334091" y="565989"/>
                </a:cubicBezTo>
                <a:cubicBezTo>
                  <a:pt x="325778" y="571531"/>
                  <a:pt x="318507" y="579106"/>
                  <a:pt x="309153" y="582614"/>
                </a:cubicBezTo>
                <a:cubicBezTo>
                  <a:pt x="256749" y="602266"/>
                  <a:pt x="163367" y="584796"/>
                  <a:pt x="126273" y="582614"/>
                </a:cubicBezTo>
                <a:cubicBezTo>
                  <a:pt x="74091" y="547826"/>
                  <a:pt x="70855" y="603396"/>
                  <a:pt x="51459" y="5659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4-Point Star 107"/>
          <p:cNvSpPr/>
          <p:nvPr/>
        </p:nvSpPr>
        <p:spPr>
          <a:xfrm>
            <a:off x="2286000" y="2800350"/>
            <a:ext cx="228600" cy="2286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7-Point Star 108"/>
          <p:cNvSpPr/>
          <p:nvPr/>
        </p:nvSpPr>
        <p:spPr>
          <a:xfrm>
            <a:off x="4267200" y="3105150"/>
            <a:ext cx="228600" cy="228600"/>
          </a:xfrm>
          <a:prstGeom prst="star7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Freeform 109"/>
          <p:cNvSpPr>
            <a:spLocks noChangeArrowheads="1"/>
          </p:cNvSpPr>
          <p:nvPr/>
        </p:nvSpPr>
        <p:spPr bwMode="auto">
          <a:xfrm>
            <a:off x="3952875" y="2647950"/>
            <a:ext cx="619125" cy="263525"/>
          </a:xfrm>
          <a:custGeom>
            <a:avLst/>
            <a:gdLst>
              <a:gd name="T0" fmla="*/ 322978 w 649810"/>
              <a:gd name="T1" fmla="*/ 15502 h 282633"/>
              <a:gd name="T2" fmla="*/ 457621 w 649810"/>
              <a:gd name="T3" fmla="*/ 93009 h 282633"/>
              <a:gd name="T4" fmla="*/ 489301 w 649810"/>
              <a:gd name="T5" fmla="*/ 108510 h 282633"/>
              <a:gd name="T6" fmla="*/ 528903 w 649810"/>
              <a:gd name="T7" fmla="*/ 147264 h 282633"/>
              <a:gd name="T8" fmla="*/ 584344 w 649810"/>
              <a:gd name="T9" fmla="*/ 186018 h 282633"/>
              <a:gd name="T10" fmla="*/ 608104 w 649810"/>
              <a:gd name="T11" fmla="*/ 193768 h 282633"/>
              <a:gd name="T12" fmla="*/ 616025 w 649810"/>
              <a:gd name="T13" fmla="*/ 217021 h 282633"/>
              <a:gd name="T14" fmla="*/ 592264 w 649810"/>
              <a:gd name="T15" fmla="*/ 232522 h 282633"/>
              <a:gd name="T16" fmla="*/ 576423 w 649810"/>
              <a:gd name="T17" fmla="*/ 248024 h 282633"/>
              <a:gd name="T18" fmla="*/ 536823 w 649810"/>
              <a:gd name="T19" fmla="*/ 255774 h 282633"/>
              <a:gd name="T20" fmla="*/ 505142 w 649810"/>
              <a:gd name="T21" fmla="*/ 263525 h 282633"/>
              <a:gd name="T22" fmla="*/ 330898 w 649810"/>
              <a:gd name="T23" fmla="*/ 255774 h 282633"/>
              <a:gd name="T24" fmla="*/ 283377 w 649810"/>
              <a:gd name="T25" fmla="*/ 209270 h 282633"/>
              <a:gd name="T26" fmla="*/ 235856 w 649810"/>
              <a:gd name="T27" fmla="*/ 178267 h 282633"/>
              <a:gd name="T28" fmla="*/ 188335 w 649810"/>
              <a:gd name="T29" fmla="*/ 139513 h 282633"/>
              <a:gd name="T30" fmla="*/ 117053 w 649810"/>
              <a:gd name="T31" fmla="*/ 108510 h 282633"/>
              <a:gd name="T32" fmla="*/ 93292 w 649810"/>
              <a:gd name="T33" fmla="*/ 85258 h 282633"/>
              <a:gd name="T34" fmla="*/ 29931 w 649810"/>
              <a:gd name="T35" fmla="*/ 62006 h 282633"/>
              <a:gd name="T36" fmla="*/ 6170 w 649810"/>
              <a:gd name="T37" fmla="*/ 46505 h 282633"/>
              <a:gd name="T38" fmla="*/ 53691 w 649810"/>
              <a:gd name="T39" fmla="*/ 0 h 282633"/>
              <a:gd name="T40" fmla="*/ 235856 w 649810"/>
              <a:gd name="T41" fmla="*/ 7751 h 282633"/>
              <a:gd name="T42" fmla="*/ 267536 w 649810"/>
              <a:gd name="T43" fmla="*/ 15502 h 282633"/>
              <a:gd name="T44" fmla="*/ 283377 w 649810"/>
              <a:gd name="T45" fmla="*/ 31003 h 282633"/>
              <a:gd name="T46" fmla="*/ 362579 w 649810"/>
              <a:gd name="T47" fmla="*/ 15502 h 282633"/>
              <a:gd name="T48" fmla="*/ 386339 w 649810"/>
              <a:gd name="T49" fmla="*/ 23252 h 282633"/>
              <a:gd name="T50" fmla="*/ 394260 w 649810"/>
              <a:gd name="T51" fmla="*/ 77508 h 2826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49810"/>
              <a:gd name="T79" fmla="*/ 0 h 282633"/>
              <a:gd name="T80" fmla="*/ 649810 w 649810"/>
              <a:gd name="T81" fmla="*/ 282633 h 28263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49810" h="282633">
                <a:moveTo>
                  <a:pt x="338985" y="16626"/>
                </a:moveTo>
                <a:cubicBezTo>
                  <a:pt x="426146" y="34056"/>
                  <a:pt x="355009" y="13613"/>
                  <a:pt x="480302" y="99753"/>
                </a:cubicBezTo>
                <a:cubicBezTo>
                  <a:pt x="490513" y="106773"/>
                  <a:pt x="503771" y="108770"/>
                  <a:pt x="513552" y="116378"/>
                </a:cubicBezTo>
                <a:cubicBezTo>
                  <a:pt x="529018" y="128407"/>
                  <a:pt x="539441" y="146186"/>
                  <a:pt x="555116" y="157942"/>
                </a:cubicBezTo>
                <a:cubicBezTo>
                  <a:pt x="562641" y="163586"/>
                  <a:pt x="601154" y="193431"/>
                  <a:pt x="613305" y="199506"/>
                </a:cubicBezTo>
                <a:cubicBezTo>
                  <a:pt x="621142" y="203425"/>
                  <a:pt x="629930" y="205047"/>
                  <a:pt x="638243" y="207818"/>
                </a:cubicBezTo>
                <a:cubicBezTo>
                  <a:pt x="641014" y="216131"/>
                  <a:pt x="649810" y="224621"/>
                  <a:pt x="646556" y="232757"/>
                </a:cubicBezTo>
                <a:cubicBezTo>
                  <a:pt x="642846" y="242033"/>
                  <a:pt x="629419" y="243141"/>
                  <a:pt x="621618" y="249382"/>
                </a:cubicBezTo>
                <a:cubicBezTo>
                  <a:pt x="615498" y="254278"/>
                  <a:pt x="612196" y="262921"/>
                  <a:pt x="604992" y="266008"/>
                </a:cubicBezTo>
                <a:cubicBezTo>
                  <a:pt x="592006" y="271574"/>
                  <a:pt x="577221" y="271255"/>
                  <a:pt x="563429" y="274320"/>
                </a:cubicBezTo>
                <a:cubicBezTo>
                  <a:pt x="552276" y="276798"/>
                  <a:pt x="541262" y="279862"/>
                  <a:pt x="530178" y="282633"/>
                </a:cubicBezTo>
                <a:lnTo>
                  <a:pt x="347298" y="274320"/>
                </a:lnTo>
                <a:cubicBezTo>
                  <a:pt x="324488" y="268618"/>
                  <a:pt x="316985" y="237486"/>
                  <a:pt x="297422" y="224444"/>
                </a:cubicBezTo>
                <a:cubicBezTo>
                  <a:pt x="280796" y="213360"/>
                  <a:pt x="261674" y="205322"/>
                  <a:pt x="247545" y="191193"/>
                </a:cubicBezTo>
                <a:cubicBezTo>
                  <a:pt x="229163" y="172811"/>
                  <a:pt x="220813" y="161201"/>
                  <a:pt x="197669" y="149629"/>
                </a:cubicBezTo>
                <a:cubicBezTo>
                  <a:pt x="175937" y="138763"/>
                  <a:pt x="143427" y="131073"/>
                  <a:pt x="122854" y="116378"/>
                </a:cubicBezTo>
                <a:cubicBezTo>
                  <a:pt x="113288" y="109545"/>
                  <a:pt x="107482" y="98273"/>
                  <a:pt x="97916" y="91440"/>
                </a:cubicBezTo>
                <a:cubicBezTo>
                  <a:pt x="74510" y="74722"/>
                  <a:pt x="58188" y="73196"/>
                  <a:pt x="31414" y="66502"/>
                </a:cubicBezTo>
                <a:cubicBezTo>
                  <a:pt x="23101" y="60960"/>
                  <a:pt x="7889" y="59767"/>
                  <a:pt x="6476" y="49877"/>
                </a:cubicBezTo>
                <a:cubicBezTo>
                  <a:pt x="0" y="4542"/>
                  <a:pt x="29561" y="6698"/>
                  <a:pt x="56352" y="0"/>
                </a:cubicBezTo>
                <a:cubicBezTo>
                  <a:pt x="120083" y="2771"/>
                  <a:pt x="183928" y="3600"/>
                  <a:pt x="247545" y="8313"/>
                </a:cubicBezTo>
                <a:cubicBezTo>
                  <a:pt x="258939" y="9157"/>
                  <a:pt x="270577" y="11517"/>
                  <a:pt x="280796" y="16626"/>
                </a:cubicBezTo>
                <a:cubicBezTo>
                  <a:pt x="287806" y="20131"/>
                  <a:pt x="291880" y="27709"/>
                  <a:pt x="297422" y="33251"/>
                </a:cubicBezTo>
                <a:cubicBezTo>
                  <a:pt x="319398" y="27757"/>
                  <a:pt x="360160" y="16626"/>
                  <a:pt x="380549" y="16626"/>
                </a:cubicBezTo>
                <a:cubicBezTo>
                  <a:pt x="389311" y="16626"/>
                  <a:pt x="397174" y="22167"/>
                  <a:pt x="405487" y="24938"/>
                </a:cubicBezTo>
                <a:cubicBezTo>
                  <a:pt x="415816" y="66254"/>
                  <a:pt x="413800" y="46764"/>
                  <a:pt x="413800" y="83128"/>
                </a:cubicBezTo>
              </a:path>
            </a:pathLst>
          </a:custGeom>
          <a:solidFill>
            <a:srgbClr val="FF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11" name="Quad Arrow Callout 110"/>
          <p:cNvSpPr/>
          <p:nvPr/>
        </p:nvSpPr>
        <p:spPr>
          <a:xfrm>
            <a:off x="2438400" y="3181350"/>
            <a:ext cx="304800" cy="381000"/>
          </a:xfrm>
          <a:prstGeom prst="quad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Sun 111"/>
          <p:cNvSpPr/>
          <p:nvPr/>
        </p:nvSpPr>
        <p:spPr>
          <a:xfrm>
            <a:off x="1752600" y="2419350"/>
            <a:ext cx="228600" cy="228600"/>
          </a:xfrm>
          <a:prstGeom prst="sun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Heart 112"/>
          <p:cNvSpPr/>
          <p:nvPr/>
        </p:nvSpPr>
        <p:spPr>
          <a:xfrm>
            <a:off x="3733800" y="3333750"/>
            <a:ext cx="228600" cy="304800"/>
          </a:xfrm>
          <a:prstGeom prst="hear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Block Arc 113"/>
          <p:cNvSpPr/>
          <p:nvPr/>
        </p:nvSpPr>
        <p:spPr>
          <a:xfrm>
            <a:off x="1905000" y="2190750"/>
            <a:ext cx="304800" cy="76200"/>
          </a:xfrm>
          <a:prstGeom prst="blockArc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Block Arc 114"/>
          <p:cNvSpPr/>
          <p:nvPr/>
        </p:nvSpPr>
        <p:spPr>
          <a:xfrm>
            <a:off x="1219200" y="2266950"/>
            <a:ext cx="304800" cy="22860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Heart 115"/>
          <p:cNvSpPr/>
          <p:nvPr/>
        </p:nvSpPr>
        <p:spPr>
          <a:xfrm>
            <a:off x="2971800" y="3181350"/>
            <a:ext cx="228600" cy="228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5334000" y="333375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7315200" y="3105150"/>
            <a:ext cx="228600" cy="228600"/>
          </a:xfrm>
          <a:prstGeom prst="star5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Flowchart: Collate 118"/>
          <p:cNvSpPr/>
          <p:nvPr/>
        </p:nvSpPr>
        <p:spPr>
          <a:xfrm>
            <a:off x="4419600" y="3409950"/>
            <a:ext cx="152400" cy="228600"/>
          </a:xfrm>
          <a:prstGeom prst="flowChartCol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Moon 119"/>
          <p:cNvSpPr/>
          <p:nvPr/>
        </p:nvSpPr>
        <p:spPr>
          <a:xfrm rot="17845665">
            <a:off x="5944393" y="3790157"/>
            <a:ext cx="163513" cy="273050"/>
          </a:xfrm>
          <a:prstGeom prst="moon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Heart 120"/>
          <p:cNvSpPr/>
          <p:nvPr/>
        </p:nvSpPr>
        <p:spPr>
          <a:xfrm>
            <a:off x="7010400" y="2571750"/>
            <a:ext cx="228600" cy="304800"/>
          </a:xfrm>
          <a:prstGeom prst="hear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Wave 121"/>
          <p:cNvSpPr/>
          <p:nvPr/>
        </p:nvSpPr>
        <p:spPr>
          <a:xfrm>
            <a:off x="6629400" y="3105150"/>
            <a:ext cx="228600" cy="76200"/>
          </a:xfrm>
          <a:prstGeom prst="wav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Wave 122"/>
          <p:cNvSpPr/>
          <p:nvPr/>
        </p:nvSpPr>
        <p:spPr>
          <a:xfrm rot="19720171">
            <a:off x="6694488" y="3330575"/>
            <a:ext cx="169862" cy="76200"/>
          </a:xfrm>
          <a:prstGeom prst="wav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Wave 123"/>
          <p:cNvSpPr/>
          <p:nvPr/>
        </p:nvSpPr>
        <p:spPr>
          <a:xfrm rot="19720171">
            <a:off x="6069013" y="3289300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Wave 124"/>
          <p:cNvSpPr/>
          <p:nvPr/>
        </p:nvSpPr>
        <p:spPr>
          <a:xfrm rot="373328">
            <a:off x="6637338" y="2914650"/>
            <a:ext cx="169862" cy="76200"/>
          </a:xfrm>
          <a:prstGeom prst="wav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Flowchart: Collate 125"/>
          <p:cNvSpPr/>
          <p:nvPr/>
        </p:nvSpPr>
        <p:spPr>
          <a:xfrm rot="17937289">
            <a:off x="6934200" y="3409950"/>
            <a:ext cx="152400" cy="228600"/>
          </a:xfrm>
          <a:prstGeom prst="flowChartCollat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Wave 126"/>
          <p:cNvSpPr/>
          <p:nvPr/>
        </p:nvSpPr>
        <p:spPr>
          <a:xfrm rot="19720171">
            <a:off x="6069013" y="3449638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Wave 127"/>
          <p:cNvSpPr/>
          <p:nvPr/>
        </p:nvSpPr>
        <p:spPr>
          <a:xfrm rot="19720171">
            <a:off x="6069013" y="3609975"/>
            <a:ext cx="171450" cy="76200"/>
          </a:xfrm>
          <a:prstGeom prst="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Wave 128"/>
          <p:cNvSpPr/>
          <p:nvPr/>
        </p:nvSpPr>
        <p:spPr>
          <a:xfrm rot="16799364">
            <a:off x="4057650" y="3557588"/>
            <a:ext cx="228600" cy="76200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Wave 129"/>
          <p:cNvSpPr/>
          <p:nvPr/>
        </p:nvSpPr>
        <p:spPr>
          <a:xfrm rot="21029433">
            <a:off x="4491038" y="3733800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Wave 130"/>
          <p:cNvSpPr/>
          <p:nvPr/>
        </p:nvSpPr>
        <p:spPr>
          <a:xfrm rot="21029433">
            <a:off x="4500563" y="3908425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Wave 131"/>
          <p:cNvSpPr/>
          <p:nvPr/>
        </p:nvSpPr>
        <p:spPr>
          <a:xfrm rot="799517">
            <a:off x="3587750" y="3733800"/>
            <a:ext cx="228600" cy="76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Wave 132"/>
          <p:cNvSpPr/>
          <p:nvPr/>
        </p:nvSpPr>
        <p:spPr>
          <a:xfrm rot="799517">
            <a:off x="3587750" y="3663950"/>
            <a:ext cx="228600" cy="76200"/>
          </a:xfrm>
          <a:prstGeom prst="wav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Flowchart: Decision 133"/>
          <p:cNvSpPr/>
          <p:nvPr/>
        </p:nvSpPr>
        <p:spPr>
          <a:xfrm>
            <a:off x="2971800" y="2647950"/>
            <a:ext cx="76200" cy="762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Wave 134"/>
          <p:cNvSpPr/>
          <p:nvPr/>
        </p:nvSpPr>
        <p:spPr>
          <a:xfrm rot="13840403">
            <a:off x="2385219" y="2626519"/>
            <a:ext cx="265113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Wave 135"/>
          <p:cNvSpPr/>
          <p:nvPr/>
        </p:nvSpPr>
        <p:spPr>
          <a:xfrm rot="13840403">
            <a:off x="2506662" y="2579688"/>
            <a:ext cx="265113" cy="103188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Wave 136"/>
          <p:cNvSpPr/>
          <p:nvPr/>
        </p:nvSpPr>
        <p:spPr>
          <a:xfrm rot="8824730">
            <a:off x="3040063" y="2960688"/>
            <a:ext cx="265112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Wave 137"/>
          <p:cNvSpPr/>
          <p:nvPr/>
        </p:nvSpPr>
        <p:spPr>
          <a:xfrm rot="11672565">
            <a:off x="1630363" y="2711450"/>
            <a:ext cx="265112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Wave 138"/>
          <p:cNvSpPr/>
          <p:nvPr/>
        </p:nvSpPr>
        <p:spPr>
          <a:xfrm rot="11672565">
            <a:off x="1381125" y="1841500"/>
            <a:ext cx="265113" cy="104775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4-Point Star 139"/>
          <p:cNvSpPr/>
          <p:nvPr/>
        </p:nvSpPr>
        <p:spPr>
          <a:xfrm>
            <a:off x="4267200" y="2724150"/>
            <a:ext cx="152400" cy="1524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Flowchart: Decision 140"/>
          <p:cNvSpPr/>
          <p:nvPr/>
        </p:nvSpPr>
        <p:spPr>
          <a:xfrm>
            <a:off x="4191000" y="2724150"/>
            <a:ext cx="76200" cy="762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Sun 141"/>
          <p:cNvSpPr/>
          <p:nvPr/>
        </p:nvSpPr>
        <p:spPr>
          <a:xfrm>
            <a:off x="2971800" y="514350"/>
            <a:ext cx="1143000" cy="1143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Cloud Callout 142"/>
          <p:cNvSpPr/>
          <p:nvPr/>
        </p:nvSpPr>
        <p:spPr>
          <a:xfrm>
            <a:off x="5181600" y="361950"/>
            <a:ext cx="2209800" cy="990600"/>
          </a:xfrm>
          <a:prstGeom prst="cloudCallou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Cloud Callout 143"/>
          <p:cNvSpPr>
            <a:spLocks noChangeArrowheads="1"/>
          </p:cNvSpPr>
          <p:nvPr/>
        </p:nvSpPr>
        <p:spPr bwMode="auto">
          <a:xfrm>
            <a:off x="1295400" y="438150"/>
            <a:ext cx="1143000" cy="533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00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1&quot;/&gt;&lt;/object&gt;&lt;object type=&quot;3&quot; unique_id=&quot;10004&quot;&gt;&lt;property id=&quot;20148&quot; value=&quot;5&quot;/&gt;&lt;property id=&quot;20300&quot; value=&quot;Slide 2&quot;/&gt;&lt;property id=&quot;20307&quot; value=&quot;336&quot;/&gt;&lt;/object&gt;&lt;object type=&quot;3&quot; unique_id=&quot;10005&quot;&gt;&lt;property id=&quot;20148&quot; value=&quot;5&quot;/&gt;&lt;property id=&quot;20300&quot; value=&quot;Slide 3&quot;/&gt;&lt;property id=&quot;20307&quot; value=&quot;334&quot;/&gt;&lt;/object&gt;&lt;object type=&quot;3&quot; unique_id=&quot;10006&quot;&gt;&lt;property id=&quot;20148&quot; value=&quot;5&quot;/&gt;&lt;property id=&quot;20300&quot; value=&quot;Slide 4&quot;/&gt;&lt;property id=&quot;20307&quot; value=&quot;338&quot;/&gt;&lt;/object&gt;&lt;object type=&quot;3&quot; unique_id=&quot;10007&quot;&gt;&lt;property id=&quot;20148&quot; value=&quot;5&quot;/&gt;&lt;property id=&quot;20300&quot; value=&quot;Slide 5&quot;/&gt;&lt;property id=&quot;20307&quot; value=&quot;330&quot;/&gt;&lt;/object&gt;&lt;object type=&quot;3&quot; unique_id=&quot;10008&quot;&gt;&lt;property id=&quot;20148&quot; value=&quot;5&quot;/&gt;&lt;property id=&quot;20300&quot; value=&quot;Slide 6&quot;/&gt;&lt;property id=&quot;20307&quot; value=&quot;313&quot;/&gt;&lt;/object&gt;&lt;object type=&quot;3&quot; unique_id=&quot;10009&quot;&gt;&lt;property id=&quot;20148&quot; value=&quot;5&quot;/&gt;&lt;property id=&quot;20300&quot; value=&quot;Slide 7&quot;/&gt;&lt;property id=&quot;20307&quot; value=&quot;340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319&quot;/&gt;&lt;/object&gt;&lt;object type=&quot;3&quot; unique_id=&quot;10013&quot;&gt;&lt;property id=&quot;20148&quot; value=&quot;5&quot;/&gt;&lt;property id=&quot;20300&quot; value=&quot;Slide 11&quot;/&gt;&lt;property id=&quot;20307&quot; value=&quot;308&quot;/&gt;&lt;/object&gt;&lt;object type=&quot;3&quot; unique_id=&quot;10014&quot;&gt;&lt;property id=&quot;20148&quot; value=&quot;5&quot;/&gt;&lt;property id=&quot;20300&quot; value=&quot;Slide 12&quot;/&gt;&lt;property id=&quot;20307&quot; value=&quot;317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337&quot;/&gt;&lt;/object&gt;&lt;object type=&quot;3&quot; unique_id=&quot;10017&quot;&gt;&lt;property id=&quot;20148&quot; value=&quot;5&quot;/&gt;&lt;property id=&quot;20300&quot; value=&quot;Slide 15&quot;/&gt;&lt;property id=&quot;20307&quot; value=&quot;342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104</Words>
  <Application>Microsoft Office PowerPoint</Application>
  <PresentationFormat>On-screen Show (16:9)</PresentationFormat>
  <Paragraphs>18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http://viet4room.com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 c d e f g h I k l m n o p q r s o p x</dc:title>
  <dc:creator>Manh Cuong</dc:creator>
  <cp:lastModifiedBy>DELL</cp:lastModifiedBy>
  <cp:revision>64</cp:revision>
  <dcterms:created xsi:type="dcterms:W3CDTF">2016-10-25T12:53:57Z</dcterms:created>
  <dcterms:modified xsi:type="dcterms:W3CDTF">2021-05-31T06:45:23Z</dcterms:modified>
</cp:coreProperties>
</file>