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8" r:id="rId3"/>
    <p:sldId id="264" r:id="rId4"/>
    <p:sldId id="303" r:id="rId5"/>
    <p:sldId id="296" r:id="rId6"/>
    <p:sldId id="285" r:id="rId7"/>
    <p:sldId id="286" r:id="rId8"/>
    <p:sldId id="287" r:id="rId9"/>
    <p:sldId id="288" r:id="rId10"/>
    <p:sldId id="289" r:id="rId11"/>
    <p:sldId id="290" r:id="rId12"/>
    <p:sldId id="297" r:id="rId13"/>
    <p:sldId id="304" r:id="rId14"/>
  </p:sldIdLst>
  <p:sldSz cx="14630400" cy="8229600"/>
  <p:notesSz cx="6858000" cy="9144000"/>
  <p:defaultTextStyle>
    <a:defPPr>
      <a:defRPr lang="en-US"/>
    </a:defPPr>
    <a:lvl1pPr algn="l" rtl="0" fontAlgn="base">
      <a:spcBef>
        <a:spcPct val="0"/>
      </a:spcBef>
      <a:spcAft>
        <a:spcPct val="0"/>
      </a:spcAft>
      <a:defRPr sz="3400" kern="1200">
        <a:solidFill>
          <a:schemeClr val="tx1"/>
        </a:solidFill>
        <a:latin typeface="Times New Roman" pitchFamily="18" charset="0"/>
        <a:ea typeface="+mn-ea"/>
        <a:cs typeface="+mn-cs"/>
      </a:defRPr>
    </a:lvl1pPr>
    <a:lvl2pPr marL="652463" indent="-195263" algn="l" rtl="0" fontAlgn="base">
      <a:spcBef>
        <a:spcPct val="0"/>
      </a:spcBef>
      <a:spcAft>
        <a:spcPct val="0"/>
      </a:spcAft>
      <a:defRPr sz="3400" kern="1200">
        <a:solidFill>
          <a:schemeClr val="tx1"/>
        </a:solidFill>
        <a:latin typeface="Times New Roman" pitchFamily="18" charset="0"/>
        <a:ea typeface="+mn-ea"/>
        <a:cs typeface="+mn-cs"/>
      </a:defRPr>
    </a:lvl2pPr>
    <a:lvl3pPr marL="1304925" indent="-390525" algn="l" rtl="0" fontAlgn="base">
      <a:spcBef>
        <a:spcPct val="0"/>
      </a:spcBef>
      <a:spcAft>
        <a:spcPct val="0"/>
      </a:spcAft>
      <a:defRPr sz="3400" kern="1200">
        <a:solidFill>
          <a:schemeClr val="tx1"/>
        </a:solidFill>
        <a:latin typeface="Times New Roman" pitchFamily="18" charset="0"/>
        <a:ea typeface="+mn-ea"/>
        <a:cs typeface="+mn-cs"/>
      </a:defRPr>
    </a:lvl3pPr>
    <a:lvl4pPr marL="1958975" indent="-587375" algn="l" rtl="0" fontAlgn="base">
      <a:spcBef>
        <a:spcPct val="0"/>
      </a:spcBef>
      <a:spcAft>
        <a:spcPct val="0"/>
      </a:spcAft>
      <a:defRPr sz="3400" kern="1200">
        <a:solidFill>
          <a:schemeClr val="tx1"/>
        </a:solidFill>
        <a:latin typeface="Times New Roman" pitchFamily="18" charset="0"/>
        <a:ea typeface="+mn-ea"/>
        <a:cs typeface="+mn-cs"/>
      </a:defRPr>
    </a:lvl4pPr>
    <a:lvl5pPr marL="2611438" indent="-782638" algn="l" rtl="0" fontAlgn="base">
      <a:spcBef>
        <a:spcPct val="0"/>
      </a:spcBef>
      <a:spcAft>
        <a:spcPct val="0"/>
      </a:spcAft>
      <a:defRPr sz="3400" kern="1200">
        <a:solidFill>
          <a:schemeClr val="tx1"/>
        </a:solidFill>
        <a:latin typeface="Times New Roman" pitchFamily="18" charset="0"/>
        <a:ea typeface="+mn-ea"/>
        <a:cs typeface="+mn-cs"/>
      </a:defRPr>
    </a:lvl5pPr>
    <a:lvl6pPr marL="2286000" algn="l" defTabSz="914400" rtl="0" eaLnBrk="1" latinLnBrk="0" hangingPunct="1">
      <a:defRPr sz="3400" kern="1200">
        <a:solidFill>
          <a:schemeClr val="tx1"/>
        </a:solidFill>
        <a:latin typeface="Times New Roman" pitchFamily="18" charset="0"/>
        <a:ea typeface="+mn-ea"/>
        <a:cs typeface="+mn-cs"/>
      </a:defRPr>
    </a:lvl6pPr>
    <a:lvl7pPr marL="2743200" algn="l" defTabSz="914400" rtl="0" eaLnBrk="1" latinLnBrk="0" hangingPunct="1">
      <a:defRPr sz="3400" kern="1200">
        <a:solidFill>
          <a:schemeClr val="tx1"/>
        </a:solidFill>
        <a:latin typeface="Times New Roman" pitchFamily="18" charset="0"/>
        <a:ea typeface="+mn-ea"/>
        <a:cs typeface="+mn-cs"/>
      </a:defRPr>
    </a:lvl7pPr>
    <a:lvl8pPr marL="3200400" algn="l" defTabSz="914400" rtl="0" eaLnBrk="1" latinLnBrk="0" hangingPunct="1">
      <a:defRPr sz="3400" kern="1200">
        <a:solidFill>
          <a:schemeClr val="tx1"/>
        </a:solidFill>
        <a:latin typeface="Times New Roman" pitchFamily="18" charset="0"/>
        <a:ea typeface="+mn-ea"/>
        <a:cs typeface="+mn-cs"/>
      </a:defRPr>
    </a:lvl8pPr>
    <a:lvl9pPr marL="3657600" algn="l" defTabSz="914400" rtl="0" eaLnBrk="1" latinLnBrk="0" hangingPunct="1">
      <a:defRPr sz="3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9" autoAdjust="0"/>
    <p:restoredTop sz="94693" autoAdjust="0"/>
  </p:normalViewPr>
  <p:slideViewPr>
    <p:cSldViewPr>
      <p:cViewPr varScale="1">
        <p:scale>
          <a:sx n="57" d="100"/>
          <a:sy n="57" d="100"/>
        </p:scale>
        <p:origin x="-750" y="-90"/>
      </p:cViewPr>
      <p:guideLst>
        <p:guide orient="horz" pos="2592"/>
        <p:guide pos="4608"/>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lvl1pPr>
            <a:lvl2pPr marL="653110" indent="0" algn="ctr">
              <a:buNone/>
              <a:defRPr/>
            </a:lvl2pPr>
            <a:lvl3pPr marL="1306220" indent="0" algn="ctr">
              <a:buNone/>
              <a:defRPr/>
            </a:lvl3pPr>
            <a:lvl4pPr marL="1959331" indent="0" algn="ctr">
              <a:buNone/>
              <a:defRPr/>
            </a:lvl4pPr>
            <a:lvl5pPr marL="2612441" indent="0" algn="ctr">
              <a:buNone/>
              <a:defRPr/>
            </a:lvl5pPr>
            <a:lvl6pPr marL="3265551" indent="0" algn="ctr">
              <a:buNone/>
              <a:defRPr/>
            </a:lvl6pPr>
            <a:lvl7pPr marL="3918661" indent="0" algn="ctr">
              <a:buNone/>
              <a:defRPr/>
            </a:lvl7pPr>
            <a:lvl8pPr marL="4571771" indent="0" algn="ctr">
              <a:buNone/>
              <a:defRPr/>
            </a:lvl8pPr>
            <a:lvl9pPr marL="522488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9A83FF-DBA3-4EEC-9C4E-C0F45FB1AD7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5D62E-0523-456E-A0EA-AF81B8444DC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733F32-97C1-4763-AB0E-DF9225DE83C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31520" y="329566"/>
            <a:ext cx="1316736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31520" y="1920240"/>
            <a:ext cx="6461760" cy="2623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437120" y="1920240"/>
            <a:ext cx="6461760" cy="2623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31520" y="4726306"/>
            <a:ext cx="6461760" cy="26250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7437120" y="4726306"/>
            <a:ext cx="6461760" cy="26250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CE9987-2F44-4CF8-A6E8-4337B6649FF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8DF2A2-83A7-403C-909C-E612F5015E1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lvl1pPr>
            <a:lvl2pPr marL="653110" indent="0">
              <a:buNone/>
              <a:defRPr sz="2600"/>
            </a:lvl2pPr>
            <a:lvl3pPr marL="1306220" indent="0">
              <a:buNone/>
              <a:defRPr sz="2300"/>
            </a:lvl3pPr>
            <a:lvl4pPr marL="1959331" indent="0">
              <a:buNone/>
              <a:defRPr sz="2000"/>
            </a:lvl4pPr>
            <a:lvl5pPr marL="2612441" indent="0">
              <a:buNone/>
              <a:defRPr sz="2000"/>
            </a:lvl5pPr>
            <a:lvl6pPr marL="3265551" indent="0">
              <a:buNone/>
              <a:defRPr sz="2000"/>
            </a:lvl6pPr>
            <a:lvl7pPr marL="3918661" indent="0">
              <a:buNone/>
              <a:defRPr sz="2000"/>
            </a:lvl7pPr>
            <a:lvl8pPr marL="4571771" indent="0">
              <a:buNone/>
              <a:defRPr sz="2000"/>
            </a:lvl8pPr>
            <a:lvl9pPr marL="5224882"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C01879-EAAA-4B52-B942-428A98F3ED8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483ED3-C5EC-4944-8ABB-15C19A9232A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E3AD308-C4F3-4969-9BD8-557DD3B0561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8F3E90-9E4D-4CFC-8B4A-9C7DC3AA3D0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16F027-6C27-4EB8-813F-5669DA8A7BD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7DE61D-C4C2-43D6-BE2F-72B0C5D5ECB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pPr lvl="0"/>
            <a:endParaRPr lang="en-US" noProof="0" smtClean="0"/>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99BEF9-895C-4E70-9650-4A297B374B6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31838" y="330200"/>
            <a:ext cx="13166725" cy="1371600"/>
          </a:xfrm>
          <a:prstGeom prst="rect">
            <a:avLst/>
          </a:prstGeom>
          <a:noFill/>
          <a:ln w="9525">
            <a:noFill/>
            <a:miter lim="800000"/>
            <a:headEnd/>
            <a:tailEnd/>
          </a:ln>
        </p:spPr>
        <p:txBody>
          <a:bodyPr vert="horz" wrap="square" lIns="130622" tIns="65311" rIns="130622" bIns="65311"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731838" y="1920875"/>
            <a:ext cx="13166725" cy="5430838"/>
          </a:xfrm>
          <a:prstGeom prst="rect">
            <a:avLst/>
          </a:prstGeom>
          <a:noFill/>
          <a:ln w="9525">
            <a:noFill/>
            <a:miter lim="800000"/>
            <a:headEnd/>
            <a:tailEnd/>
          </a:ln>
        </p:spPr>
        <p:txBody>
          <a:bodyPr vert="horz" wrap="square" lIns="130622" tIns="65311" rIns="130622" bIns="653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31838" y="7494588"/>
            <a:ext cx="3413125" cy="57150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defRPr sz="2000">
                <a:latin typeface="+mn-lt"/>
              </a:defRPr>
            </a:lvl1pPr>
          </a:lstStyle>
          <a:p>
            <a:pPr>
              <a:defRPr/>
            </a:pPr>
            <a:endParaRPr lang="en-US"/>
          </a:p>
        </p:txBody>
      </p:sp>
      <p:sp>
        <p:nvSpPr>
          <p:cNvPr id="1029" name="Rectangle 5"/>
          <p:cNvSpPr>
            <a:spLocks noGrp="1" noChangeArrowheads="1"/>
          </p:cNvSpPr>
          <p:nvPr>
            <p:ph type="ftr" sz="quarter" idx="3"/>
          </p:nvPr>
        </p:nvSpPr>
        <p:spPr bwMode="auto">
          <a:xfrm>
            <a:off x="4999038" y="7494588"/>
            <a:ext cx="4632325" cy="57150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lgn="ctr">
              <a:defRPr sz="20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10485438" y="7494588"/>
            <a:ext cx="3413125" cy="57150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lgn="r">
              <a:defRPr sz="2000">
                <a:latin typeface="+mn-lt"/>
              </a:defRPr>
            </a:lvl1pPr>
          </a:lstStyle>
          <a:p>
            <a:pPr>
              <a:defRPr/>
            </a:pPr>
            <a:fld id="{6C9E4868-97FB-4580-B953-42B7DA460B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6300">
          <a:solidFill>
            <a:schemeClr val="tx2"/>
          </a:solidFill>
          <a:latin typeface="+mj-lt"/>
          <a:ea typeface="+mj-ea"/>
          <a:cs typeface="+mj-cs"/>
        </a:defRPr>
      </a:lvl1pPr>
      <a:lvl2pPr algn="ctr" rtl="0" eaLnBrk="0" fontAlgn="base" hangingPunct="0">
        <a:spcBef>
          <a:spcPct val="0"/>
        </a:spcBef>
        <a:spcAft>
          <a:spcPct val="0"/>
        </a:spcAft>
        <a:defRPr sz="6300">
          <a:solidFill>
            <a:schemeClr val="tx2"/>
          </a:solidFill>
          <a:latin typeface="Arial" charset="0"/>
        </a:defRPr>
      </a:lvl2pPr>
      <a:lvl3pPr algn="ctr" rtl="0" eaLnBrk="0" fontAlgn="base" hangingPunct="0">
        <a:spcBef>
          <a:spcPct val="0"/>
        </a:spcBef>
        <a:spcAft>
          <a:spcPct val="0"/>
        </a:spcAft>
        <a:defRPr sz="6300">
          <a:solidFill>
            <a:schemeClr val="tx2"/>
          </a:solidFill>
          <a:latin typeface="Arial" charset="0"/>
        </a:defRPr>
      </a:lvl3pPr>
      <a:lvl4pPr algn="ctr" rtl="0" eaLnBrk="0" fontAlgn="base" hangingPunct="0">
        <a:spcBef>
          <a:spcPct val="0"/>
        </a:spcBef>
        <a:spcAft>
          <a:spcPct val="0"/>
        </a:spcAft>
        <a:defRPr sz="6300">
          <a:solidFill>
            <a:schemeClr val="tx2"/>
          </a:solidFill>
          <a:latin typeface="Arial" charset="0"/>
        </a:defRPr>
      </a:lvl4pPr>
      <a:lvl5pPr algn="ctr" rtl="0" eaLnBrk="0" fontAlgn="base" hangingPunct="0">
        <a:spcBef>
          <a:spcPct val="0"/>
        </a:spcBef>
        <a:spcAft>
          <a:spcPct val="0"/>
        </a:spcAft>
        <a:defRPr sz="6300">
          <a:solidFill>
            <a:schemeClr val="tx2"/>
          </a:solidFill>
          <a:latin typeface="Arial" charset="0"/>
        </a:defRPr>
      </a:lvl5pPr>
      <a:lvl6pPr marL="653110" algn="ctr" rtl="0" fontAlgn="base">
        <a:spcBef>
          <a:spcPct val="0"/>
        </a:spcBef>
        <a:spcAft>
          <a:spcPct val="0"/>
        </a:spcAft>
        <a:defRPr sz="6300">
          <a:solidFill>
            <a:schemeClr val="tx2"/>
          </a:solidFill>
          <a:latin typeface="Arial" charset="0"/>
        </a:defRPr>
      </a:lvl6pPr>
      <a:lvl7pPr marL="1306220" algn="ctr" rtl="0" fontAlgn="base">
        <a:spcBef>
          <a:spcPct val="0"/>
        </a:spcBef>
        <a:spcAft>
          <a:spcPct val="0"/>
        </a:spcAft>
        <a:defRPr sz="6300">
          <a:solidFill>
            <a:schemeClr val="tx2"/>
          </a:solidFill>
          <a:latin typeface="Arial" charset="0"/>
        </a:defRPr>
      </a:lvl7pPr>
      <a:lvl8pPr marL="1959331" algn="ctr" rtl="0" fontAlgn="base">
        <a:spcBef>
          <a:spcPct val="0"/>
        </a:spcBef>
        <a:spcAft>
          <a:spcPct val="0"/>
        </a:spcAft>
        <a:defRPr sz="6300">
          <a:solidFill>
            <a:schemeClr val="tx2"/>
          </a:solidFill>
          <a:latin typeface="Arial" charset="0"/>
        </a:defRPr>
      </a:lvl8pPr>
      <a:lvl9pPr marL="2612441" algn="ctr" rtl="0" fontAlgn="base">
        <a:spcBef>
          <a:spcPct val="0"/>
        </a:spcBef>
        <a:spcAft>
          <a:spcPct val="0"/>
        </a:spcAft>
        <a:defRPr sz="6300">
          <a:solidFill>
            <a:schemeClr val="tx2"/>
          </a:solidFill>
          <a:latin typeface="Arial" charset="0"/>
        </a:defRPr>
      </a:lvl9pPr>
    </p:titleStyle>
    <p:bodyStyle>
      <a:lvl1pPr marL="488950" indent="-488950" algn="l" rtl="0" eaLnBrk="0" fontAlgn="base" hangingPunct="0">
        <a:spcBef>
          <a:spcPct val="20000"/>
        </a:spcBef>
        <a:spcAft>
          <a:spcPct val="0"/>
        </a:spcAft>
        <a:buChar char="•"/>
        <a:defRPr sz="4600">
          <a:solidFill>
            <a:schemeClr val="tx1"/>
          </a:solidFill>
          <a:latin typeface="+mn-lt"/>
          <a:ea typeface="+mn-ea"/>
          <a:cs typeface="+mn-cs"/>
        </a:defRPr>
      </a:lvl1pPr>
      <a:lvl2pPr marL="1060450" indent="-407988" algn="l" rtl="0" eaLnBrk="0" fontAlgn="base" hangingPunct="0">
        <a:spcBef>
          <a:spcPct val="20000"/>
        </a:spcBef>
        <a:spcAft>
          <a:spcPct val="0"/>
        </a:spcAft>
        <a:buChar char="–"/>
        <a:defRPr sz="4000">
          <a:solidFill>
            <a:schemeClr val="tx1"/>
          </a:solidFill>
          <a:latin typeface="+mn-lt"/>
        </a:defRPr>
      </a:lvl2pPr>
      <a:lvl3pPr marL="1631950" indent="-325438" algn="l" rtl="0" eaLnBrk="0" fontAlgn="base" hangingPunct="0">
        <a:spcBef>
          <a:spcPct val="20000"/>
        </a:spcBef>
        <a:spcAft>
          <a:spcPct val="0"/>
        </a:spcAft>
        <a:buChar char="•"/>
        <a:defRPr sz="3400">
          <a:solidFill>
            <a:schemeClr val="tx1"/>
          </a:solidFill>
          <a:latin typeface="+mn-lt"/>
        </a:defRPr>
      </a:lvl3pPr>
      <a:lvl4pPr marL="2284413" indent="-325438" algn="l" rtl="0" eaLnBrk="0" fontAlgn="base" hangingPunct="0">
        <a:spcBef>
          <a:spcPct val="20000"/>
        </a:spcBef>
        <a:spcAft>
          <a:spcPct val="0"/>
        </a:spcAft>
        <a:buChar char="–"/>
        <a:defRPr sz="2900">
          <a:solidFill>
            <a:schemeClr val="tx1"/>
          </a:solidFill>
          <a:latin typeface="+mn-lt"/>
        </a:defRPr>
      </a:lvl4pPr>
      <a:lvl5pPr marL="2938463" indent="-325438" algn="l" rtl="0" eaLnBrk="0" fontAlgn="base" hangingPunct="0">
        <a:spcBef>
          <a:spcPct val="20000"/>
        </a:spcBef>
        <a:spcAft>
          <a:spcPct val="0"/>
        </a:spcAft>
        <a:buChar char="»"/>
        <a:defRPr sz="2900">
          <a:solidFill>
            <a:schemeClr val="tx1"/>
          </a:solidFill>
          <a:latin typeface="+mn-lt"/>
        </a:defRPr>
      </a:lvl5pPr>
      <a:lvl6pPr marL="3592106" indent="-326555" algn="l" rtl="0" fontAlgn="base">
        <a:spcBef>
          <a:spcPct val="20000"/>
        </a:spcBef>
        <a:spcAft>
          <a:spcPct val="0"/>
        </a:spcAft>
        <a:buChar char="»"/>
        <a:defRPr sz="2900">
          <a:solidFill>
            <a:schemeClr val="tx1"/>
          </a:solidFill>
          <a:latin typeface="+mn-lt"/>
        </a:defRPr>
      </a:lvl6pPr>
      <a:lvl7pPr marL="4245216" indent="-326555" algn="l" rtl="0" fontAlgn="base">
        <a:spcBef>
          <a:spcPct val="20000"/>
        </a:spcBef>
        <a:spcAft>
          <a:spcPct val="0"/>
        </a:spcAft>
        <a:buChar char="»"/>
        <a:defRPr sz="2900">
          <a:solidFill>
            <a:schemeClr val="tx1"/>
          </a:solidFill>
          <a:latin typeface="+mn-lt"/>
        </a:defRPr>
      </a:lvl7pPr>
      <a:lvl8pPr marL="4898327" indent="-326555" algn="l" rtl="0" fontAlgn="base">
        <a:spcBef>
          <a:spcPct val="20000"/>
        </a:spcBef>
        <a:spcAft>
          <a:spcPct val="0"/>
        </a:spcAft>
        <a:buChar char="»"/>
        <a:defRPr sz="2900">
          <a:solidFill>
            <a:schemeClr val="tx1"/>
          </a:solidFill>
          <a:latin typeface="+mn-lt"/>
        </a:defRPr>
      </a:lvl8pPr>
      <a:lvl9pPr marL="5551437" indent="-326555" algn="l" rtl="0" fontAlgn="base">
        <a:spcBef>
          <a:spcPct val="20000"/>
        </a:spcBef>
        <a:spcAft>
          <a:spcPct val="0"/>
        </a:spcAft>
        <a:buChar char="»"/>
        <a:defRPr sz="2900">
          <a:solidFill>
            <a:schemeClr val="tx1"/>
          </a:solidFill>
          <a:latin typeface="+mn-lt"/>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wmf"/><Relationship Id="rId5" Type="http://schemas.openxmlformats.org/officeDocument/2006/relationships/image" Target="../media/image29.gif"/><Relationship Id="rId4" Type="http://schemas.openxmlformats.org/officeDocument/2006/relationships/image" Target="../media/image28.gi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fg3.jpg"/>
          <p:cNvPicPr>
            <a:picLocks noChangeAspect="1"/>
          </p:cNvPicPr>
          <p:nvPr/>
        </p:nvPicPr>
        <p:blipFill>
          <a:blip r:embed="rId2"/>
          <a:srcRect/>
          <a:stretch>
            <a:fillRect/>
          </a:stretch>
        </p:blipFill>
        <p:spPr bwMode="auto">
          <a:xfrm>
            <a:off x="0" y="0"/>
            <a:ext cx="14630400" cy="8229600"/>
          </a:xfrm>
          <a:prstGeom prst="rect">
            <a:avLst/>
          </a:prstGeom>
          <a:noFill/>
          <a:ln w="9525">
            <a:noFill/>
            <a:miter lim="800000"/>
            <a:headEnd/>
            <a:tailEnd/>
          </a:ln>
        </p:spPr>
      </p:pic>
      <p:sp>
        <p:nvSpPr>
          <p:cNvPr id="3075" name="WordArt 3"/>
          <p:cNvSpPr>
            <a:spLocks noChangeArrowheads="1" noChangeShapeType="1" noTextEdit="1"/>
          </p:cNvSpPr>
          <p:nvPr/>
        </p:nvSpPr>
        <p:spPr bwMode="auto">
          <a:xfrm>
            <a:off x="1219200" y="549275"/>
            <a:ext cx="12573000" cy="10148888"/>
          </a:xfrm>
          <a:prstGeom prst="rect">
            <a:avLst/>
          </a:prstGeom>
        </p:spPr>
        <p:txBody>
          <a:bodyPr spcFirstLastPara="1" wrap="none" fromWordArt="1">
            <a:prstTxWarp prst="textArchUp">
              <a:avLst>
                <a:gd name="adj" fmla="val 10800004"/>
              </a:avLst>
            </a:prstTxWarp>
          </a:bodyPr>
          <a:lstStyle/>
          <a:p>
            <a:pPr algn="ctr"/>
            <a:r>
              <a:rPr lang="en-US" sz="5100" kern="10">
                <a:ln w="9525">
                  <a:solidFill>
                    <a:srgbClr val="000000"/>
                  </a:solidFill>
                  <a:round/>
                  <a:headEnd/>
                  <a:tailEnd/>
                </a:ln>
                <a:solidFill>
                  <a:srgbClr val="990099"/>
                </a:solidFill>
                <a:latin typeface="Times New Roman"/>
                <a:cs typeface="Times New Roman"/>
              </a:rPr>
              <a:t>Kính chào các Thầy, Cô giáo về dự tiết học hôm nay </a:t>
            </a:r>
          </a:p>
        </p:txBody>
      </p:sp>
      <p:sp>
        <p:nvSpPr>
          <p:cNvPr id="3076" name="WordArt 4"/>
          <p:cNvSpPr>
            <a:spLocks noChangeArrowheads="1" noChangeShapeType="1" noTextEdit="1"/>
          </p:cNvSpPr>
          <p:nvPr/>
        </p:nvSpPr>
        <p:spPr bwMode="auto">
          <a:xfrm>
            <a:off x="3779838" y="2468563"/>
            <a:ext cx="7481887" cy="2011362"/>
          </a:xfrm>
          <a:prstGeom prst="rect">
            <a:avLst/>
          </a:prstGeom>
        </p:spPr>
        <p:txBody>
          <a:bodyPr wrap="none" fromWordArt="1">
            <a:prstTxWarp prst="textPlain">
              <a:avLst>
                <a:gd name="adj" fmla="val 50000"/>
              </a:avLst>
            </a:prstTxWarp>
          </a:bodyPr>
          <a:lstStyle/>
          <a:p>
            <a:pPr algn="ctr"/>
            <a:r>
              <a:rPr lang="en-US" sz="5100" kern="10">
                <a:ln w="19050">
                  <a:solidFill>
                    <a:srgbClr val="009900"/>
                  </a:solidFill>
                  <a:round/>
                  <a:headEnd/>
                  <a:tailEnd/>
                </a:ln>
                <a:solidFill>
                  <a:srgbClr val="FF0000"/>
                </a:solidFill>
                <a:effectLst>
                  <a:outerShdw dist="35921" dir="2700000" algn="ctr" rotWithShape="0">
                    <a:srgbClr val="990000"/>
                  </a:outerShdw>
                </a:effectLst>
                <a:latin typeface="Times New Roman"/>
                <a:cs typeface="Times New Roman"/>
              </a:rPr>
              <a:t>Môn: Mĩ thuật</a:t>
            </a:r>
          </a:p>
        </p:txBody>
      </p:sp>
      <p:sp>
        <p:nvSpPr>
          <p:cNvPr id="3077" name="WordArt 5"/>
          <p:cNvSpPr>
            <a:spLocks noChangeArrowheads="1" noChangeShapeType="1" noTextEdit="1"/>
          </p:cNvSpPr>
          <p:nvPr/>
        </p:nvSpPr>
        <p:spPr bwMode="auto">
          <a:xfrm>
            <a:off x="3902075" y="5851525"/>
            <a:ext cx="7435850" cy="641350"/>
          </a:xfrm>
          <a:prstGeom prst="rect">
            <a:avLst/>
          </a:prstGeom>
        </p:spPr>
        <p:txBody>
          <a:bodyPr wrap="none" fromWordArt="1">
            <a:prstTxWarp prst="textPlain">
              <a:avLst>
                <a:gd name="adj" fmla="val 50000"/>
              </a:avLst>
            </a:prstTxWarp>
          </a:bodyPr>
          <a:lstStyle/>
          <a:p>
            <a:pPr algn="ctr"/>
            <a:r>
              <a:rPr lang="en-US" sz="5100" b="1" kern="10">
                <a:ln w="12700">
                  <a:solidFill>
                    <a:srgbClr val="FF6600"/>
                  </a:solidFill>
                  <a:round/>
                  <a:headEnd/>
                  <a:tailEnd/>
                </a:ln>
                <a:solidFill>
                  <a:srgbClr val="0000FF"/>
                </a:solidFill>
                <a:effectLst>
                  <a:outerShdw dist="35921" dir="2700000" sy="50000" kx="2115830" algn="bl" rotWithShape="0">
                    <a:srgbClr val="C0C0C0">
                      <a:alpha val="79999"/>
                    </a:srgbClr>
                  </a:outerShdw>
                </a:effectLst>
                <a:latin typeface="Times New Roman"/>
                <a:cs typeface="Times New Roman"/>
              </a:rPr>
              <a:t>Giáo viên: Trần Thị Bình</a:t>
            </a:r>
          </a:p>
        </p:txBody>
      </p:sp>
      <p:sp>
        <p:nvSpPr>
          <p:cNvPr id="3079" name="WordArt 7"/>
          <p:cNvSpPr>
            <a:spLocks noChangeArrowheads="1" noChangeShapeType="1" noTextEdit="1"/>
          </p:cNvSpPr>
          <p:nvPr/>
        </p:nvSpPr>
        <p:spPr bwMode="auto">
          <a:xfrm>
            <a:off x="2073275" y="6675438"/>
            <a:ext cx="11337925" cy="457200"/>
          </a:xfrm>
          <a:prstGeom prst="rect">
            <a:avLst/>
          </a:prstGeom>
        </p:spPr>
        <p:txBody>
          <a:bodyPr wrap="none" fromWordArt="1">
            <a:prstTxWarp prst="textPlain">
              <a:avLst>
                <a:gd name="adj" fmla="val 50000"/>
              </a:avLst>
            </a:prstTxWarp>
          </a:bodyPr>
          <a:lstStyle/>
          <a:p>
            <a:pPr algn="ctr"/>
            <a:r>
              <a:rPr lang="vi-VN" sz="5100" kern="10">
                <a:ln w="9525">
                  <a:noFill/>
                  <a:round/>
                  <a:headEnd/>
                  <a:tailEnd/>
                </a:ln>
                <a:solidFill>
                  <a:srgbClr val="990099"/>
                </a:solidFill>
                <a:effectLst>
                  <a:outerShdw dist="35921" dir="2700000" algn="ctr" rotWithShape="0">
                    <a:srgbClr val="C0C0C0">
                      <a:alpha val="79999"/>
                    </a:srgbClr>
                  </a:outerShdw>
                </a:effectLst>
                <a:latin typeface="Times New Roman"/>
                <a:cs typeface="Times New Roman"/>
              </a:rPr>
              <a:t>Trường Tiểu học Đoàn Nghiên</a:t>
            </a:r>
            <a:endParaRPr lang="en-US" sz="5100" kern="10">
              <a:ln w="9525">
                <a:noFill/>
                <a:round/>
                <a:headEnd/>
                <a:tailEnd/>
              </a:ln>
              <a:solidFill>
                <a:srgbClr val="990099"/>
              </a:solidFill>
              <a:effectLst>
                <a:outerShdw dist="35921" dir="2700000" algn="ctr" rotWithShape="0">
                  <a:srgbClr val="C0C0C0">
                    <a:alpha val="79999"/>
                  </a:srgbClr>
                </a:outerShdw>
              </a:effectLst>
              <a:latin typeface="Times New Roman"/>
              <a:cs typeface="Times New Roman"/>
            </a:endParaRPr>
          </a:p>
        </p:txBody>
      </p:sp>
      <p:pic>
        <p:nvPicPr>
          <p:cNvPr id="2055" name="Picture 13" descr="Bird-01-june"/>
          <p:cNvPicPr>
            <a:picLocks noChangeAspect="1" noChangeArrowheads="1" noCrop="1"/>
          </p:cNvPicPr>
          <p:nvPr/>
        </p:nvPicPr>
        <p:blipFill>
          <a:blip r:embed="rId3"/>
          <a:srcRect/>
          <a:stretch>
            <a:fillRect/>
          </a:stretch>
        </p:blipFill>
        <p:spPr bwMode="auto">
          <a:xfrm>
            <a:off x="12192000" y="639763"/>
            <a:ext cx="2438400" cy="1463675"/>
          </a:xfrm>
          <a:prstGeom prst="rect">
            <a:avLst/>
          </a:prstGeom>
          <a:noFill/>
          <a:ln w="9525">
            <a:noFill/>
            <a:miter lim="800000"/>
            <a:headEnd/>
            <a:tailEnd/>
          </a:ln>
        </p:spPr>
      </p:pic>
      <p:pic>
        <p:nvPicPr>
          <p:cNvPr id="3081" name="Picture 13" descr="Bird-01-june"/>
          <p:cNvPicPr>
            <a:picLocks noChangeAspect="1" noChangeArrowheads="1" noCrop="1"/>
          </p:cNvPicPr>
          <p:nvPr/>
        </p:nvPicPr>
        <p:blipFill>
          <a:blip r:embed="rId3"/>
          <a:srcRect/>
          <a:stretch>
            <a:fillRect/>
          </a:stretch>
        </p:blipFill>
        <p:spPr bwMode="auto">
          <a:xfrm>
            <a:off x="7070725" y="1554163"/>
            <a:ext cx="2438400" cy="823912"/>
          </a:xfrm>
          <a:prstGeom prst="rect">
            <a:avLst/>
          </a:prstGeom>
          <a:noFill/>
          <a:ln w="9525">
            <a:noFill/>
            <a:miter lim="800000"/>
            <a:headEnd/>
            <a:tailEnd/>
          </a:ln>
        </p:spPr>
      </p:pic>
      <p:pic>
        <p:nvPicPr>
          <p:cNvPr id="2057" name="Picture 13" descr="Bird-01-june"/>
          <p:cNvPicPr>
            <a:picLocks noChangeAspect="1" noChangeArrowheads="1" noCrop="1"/>
          </p:cNvPicPr>
          <p:nvPr/>
        </p:nvPicPr>
        <p:blipFill>
          <a:blip r:embed="rId3"/>
          <a:srcRect/>
          <a:stretch>
            <a:fillRect/>
          </a:stretch>
        </p:blipFill>
        <p:spPr bwMode="auto">
          <a:xfrm>
            <a:off x="4389438" y="1463675"/>
            <a:ext cx="2071687" cy="730250"/>
          </a:xfrm>
          <a:prstGeom prst="rect">
            <a:avLst/>
          </a:prstGeom>
          <a:noFill/>
          <a:ln w="9525">
            <a:noFill/>
            <a:miter lim="800000"/>
            <a:headEnd/>
            <a:tailEnd/>
          </a:ln>
        </p:spPr>
      </p:pic>
      <p:pic>
        <p:nvPicPr>
          <p:cNvPr id="2058" name="Picture 13" descr="Bird-01-june"/>
          <p:cNvPicPr>
            <a:picLocks noChangeAspect="1" noChangeArrowheads="1" noCrop="1"/>
          </p:cNvPicPr>
          <p:nvPr/>
        </p:nvPicPr>
        <p:blipFill>
          <a:blip r:embed="rId3"/>
          <a:srcRect/>
          <a:stretch>
            <a:fillRect/>
          </a:stretch>
        </p:blipFill>
        <p:spPr bwMode="auto">
          <a:xfrm>
            <a:off x="0" y="549275"/>
            <a:ext cx="2682875" cy="914400"/>
          </a:xfrm>
          <a:prstGeom prst="rect">
            <a:avLst/>
          </a:prstGeom>
          <a:noFill/>
          <a:ln w="9525">
            <a:noFill/>
            <a:miter lim="800000"/>
            <a:headEnd/>
            <a:tailEnd/>
          </a:ln>
        </p:spPr>
      </p:pic>
      <p:pic>
        <p:nvPicPr>
          <p:cNvPr id="2059" name="Picture 13" descr="Bird-01-june"/>
          <p:cNvPicPr>
            <a:picLocks noChangeAspect="1" noChangeArrowheads="1" noCrop="1"/>
          </p:cNvPicPr>
          <p:nvPr/>
        </p:nvPicPr>
        <p:blipFill>
          <a:blip r:embed="rId3"/>
          <a:srcRect/>
          <a:stretch>
            <a:fillRect/>
          </a:stretch>
        </p:blipFill>
        <p:spPr bwMode="auto">
          <a:xfrm>
            <a:off x="9631363" y="1828800"/>
            <a:ext cx="1951037" cy="822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childTnLst>
                                </p:cTn>
                              </p:par>
                              <p:par>
                                <p:cTn id="9" presetID="22" presetClass="emph" presetSubtype="0" repeatCount="indefinite" fill="hold" grpId="1" nodeType="withEffect">
                                  <p:stCondLst>
                                    <p:cond delay="0"/>
                                  </p:stCondLst>
                                  <p:childTnLst>
                                    <p:animClr clrSpc="hsl" dir="cw">
                                      <p:cBhvr override="childStyle">
                                        <p:cTn id="10" dur="500" fill="hold"/>
                                        <p:tgtEl>
                                          <p:spTgt spid="3075"/>
                                        </p:tgtEl>
                                        <p:attrNameLst>
                                          <p:attrName>style.color</p:attrName>
                                        </p:attrNameLst>
                                      </p:cBhvr>
                                      <p:by>
                                        <p:hsl h="-7200000" s="0" l="0"/>
                                      </p:by>
                                    </p:animClr>
                                    <p:animClr clrSpc="hsl" dir="cw">
                                      <p:cBhvr>
                                        <p:cTn id="11" dur="500" fill="hold"/>
                                        <p:tgtEl>
                                          <p:spTgt spid="3075"/>
                                        </p:tgtEl>
                                        <p:attrNameLst>
                                          <p:attrName>fillcolor</p:attrName>
                                        </p:attrNameLst>
                                      </p:cBhvr>
                                      <p:by>
                                        <p:hsl h="-7200000" s="0" l="0"/>
                                      </p:by>
                                    </p:animClr>
                                    <p:animClr clrSpc="hsl" dir="cw">
                                      <p:cBhvr>
                                        <p:cTn id="12" dur="500" fill="hold"/>
                                        <p:tgtEl>
                                          <p:spTgt spid="3075"/>
                                        </p:tgtEl>
                                        <p:attrNameLst>
                                          <p:attrName>stroke.color</p:attrName>
                                        </p:attrNameLst>
                                      </p:cBhvr>
                                      <p:by>
                                        <p:hsl h="-7200000" s="0" l="0"/>
                                      </p:by>
                                    </p:animClr>
                                    <p:set>
                                      <p:cBhvr>
                                        <p:cTn id="13" dur="500" fill="hold"/>
                                        <p:tgtEl>
                                          <p:spTgt spid="3075"/>
                                        </p:tgtEl>
                                        <p:attrNameLst>
                                          <p:attrName>fill.type</p:attrName>
                                        </p:attrNameLst>
                                      </p:cBhvr>
                                      <p:to>
                                        <p:strVal val="solid"/>
                                      </p:to>
                                    </p:set>
                                  </p:childTnLst>
                                </p:cTn>
                              </p:par>
                              <p:par>
                                <p:cTn id="14" presetID="20" presetClass="entr" presetSubtype="0" fill="hold" grpId="0" nodeType="with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wedge">
                                      <p:cBhvr>
                                        <p:cTn id="16" dur="2000"/>
                                        <p:tgtEl>
                                          <p:spTgt spid="3076"/>
                                        </p:tgtEl>
                                      </p:cBhvr>
                                    </p:animEffect>
                                  </p:childTnLst>
                                </p:cTn>
                              </p:par>
                              <p:par>
                                <p:cTn id="17" presetID="22" presetClass="emph" presetSubtype="0" repeatCount="indefinite" fill="hold" grpId="1" nodeType="withEffect">
                                  <p:stCondLst>
                                    <p:cond delay="0"/>
                                  </p:stCondLst>
                                  <p:childTnLst>
                                    <p:animClr clrSpc="hsl" dir="cw">
                                      <p:cBhvr override="childStyle">
                                        <p:cTn id="18" dur="500" fill="hold"/>
                                        <p:tgtEl>
                                          <p:spTgt spid="3076"/>
                                        </p:tgtEl>
                                        <p:attrNameLst>
                                          <p:attrName>style.color</p:attrName>
                                        </p:attrNameLst>
                                      </p:cBhvr>
                                      <p:by>
                                        <p:hsl h="-7200000" s="0" l="0"/>
                                      </p:by>
                                    </p:animClr>
                                    <p:animClr clrSpc="hsl" dir="cw">
                                      <p:cBhvr>
                                        <p:cTn id="19" dur="500" fill="hold"/>
                                        <p:tgtEl>
                                          <p:spTgt spid="3076"/>
                                        </p:tgtEl>
                                        <p:attrNameLst>
                                          <p:attrName>fillcolor</p:attrName>
                                        </p:attrNameLst>
                                      </p:cBhvr>
                                      <p:by>
                                        <p:hsl h="-7200000" s="0" l="0"/>
                                      </p:by>
                                    </p:animClr>
                                    <p:animClr clrSpc="hsl" dir="cw">
                                      <p:cBhvr>
                                        <p:cTn id="20" dur="500" fill="hold"/>
                                        <p:tgtEl>
                                          <p:spTgt spid="3076"/>
                                        </p:tgtEl>
                                        <p:attrNameLst>
                                          <p:attrName>stroke.color</p:attrName>
                                        </p:attrNameLst>
                                      </p:cBhvr>
                                      <p:by>
                                        <p:hsl h="-7200000" s="0" l="0"/>
                                      </p:by>
                                    </p:animClr>
                                    <p:set>
                                      <p:cBhvr>
                                        <p:cTn id="21" dur="500" fill="hold"/>
                                        <p:tgtEl>
                                          <p:spTgt spid="3076"/>
                                        </p:tgtEl>
                                        <p:attrNameLst>
                                          <p:attrName>fill.type</p:attrName>
                                        </p:attrNameLst>
                                      </p:cBhvr>
                                      <p:to>
                                        <p:strVal val="solid"/>
                                      </p:to>
                                    </p:set>
                                  </p:childTnLst>
                                </p:cTn>
                              </p:par>
                              <p:par>
                                <p:cTn id="22" presetID="54" presetClass="entr" presetSubtype="0" accel="100000" fill="hold" grpId="0" nodeType="withEffect">
                                  <p:stCondLst>
                                    <p:cond delay="0"/>
                                  </p:stCondLst>
                                  <p:childTnLst>
                                    <p:set>
                                      <p:cBhvr>
                                        <p:cTn id="23" dur="1" fill="hold">
                                          <p:stCondLst>
                                            <p:cond delay="0"/>
                                          </p:stCondLst>
                                        </p:cTn>
                                        <p:tgtEl>
                                          <p:spTgt spid="3077"/>
                                        </p:tgtEl>
                                        <p:attrNameLst>
                                          <p:attrName>style.visibility</p:attrName>
                                        </p:attrNameLst>
                                      </p:cBhvr>
                                      <p:to>
                                        <p:strVal val="visible"/>
                                      </p:to>
                                    </p:set>
                                    <p:anim calcmode="lin" valueType="num">
                                      <p:cBhvr>
                                        <p:cTn id="24" dur="500" fill="hold"/>
                                        <p:tgtEl>
                                          <p:spTgt spid="3077"/>
                                        </p:tgtEl>
                                        <p:attrNameLst>
                                          <p:attrName>ppt_w</p:attrName>
                                        </p:attrNameLst>
                                      </p:cBhvr>
                                      <p:tavLst>
                                        <p:tav tm="0">
                                          <p:val>
                                            <p:strVal val="#ppt_w*0.05"/>
                                          </p:val>
                                        </p:tav>
                                        <p:tav tm="100000">
                                          <p:val>
                                            <p:strVal val="#ppt_w"/>
                                          </p:val>
                                        </p:tav>
                                      </p:tavLst>
                                    </p:anim>
                                    <p:anim calcmode="lin" valueType="num">
                                      <p:cBhvr>
                                        <p:cTn id="25" dur="500" fill="hold"/>
                                        <p:tgtEl>
                                          <p:spTgt spid="3077"/>
                                        </p:tgtEl>
                                        <p:attrNameLst>
                                          <p:attrName>ppt_h</p:attrName>
                                        </p:attrNameLst>
                                      </p:cBhvr>
                                      <p:tavLst>
                                        <p:tav tm="0">
                                          <p:val>
                                            <p:strVal val="#ppt_h"/>
                                          </p:val>
                                        </p:tav>
                                        <p:tav tm="100000">
                                          <p:val>
                                            <p:strVal val="#ppt_h"/>
                                          </p:val>
                                        </p:tav>
                                      </p:tavLst>
                                    </p:anim>
                                    <p:anim calcmode="lin" valueType="num">
                                      <p:cBhvr>
                                        <p:cTn id="26" dur="500" fill="hold"/>
                                        <p:tgtEl>
                                          <p:spTgt spid="3077"/>
                                        </p:tgtEl>
                                        <p:attrNameLst>
                                          <p:attrName>ppt_x</p:attrName>
                                        </p:attrNameLst>
                                      </p:cBhvr>
                                      <p:tavLst>
                                        <p:tav tm="0">
                                          <p:val>
                                            <p:strVal val="#ppt_x-.2"/>
                                          </p:val>
                                        </p:tav>
                                        <p:tav tm="100000">
                                          <p:val>
                                            <p:strVal val="#ppt_x"/>
                                          </p:val>
                                        </p:tav>
                                      </p:tavLst>
                                    </p:anim>
                                    <p:anim calcmode="lin" valueType="num">
                                      <p:cBhvr>
                                        <p:cTn id="27" dur="500" fill="hold"/>
                                        <p:tgtEl>
                                          <p:spTgt spid="3077"/>
                                        </p:tgtEl>
                                        <p:attrNameLst>
                                          <p:attrName>ppt_y</p:attrName>
                                        </p:attrNameLst>
                                      </p:cBhvr>
                                      <p:tavLst>
                                        <p:tav tm="0">
                                          <p:val>
                                            <p:strVal val="#ppt_y"/>
                                          </p:val>
                                        </p:tav>
                                        <p:tav tm="100000">
                                          <p:val>
                                            <p:strVal val="#ppt_y"/>
                                          </p:val>
                                        </p:tav>
                                      </p:tavLst>
                                    </p:anim>
                                    <p:animEffect transition="in" filter="fade">
                                      <p:cBhvr>
                                        <p:cTn id="28" dur="500"/>
                                        <p:tgtEl>
                                          <p:spTgt spid="3077"/>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3079"/>
                                        </p:tgtEl>
                                        <p:attrNameLst>
                                          <p:attrName>style.visibility</p:attrName>
                                        </p:attrNameLst>
                                      </p:cBhvr>
                                      <p:to>
                                        <p:strVal val="visible"/>
                                      </p:to>
                                    </p:set>
                                    <p:animEffect transition="in" filter="wedge">
                                      <p:cBhvr>
                                        <p:cTn id="31" dur="2000"/>
                                        <p:tgtEl>
                                          <p:spTgt spid="3079"/>
                                        </p:tgtEl>
                                      </p:cBhvr>
                                    </p:animEffect>
                                  </p:childTnLst>
                                </p:cTn>
                              </p:par>
                            </p:childTnLst>
                          </p:cTn>
                        </p:par>
                        <p:par>
                          <p:cTn id="32" fill="hold">
                            <p:stCondLst>
                              <p:cond delay="2000"/>
                            </p:stCondLst>
                            <p:childTnLst>
                              <p:par>
                                <p:cTn id="33" presetID="62" presetClass="path" presetSubtype="0" accel="50000" decel="50000" fill="hold" nodeType="afterEffect">
                                  <p:stCondLst>
                                    <p:cond delay="0"/>
                                  </p:stCondLst>
                                  <p:childTnLst>
                                    <p:animMotion origin="layout" path="M 0 0  l 0.036 0  l 0 0.04797  l 0.036 0  l 0 0.04797  l 0.036 0  l 0 0.04797  l 0.036 0  l 0 0.04797  l 0.036 0  l 0 0.04797  l 0.036 0  l 0 0.04797  l 0.036 0  l 0 0.04797  E" pathEditMode="relative" ptsTypes="">
                                      <p:cBhvr>
                                        <p:cTn id="34" dur="2000" fill="hold"/>
                                        <p:tgtEl>
                                          <p:spTgt spid="308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3075" grpId="1" animBg="1"/>
      <p:bldP spid="3076" grpId="0" animBg="1"/>
      <p:bldP spid="3076" grpId="1" animBg="1"/>
      <p:bldP spid="3077" grpId="0" animBg="1"/>
      <p:bldP spid="307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487363" y="2724150"/>
            <a:ext cx="13168312" cy="1009650"/>
          </a:xfrm>
          <a:prstGeom prst="rect">
            <a:avLst/>
          </a:prstGeom>
          <a:noFill/>
          <a:ln w="9525">
            <a:noFill/>
            <a:miter lim="800000"/>
            <a:headEnd/>
            <a:tailEnd/>
          </a:ln>
        </p:spPr>
        <p:txBody>
          <a:bodyPr lIns="130622" tIns="65311" rIns="130622" bIns="65311">
            <a:spAutoFit/>
          </a:bodyPr>
          <a:lstStyle/>
          <a:p>
            <a:pPr algn="ctr">
              <a:spcBef>
                <a:spcPct val="50000"/>
              </a:spcBef>
            </a:pPr>
            <a:r>
              <a:rPr lang="en-US" sz="5700" b="1">
                <a:solidFill>
                  <a:srgbClr val="FF0000"/>
                </a:solidFill>
                <a:cs typeface="Times New Roman" pitchFamily="18" charset="0"/>
              </a:rPr>
              <a:t>Hoạt động 3: Thực hành: ( cá nhân )</a:t>
            </a:r>
          </a:p>
        </p:txBody>
      </p:sp>
      <p:pic>
        <p:nvPicPr>
          <p:cNvPr id="11267" name="Picture 6"/>
          <p:cNvPicPr>
            <a:picLocks noChangeAspect="1" noChangeArrowheads="1"/>
          </p:cNvPicPr>
          <p:nvPr/>
        </p:nvPicPr>
        <p:blipFill>
          <a:blip r:embed="rId2"/>
          <a:srcRect/>
          <a:stretch>
            <a:fillRect/>
          </a:stretch>
        </p:blipFill>
        <p:spPr bwMode="auto">
          <a:xfrm>
            <a:off x="0" y="0"/>
            <a:ext cx="2141538" cy="1646238"/>
          </a:xfrm>
          <a:prstGeom prst="rect">
            <a:avLst/>
          </a:prstGeom>
          <a:noFill/>
          <a:ln w="9525">
            <a:noFill/>
            <a:miter lim="800000"/>
            <a:headEnd/>
            <a:tailEnd/>
          </a:ln>
        </p:spPr>
      </p:pic>
      <p:pic>
        <p:nvPicPr>
          <p:cNvPr id="11268" name="Picture 5"/>
          <p:cNvPicPr>
            <a:picLocks noChangeAspect="1" noChangeArrowheads="1"/>
          </p:cNvPicPr>
          <p:nvPr/>
        </p:nvPicPr>
        <p:blipFill>
          <a:blip r:embed="rId3"/>
          <a:srcRect/>
          <a:stretch>
            <a:fillRect/>
          </a:stretch>
        </p:blipFill>
        <p:spPr bwMode="auto">
          <a:xfrm>
            <a:off x="12314238" y="0"/>
            <a:ext cx="2316162" cy="1670050"/>
          </a:xfrm>
          <a:prstGeom prst="rect">
            <a:avLst/>
          </a:prstGeom>
          <a:noFill/>
          <a:ln w="9525">
            <a:noFill/>
            <a:miter lim="800000"/>
            <a:headEnd/>
            <a:tailEnd/>
          </a:ln>
        </p:spPr>
      </p:pic>
      <p:pic>
        <p:nvPicPr>
          <p:cNvPr id="11269" name="Picture 6"/>
          <p:cNvPicPr>
            <a:picLocks noChangeAspect="1" noChangeArrowheads="1"/>
          </p:cNvPicPr>
          <p:nvPr/>
        </p:nvPicPr>
        <p:blipFill>
          <a:blip r:embed="rId4"/>
          <a:srcRect/>
          <a:stretch>
            <a:fillRect/>
          </a:stretch>
        </p:blipFill>
        <p:spPr bwMode="auto">
          <a:xfrm>
            <a:off x="0" y="6886575"/>
            <a:ext cx="2803525" cy="1343025"/>
          </a:xfrm>
          <a:prstGeom prst="rect">
            <a:avLst/>
          </a:prstGeom>
          <a:noFill/>
          <a:ln w="9525">
            <a:noFill/>
            <a:miter lim="800000"/>
            <a:headEnd/>
            <a:tailEnd/>
          </a:ln>
        </p:spPr>
      </p:pic>
      <p:pic>
        <p:nvPicPr>
          <p:cNvPr id="11270" name="Picture 7"/>
          <p:cNvPicPr>
            <a:picLocks noChangeAspect="1" noChangeArrowheads="1"/>
          </p:cNvPicPr>
          <p:nvPr/>
        </p:nvPicPr>
        <p:blipFill>
          <a:blip r:embed="rId5"/>
          <a:srcRect/>
          <a:stretch>
            <a:fillRect/>
          </a:stretch>
        </p:blipFill>
        <p:spPr bwMode="auto">
          <a:xfrm>
            <a:off x="11947525" y="6765925"/>
            <a:ext cx="2682875" cy="1463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additive="base">
                                        <p:cTn id="7" dur="500" fill="hold"/>
                                        <p:tgtEl>
                                          <p:spTgt spid="45058"/>
                                        </p:tgtEl>
                                        <p:attrNameLst>
                                          <p:attrName>ppt_x</p:attrName>
                                        </p:attrNameLst>
                                      </p:cBhvr>
                                      <p:tavLst>
                                        <p:tav tm="0">
                                          <p:val>
                                            <p:strVal val="#ppt_x"/>
                                          </p:val>
                                        </p:tav>
                                        <p:tav tm="100000">
                                          <p:val>
                                            <p:strVal val="#ppt_x"/>
                                          </p:val>
                                        </p:tav>
                                      </p:tavLst>
                                    </p:anim>
                                    <p:anim calcmode="lin" valueType="num">
                                      <p:cBhvr additive="base">
                                        <p:cTn id="8" dur="500" fill="hold"/>
                                        <p:tgtEl>
                                          <p:spTgt spid="45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fx_33"/>
          <p:cNvPicPr>
            <a:picLocks noChangeAspect="1" noChangeArrowheads="1"/>
          </p:cNvPicPr>
          <p:nvPr/>
        </p:nvPicPr>
        <p:blipFill>
          <a:blip r:embed="rId2"/>
          <a:srcRect/>
          <a:stretch>
            <a:fillRect/>
          </a:stretch>
        </p:blipFill>
        <p:spPr bwMode="auto">
          <a:xfrm>
            <a:off x="0" y="0"/>
            <a:ext cx="14630400" cy="8229600"/>
          </a:xfrm>
          <a:prstGeom prst="rect">
            <a:avLst/>
          </a:prstGeom>
          <a:noFill/>
          <a:ln w="9525">
            <a:noFill/>
            <a:miter lim="800000"/>
            <a:headEnd/>
            <a:tailEnd/>
          </a:ln>
        </p:spPr>
      </p:pic>
      <p:pic>
        <p:nvPicPr>
          <p:cNvPr id="12291" name="Picture 10" descr="J0099177"/>
          <p:cNvPicPr>
            <a:picLocks noChangeAspect="1" noChangeArrowheads="1"/>
          </p:cNvPicPr>
          <p:nvPr/>
        </p:nvPicPr>
        <p:blipFill>
          <a:blip r:embed="rId3"/>
          <a:srcRect/>
          <a:stretch>
            <a:fillRect/>
          </a:stretch>
        </p:blipFill>
        <p:spPr bwMode="auto">
          <a:xfrm>
            <a:off x="0" y="0"/>
            <a:ext cx="14625638" cy="396875"/>
          </a:xfrm>
          <a:prstGeom prst="rect">
            <a:avLst/>
          </a:prstGeom>
          <a:noFill/>
          <a:ln w="9525">
            <a:noFill/>
            <a:miter lim="800000"/>
            <a:headEnd/>
            <a:tailEnd/>
          </a:ln>
        </p:spPr>
      </p:pic>
      <p:pic>
        <p:nvPicPr>
          <p:cNvPr id="12292" name="Picture 11" descr="J0099177"/>
          <p:cNvPicPr>
            <a:picLocks noChangeAspect="1" noChangeArrowheads="1"/>
          </p:cNvPicPr>
          <p:nvPr/>
        </p:nvPicPr>
        <p:blipFill>
          <a:blip r:embed="rId3"/>
          <a:srcRect/>
          <a:stretch>
            <a:fillRect/>
          </a:stretch>
        </p:blipFill>
        <p:spPr bwMode="auto">
          <a:xfrm rot="-5400000">
            <a:off x="10698957" y="3879056"/>
            <a:ext cx="7497762" cy="365125"/>
          </a:xfrm>
          <a:prstGeom prst="rect">
            <a:avLst/>
          </a:prstGeom>
          <a:noFill/>
          <a:ln w="9525">
            <a:noFill/>
            <a:miter lim="800000"/>
            <a:headEnd/>
            <a:tailEnd/>
          </a:ln>
        </p:spPr>
      </p:pic>
      <p:pic>
        <p:nvPicPr>
          <p:cNvPr id="12293" name="Picture 12" descr="J0099177"/>
          <p:cNvPicPr>
            <a:picLocks noChangeAspect="1" noChangeArrowheads="1"/>
          </p:cNvPicPr>
          <p:nvPr/>
        </p:nvPicPr>
        <p:blipFill>
          <a:blip r:embed="rId3"/>
          <a:srcRect/>
          <a:stretch>
            <a:fillRect/>
          </a:stretch>
        </p:blipFill>
        <p:spPr bwMode="auto">
          <a:xfrm rot="-5400000">
            <a:off x="-3567112" y="3932237"/>
            <a:ext cx="7499350" cy="365125"/>
          </a:xfrm>
          <a:prstGeom prst="rect">
            <a:avLst/>
          </a:prstGeom>
          <a:noFill/>
          <a:ln w="9525">
            <a:noFill/>
            <a:miter lim="800000"/>
            <a:headEnd/>
            <a:tailEnd/>
          </a:ln>
        </p:spPr>
      </p:pic>
      <p:pic>
        <p:nvPicPr>
          <p:cNvPr id="12294" name="Picture 13" descr="J0099177"/>
          <p:cNvPicPr>
            <a:picLocks noChangeAspect="1" noChangeArrowheads="1"/>
          </p:cNvPicPr>
          <p:nvPr/>
        </p:nvPicPr>
        <p:blipFill>
          <a:blip r:embed="rId3"/>
          <a:srcRect/>
          <a:stretch>
            <a:fillRect/>
          </a:stretch>
        </p:blipFill>
        <p:spPr bwMode="auto">
          <a:xfrm>
            <a:off x="50800" y="7850188"/>
            <a:ext cx="14579600" cy="379412"/>
          </a:xfrm>
          <a:prstGeom prst="rect">
            <a:avLst/>
          </a:prstGeom>
          <a:noFill/>
          <a:ln w="9525">
            <a:noFill/>
            <a:miter lim="800000"/>
            <a:headEnd/>
            <a:tailEnd/>
          </a:ln>
        </p:spPr>
      </p:pic>
      <p:sp>
        <p:nvSpPr>
          <p:cNvPr id="49166" name="WordArt 14"/>
          <p:cNvSpPr>
            <a:spLocks noChangeArrowheads="1" noChangeShapeType="1" noTextEdit="1"/>
          </p:cNvSpPr>
          <p:nvPr/>
        </p:nvSpPr>
        <p:spPr bwMode="auto">
          <a:xfrm>
            <a:off x="863600" y="744856"/>
            <a:ext cx="13017501" cy="2764154"/>
          </a:xfrm>
          <a:prstGeom prst="rect">
            <a:avLst/>
          </a:prstGeom>
        </p:spPr>
        <p:txBody>
          <a:bodyPr wrap="none" lIns="130622" tIns="65311" rIns="130622" bIns="65311" fromWordArt="1">
            <a:prstTxWarp prst="textCanUp">
              <a:avLst>
                <a:gd name="adj" fmla="val 85713"/>
              </a:avLst>
            </a:prstTxWarp>
          </a:bodyPr>
          <a:lstStyle/>
          <a:p>
            <a:pPr algn="ctr">
              <a:defRPr/>
            </a:pPr>
            <a:r>
              <a:rPr lang="en-US" sz="4000" kern="10" dirty="0">
                <a:ln w="9525">
                  <a:solidFill>
                    <a:schemeClr val="tx2"/>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4000" kern="10" dirty="0" err="1">
                <a:ln w="9525">
                  <a:solidFill>
                    <a:schemeClr val="tx2"/>
                  </a:solidFill>
                  <a:round/>
                  <a:headEnd/>
                  <a:tailEnd/>
                </a:ln>
                <a:solidFill>
                  <a:srgbClr val="002060"/>
                </a:solidFill>
                <a:effectLst>
                  <a:outerShdw dist="563972" dir="14049741" sx="125000" sy="125000" algn="tl" rotWithShape="0">
                    <a:srgbClr val="C7DFD3">
                      <a:alpha val="79999"/>
                    </a:srgbClr>
                  </a:outerShdw>
                </a:effectLst>
                <a:latin typeface="Times New Roman"/>
                <a:cs typeface="Times New Roman"/>
              </a:rPr>
              <a:t>Thực</a:t>
            </a:r>
            <a:r>
              <a:rPr lang="en-US" sz="4000" kern="10" dirty="0">
                <a:ln w="9525">
                  <a:solidFill>
                    <a:schemeClr val="tx2"/>
                  </a:solidFill>
                  <a:round/>
                  <a:headEnd/>
                  <a:tailEnd/>
                </a:ln>
                <a:solidFill>
                  <a:srgbClr val="002060"/>
                </a:solidFill>
                <a:effectLst>
                  <a:outerShdw dist="563972" dir="14049741" sx="125000" sy="125000" algn="tl" rotWithShape="0">
                    <a:srgbClr val="C7DFD3">
                      <a:alpha val="79999"/>
                    </a:srgbClr>
                  </a:outerShdw>
                </a:effectLst>
                <a:latin typeface="Times New Roman"/>
                <a:cs typeface="Times New Roman"/>
              </a:rPr>
              <a:t> </a:t>
            </a:r>
            <a:r>
              <a:rPr lang="en-US" sz="4000" kern="10" dirty="0" err="1">
                <a:ln w="9525">
                  <a:solidFill>
                    <a:schemeClr val="tx2"/>
                  </a:solidFill>
                  <a:round/>
                  <a:headEnd/>
                  <a:tailEnd/>
                </a:ln>
                <a:solidFill>
                  <a:srgbClr val="002060"/>
                </a:solidFill>
                <a:effectLst>
                  <a:outerShdw dist="563972" dir="14049741" sx="125000" sy="125000" algn="tl" rotWithShape="0">
                    <a:srgbClr val="C7DFD3">
                      <a:alpha val="79999"/>
                    </a:srgbClr>
                  </a:outerShdw>
                </a:effectLst>
                <a:latin typeface="Times New Roman"/>
                <a:cs typeface="Times New Roman"/>
              </a:rPr>
              <a:t>hành</a:t>
            </a:r>
            <a:r>
              <a:rPr lang="en-US" sz="4000" kern="10" dirty="0">
                <a:ln w="9525">
                  <a:solidFill>
                    <a:schemeClr val="tx2"/>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CÙNG NHAU TRANG TRÍ  VÀ</a:t>
            </a:r>
          </a:p>
          <a:p>
            <a:pPr algn="ctr">
              <a:defRPr/>
            </a:pPr>
            <a:r>
              <a:rPr lang="en-US" sz="4000" kern="10" dirty="0">
                <a:ln w="9525">
                  <a:solidFill>
                    <a:schemeClr val="tx2"/>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SÁNG TẠO TỪ NHỮNG CHIẾC LÁ</a:t>
            </a:r>
          </a:p>
        </p:txBody>
      </p:sp>
      <p:pic>
        <p:nvPicPr>
          <p:cNvPr id="12296" name="Picture 7" descr="D:\Giáo Án VN-ĐM 2015-2016\sáng tạo lá\12511929_494100370762818_516540676_n.jpg"/>
          <p:cNvPicPr>
            <a:picLocks noChangeAspect="1" noChangeArrowheads="1"/>
          </p:cNvPicPr>
          <p:nvPr/>
        </p:nvPicPr>
        <p:blipFill>
          <a:blip r:embed="rId4"/>
          <a:srcRect/>
          <a:stretch>
            <a:fillRect/>
          </a:stretch>
        </p:blipFill>
        <p:spPr bwMode="auto">
          <a:xfrm>
            <a:off x="342900" y="3495675"/>
            <a:ext cx="4746625" cy="4733925"/>
          </a:xfrm>
          <a:prstGeom prst="rect">
            <a:avLst/>
          </a:prstGeom>
          <a:noFill/>
          <a:ln w="9525">
            <a:noFill/>
            <a:miter lim="800000"/>
            <a:headEnd/>
            <a:tailEnd/>
          </a:ln>
        </p:spPr>
      </p:pic>
      <p:pic>
        <p:nvPicPr>
          <p:cNvPr id="12297" name="Picture 7" descr="tải xuống"/>
          <p:cNvPicPr>
            <a:picLocks noChangeAspect="1" noChangeArrowheads="1"/>
          </p:cNvPicPr>
          <p:nvPr/>
        </p:nvPicPr>
        <p:blipFill>
          <a:blip r:embed="rId5"/>
          <a:srcRect/>
          <a:stretch>
            <a:fillRect/>
          </a:stretch>
        </p:blipFill>
        <p:spPr bwMode="auto">
          <a:xfrm>
            <a:off x="5257800" y="4351338"/>
            <a:ext cx="4572000" cy="38782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731838" y="1920875"/>
            <a:ext cx="13166725" cy="3382963"/>
          </a:xfrm>
        </p:spPr>
        <p:txBody>
          <a:bodyPr/>
          <a:lstStyle/>
          <a:p>
            <a:pPr eaLnBrk="1" hangingPunct="1">
              <a:lnSpc>
                <a:spcPct val="90000"/>
              </a:lnSpc>
              <a:buFontTx/>
              <a:buNone/>
            </a:pPr>
            <a:endParaRPr lang="en-US" sz="1700" b="1" i="1" smtClean="0">
              <a:latin typeface="Times New Roman" pitchFamily="18" charset="0"/>
            </a:endParaRPr>
          </a:p>
          <a:p>
            <a:pPr algn="ctr" eaLnBrk="1" hangingPunct="1">
              <a:lnSpc>
                <a:spcPct val="90000"/>
              </a:lnSpc>
              <a:buFontTx/>
              <a:buNone/>
            </a:pPr>
            <a:r>
              <a:rPr lang="en-US" sz="2000" b="1" smtClean="0">
                <a:solidFill>
                  <a:srgbClr val="CC0000"/>
                </a:solidFill>
                <a:latin typeface="Times New Roman" pitchFamily="18" charset="0"/>
              </a:rPr>
              <a:t>    </a:t>
            </a:r>
            <a:r>
              <a:rPr lang="en-US" sz="6900" b="1" smtClean="0">
                <a:solidFill>
                  <a:srgbClr val="CC0000"/>
                </a:solidFill>
                <a:latin typeface="Times New Roman" pitchFamily="18" charset="0"/>
              </a:rPr>
              <a:t>TRƯNG BÀY GIỚI THIỆU SẢN PHẨM</a:t>
            </a:r>
          </a:p>
          <a:p>
            <a:pPr algn="ctr" eaLnBrk="1" hangingPunct="1">
              <a:lnSpc>
                <a:spcPct val="90000"/>
              </a:lnSpc>
              <a:buFontTx/>
              <a:buNone/>
            </a:pPr>
            <a:r>
              <a:rPr lang="en-US" sz="6900" b="1" smtClean="0">
                <a:solidFill>
                  <a:srgbClr val="CC0000"/>
                </a:solidFill>
                <a:latin typeface="Times New Roman" pitchFamily="18" charset="0"/>
              </a:rPr>
              <a:t> ( Cá nhân đại diện nhóm )</a:t>
            </a:r>
          </a:p>
          <a:p>
            <a:pPr eaLnBrk="1" hangingPunct="1">
              <a:lnSpc>
                <a:spcPct val="90000"/>
              </a:lnSpc>
              <a:buFontTx/>
              <a:buNone/>
            </a:pPr>
            <a:r>
              <a:rPr lang="en-US" sz="2000" b="1" smtClean="0">
                <a:solidFill>
                  <a:srgbClr val="CC0000"/>
                </a:solidFill>
                <a:latin typeface="Times New Roman" pitchFamily="18" charset="0"/>
              </a:rPr>
              <a:t>               </a:t>
            </a:r>
          </a:p>
        </p:txBody>
      </p:sp>
      <p:pic>
        <p:nvPicPr>
          <p:cNvPr id="13315" name="Picture 6"/>
          <p:cNvPicPr>
            <a:picLocks noChangeAspect="1" noChangeArrowheads="1"/>
          </p:cNvPicPr>
          <p:nvPr/>
        </p:nvPicPr>
        <p:blipFill>
          <a:blip r:embed="rId2"/>
          <a:srcRect/>
          <a:stretch>
            <a:fillRect/>
          </a:stretch>
        </p:blipFill>
        <p:spPr bwMode="auto">
          <a:xfrm>
            <a:off x="0" y="0"/>
            <a:ext cx="2900363" cy="2228850"/>
          </a:xfrm>
          <a:prstGeom prst="rect">
            <a:avLst/>
          </a:prstGeom>
          <a:noFill/>
          <a:ln w="9525">
            <a:noFill/>
            <a:miter lim="800000"/>
            <a:headEnd/>
            <a:tailEnd/>
          </a:ln>
        </p:spPr>
      </p:pic>
      <p:pic>
        <p:nvPicPr>
          <p:cNvPr id="13316" name="Picture 5"/>
          <p:cNvPicPr>
            <a:picLocks noChangeAspect="1" noChangeArrowheads="1"/>
          </p:cNvPicPr>
          <p:nvPr/>
        </p:nvPicPr>
        <p:blipFill>
          <a:blip r:embed="rId3"/>
          <a:srcRect/>
          <a:stretch>
            <a:fillRect/>
          </a:stretch>
        </p:blipFill>
        <p:spPr bwMode="auto">
          <a:xfrm>
            <a:off x="11658600" y="0"/>
            <a:ext cx="2971800" cy="2143125"/>
          </a:xfrm>
          <a:prstGeom prst="rect">
            <a:avLst/>
          </a:prstGeom>
          <a:noFill/>
          <a:ln w="9525">
            <a:noFill/>
            <a:miter lim="800000"/>
            <a:headEnd/>
            <a:tailEnd/>
          </a:ln>
        </p:spPr>
      </p:pic>
      <p:pic>
        <p:nvPicPr>
          <p:cNvPr id="13317" name="Picture 6"/>
          <p:cNvPicPr>
            <a:picLocks noChangeAspect="1" noChangeArrowheads="1"/>
          </p:cNvPicPr>
          <p:nvPr/>
        </p:nvPicPr>
        <p:blipFill>
          <a:blip r:embed="rId4"/>
          <a:srcRect/>
          <a:stretch>
            <a:fillRect/>
          </a:stretch>
        </p:blipFill>
        <p:spPr bwMode="auto">
          <a:xfrm>
            <a:off x="0" y="6257925"/>
            <a:ext cx="4114800" cy="1971675"/>
          </a:xfrm>
          <a:prstGeom prst="rect">
            <a:avLst/>
          </a:prstGeom>
          <a:noFill/>
          <a:ln w="9525">
            <a:noFill/>
            <a:miter lim="800000"/>
            <a:headEnd/>
            <a:tailEnd/>
          </a:ln>
        </p:spPr>
      </p:pic>
      <p:pic>
        <p:nvPicPr>
          <p:cNvPr id="13318" name="Picture 7"/>
          <p:cNvPicPr>
            <a:picLocks noChangeAspect="1" noChangeArrowheads="1"/>
          </p:cNvPicPr>
          <p:nvPr/>
        </p:nvPicPr>
        <p:blipFill>
          <a:blip r:embed="rId5"/>
          <a:srcRect/>
          <a:stretch>
            <a:fillRect/>
          </a:stretch>
        </p:blipFill>
        <p:spPr bwMode="auto">
          <a:xfrm>
            <a:off x="10858500" y="6172200"/>
            <a:ext cx="37719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Nen3"/>
          <p:cNvPicPr>
            <a:picLocks noChangeAspect="1" noChangeArrowheads="1"/>
          </p:cNvPicPr>
          <p:nvPr/>
        </p:nvPicPr>
        <p:blipFill>
          <a:blip r:embed="rId3"/>
          <a:srcRect/>
          <a:stretch>
            <a:fillRect/>
          </a:stretch>
        </p:blipFill>
        <p:spPr bwMode="auto">
          <a:xfrm>
            <a:off x="0" y="0"/>
            <a:ext cx="14630400" cy="8229600"/>
          </a:xfrm>
          <a:prstGeom prst="rect">
            <a:avLst/>
          </a:prstGeom>
          <a:noFill/>
          <a:ln w="9525">
            <a:noFill/>
            <a:miter lim="800000"/>
            <a:headEnd/>
            <a:tailEnd/>
          </a:ln>
        </p:spPr>
      </p:pic>
      <p:pic>
        <p:nvPicPr>
          <p:cNvPr id="14339" name="Picture 6" descr="Chuc4"/>
          <p:cNvPicPr>
            <a:picLocks noChangeAspect="1" noChangeArrowheads="1" noCrop="1"/>
          </p:cNvPicPr>
          <p:nvPr/>
        </p:nvPicPr>
        <p:blipFill>
          <a:blip r:embed="rId4"/>
          <a:srcRect/>
          <a:stretch>
            <a:fillRect/>
          </a:stretch>
        </p:blipFill>
        <p:spPr bwMode="auto">
          <a:xfrm>
            <a:off x="1706563" y="274638"/>
            <a:ext cx="12192000" cy="2090737"/>
          </a:xfrm>
          <a:prstGeom prst="rect">
            <a:avLst/>
          </a:prstGeom>
          <a:noFill/>
          <a:ln w="9525">
            <a:noFill/>
            <a:miter lim="800000"/>
            <a:headEnd/>
            <a:tailEnd/>
          </a:ln>
        </p:spPr>
      </p:pic>
      <p:pic>
        <p:nvPicPr>
          <p:cNvPr id="14340" name="Picture 7" descr="Hoa3"/>
          <p:cNvPicPr>
            <a:picLocks noChangeAspect="1" noChangeArrowheads="1" noCrop="1"/>
          </p:cNvPicPr>
          <p:nvPr/>
        </p:nvPicPr>
        <p:blipFill>
          <a:blip r:embed="rId5"/>
          <a:srcRect/>
          <a:stretch>
            <a:fillRect/>
          </a:stretch>
        </p:blipFill>
        <p:spPr bwMode="auto">
          <a:xfrm>
            <a:off x="974725" y="3292475"/>
            <a:ext cx="2990850" cy="4205288"/>
          </a:xfrm>
          <a:prstGeom prst="rect">
            <a:avLst/>
          </a:prstGeom>
          <a:noFill/>
          <a:ln w="9525">
            <a:noFill/>
            <a:miter lim="800000"/>
            <a:headEnd/>
            <a:tailEnd/>
          </a:ln>
        </p:spPr>
      </p:pic>
      <p:sp>
        <p:nvSpPr>
          <p:cNvPr id="21515" name="WordArt 11"/>
          <p:cNvSpPr>
            <a:spLocks noChangeArrowheads="1" noChangeShapeType="1" noTextEdit="1"/>
          </p:cNvSpPr>
          <p:nvPr/>
        </p:nvSpPr>
        <p:spPr bwMode="auto">
          <a:xfrm>
            <a:off x="2560638" y="365125"/>
            <a:ext cx="10118725" cy="2286000"/>
          </a:xfrm>
          <a:prstGeom prst="rect">
            <a:avLst/>
          </a:prstGeom>
        </p:spPr>
        <p:txBody>
          <a:bodyPr spcFirstLastPara="1" wrap="none" fromWordArt="1">
            <a:prstTxWarp prst="textArchDown">
              <a:avLst>
                <a:gd name="adj" fmla="val 284888"/>
              </a:avLst>
            </a:prstTxWarp>
          </a:bodyPr>
          <a:lstStyle/>
          <a:p>
            <a:pPr algn="ctr"/>
            <a:r>
              <a:rPr lang="en-US" sz="5100" b="1" kern="10">
                <a:ln w="9525">
                  <a:solidFill>
                    <a:schemeClr val="bg1"/>
                  </a:solidFill>
                  <a:round/>
                  <a:headEnd/>
                  <a:tailEnd/>
                </a:ln>
                <a:solidFill>
                  <a:srgbClr val="FF0000"/>
                </a:solidFill>
                <a:effectLst>
                  <a:outerShdw dist="45791" dir="2021404" algn="ctr" rotWithShape="0">
                    <a:srgbClr val="B2B2B2">
                      <a:alpha val="79999"/>
                    </a:srgbClr>
                  </a:outerShdw>
                </a:effectLst>
                <a:latin typeface="Times New Roman"/>
                <a:cs typeface="Times New Roman"/>
              </a:rPr>
              <a:t>CHÀO TẠM BIỆT !</a:t>
            </a:r>
          </a:p>
        </p:txBody>
      </p:sp>
      <p:pic>
        <p:nvPicPr>
          <p:cNvPr id="21517" name="Picture 13" descr="Bong"/>
          <p:cNvPicPr>
            <a:picLocks noChangeAspect="1" noChangeArrowheads="1"/>
          </p:cNvPicPr>
          <p:nvPr/>
        </p:nvPicPr>
        <p:blipFill>
          <a:blip r:embed="rId6"/>
          <a:srcRect/>
          <a:stretch>
            <a:fillRect/>
          </a:stretch>
        </p:blipFill>
        <p:spPr bwMode="auto">
          <a:xfrm>
            <a:off x="974725" y="3292475"/>
            <a:ext cx="1784350" cy="2286000"/>
          </a:xfrm>
          <a:prstGeom prst="rect">
            <a:avLst/>
          </a:prstGeom>
          <a:noFill/>
          <a:ln w="9525">
            <a:noFill/>
            <a:miter lim="800000"/>
            <a:headEnd/>
            <a:tailEnd/>
          </a:ln>
        </p:spPr>
      </p:pic>
      <p:pic>
        <p:nvPicPr>
          <p:cNvPr id="21518" name="Picture 14" descr="Bong"/>
          <p:cNvPicPr>
            <a:picLocks noChangeAspect="1" noChangeArrowheads="1"/>
          </p:cNvPicPr>
          <p:nvPr/>
        </p:nvPicPr>
        <p:blipFill>
          <a:blip r:embed="rId6"/>
          <a:srcRect/>
          <a:stretch>
            <a:fillRect/>
          </a:stretch>
        </p:blipFill>
        <p:spPr bwMode="auto">
          <a:xfrm>
            <a:off x="1951038" y="4022725"/>
            <a:ext cx="1782762" cy="2286000"/>
          </a:xfrm>
          <a:prstGeom prst="rect">
            <a:avLst/>
          </a:prstGeom>
          <a:noFill/>
          <a:ln w="9525">
            <a:noFill/>
            <a:miter lim="800000"/>
            <a:headEnd/>
            <a:tailEnd/>
          </a:ln>
        </p:spPr>
      </p:pic>
      <p:pic>
        <p:nvPicPr>
          <p:cNvPr id="21524" name="Picture 20" descr="Bong"/>
          <p:cNvPicPr>
            <a:picLocks noChangeAspect="1" noChangeArrowheads="1"/>
          </p:cNvPicPr>
          <p:nvPr/>
        </p:nvPicPr>
        <p:blipFill>
          <a:blip r:embed="rId6"/>
          <a:srcRect/>
          <a:stretch>
            <a:fillRect/>
          </a:stretch>
        </p:blipFill>
        <p:spPr bwMode="auto">
          <a:xfrm>
            <a:off x="212725" y="4664075"/>
            <a:ext cx="1570038" cy="2011363"/>
          </a:xfrm>
          <a:prstGeom prst="rect">
            <a:avLst/>
          </a:prstGeom>
          <a:noFill/>
          <a:ln w="9525">
            <a:noFill/>
            <a:miter lim="800000"/>
            <a:headEnd/>
            <a:tailEnd/>
          </a:ln>
        </p:spPr>
      </p:pic>
      <p:pic>
        <p:nvPicPr>
          <p:cNvPr id="21525" name="Picture 21" descr="Bong"/>
          <p:cNvPicPr>
            <a:picLocks noChangeAspect="1" noChangeArrowheads="1"/>
          </p:cNvPicPr>
          <p:nvPr/>
        </p:nvPicPr>
        <p:blipFill>
          <a:blip r:embed="rId6"/>
          <a:srcRect/>
          <a:stretch>
            <a:fillRect/>
          </a:stretch>
        </p:blipFill>
        <p:spPr bwMode="auto">
          <a:xfrm>
            <a:off x="2925763" y="6308725"/>
            <a:ext cx="1498600" cy="1920875"/>
          </a:xfrm>
          <a:prstGeom prst="rect">
            <a:avLst/>
          </a:prstGeom>
          <a:noFill/>
          <a:ln w="9525">
            <a:noFill/>
            <a:miter lim="800000"/>
            <a:headEnd/>
            <a:tailEnd/>
          </a:ln>
        </p:spPr>
      </p:pic>
      <p:pic>
        <p:nvPicPr>
          <p:cNvPr id="10" name="Picture 12" descr="Hoa1"/>
          <p:cNvPicPr>
            <a:picLocks noChangeAspect="1" noChangeArrowheads="1"/>
          </p:cNvPicPr>
          <p:nvPr/>
        </p:nvPicPr>
        <p:blipFill>
          <a:blip r:embed="rId7"/>
          <a:srcRect/>
          <a:stretch>
            <a:fillRect/>
          </a:stretch>
        </p:blipFill>
        <p:spPr bwMode="auto">
          <a:xfrm>
            <a:off x="609600" y="6950075"/>
            <a:ext cx="13166725" cy="822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515"/>
                                        </p:tgtEl>
                                        <p:attrNameLst>
                                          <p:attrName>style.visibility</p:attrName>
                                        </p:attrNameLst>
                                      </p:cBhvr>
                                      <p:to>
                                        <p:strVal val="visible"/>
                                      </p:to>
                                    </p:set>
                                    <p:anim calcmode="lin" valueType="num">
                                      <p:cBhvr additive="base">
                                        <p:cTn id="7" dur="500" fill="hold"/>
                                        <p:tgtEl>
                                          <p:spTgt spid="21515"/>
                                        </p:tgtEl>
                                        <p:attrNameLst>
                                          <p:attrName>ppt_x</p:attrName>
                                        </p:attrNameLst>
                                      </p:cBhvr>
                                      <p:tavLst>
                                        <p:tav tm="0">
                                          <p:val>
                                            <p:strVal val="#ppt_x"/>
                                          </p:val>
                                        </p:tav>
                                        <p:tav tm="100000">
                                          <p:val>
                                            <p:strVal val="#ppt_x"/>
                                          </p:val>
                                        </p:tav>
                                      </p:tavLst>
                                    </p:anim>
                                    <p:anim calcmode="lin" valueType="num">
                                      <p:cBhvr additive="base">
                                        <p:cTn id="8" dur="500" fill="hold"/>
                                        <p:tgtEl>
                                          <p:spTgt spid="21515"/>
                                        </p:tgtEl>
                                        <p:attrNameLst>
                                          <p:attrName>ppt_y</p:attrName>
                                        </p:attrNameLst>
                                      </p:cBhvr>
                                      <p:tavLst>
                                        <p:tav tm="0">
                                          <p:val>
                                            <p:strVal val="1+#ppt_h/2"/>
                                          </p:val>
                                        </p:tav>
                                        <p:tav tm="100000">
                                          <p:val>
                                            <p:strVal val="#ppt_y"/>
                                          </p:val>
                                        </p:tav>
                                      </p:tavLst>
                                    </p:anim>
                                  </p:childTnLst>
                                </p:cTn>
                              </p:par>
                              <p:par>
                                <p:cTn id="9" presetID="28" presetClass="entr" presetSubtype="0" repeatCount="indefinite" fill="hold" nodeType="withEffect">
                                  <p:stCondLst>
                                    <p:cond delay="0"/>
                                  </p:stCondLst>
                                  <p:childTnLst>
                                    <p:set>
                                      <p:cBhvr>
                                        <p:cTn id="10" dur="1" fill="hold">
                                          <p:stCondLst>
                                            <p:cond delay="0"/>
                                          </p:stCondLst>
                                        </p:cTn>
                                        <p:tgtEl>
                                          <p:spTgt spid="21517"/>
                                        </p:tgtEl>
                                        <p:attrNameLst>
                                          <p:attrName>style.visibility</p:attrName>
                                        </p:attrNameLst>
                                      </p:cBhvr>
                                      <p:to>
                                        <p:strVal val="visible"/>
                                      </p:to>
                                    </p:set>
                                    <p:anim calcmode="lin" valueType="num">
                                      <p:cBhvr>
                                        <p:cTn id="11" dur="15000" fill="hold"/>
                                        <p:tgtEl>
                                          <p:spTgt spid="21517"/>
                                        </p:tgtEl>
                                        <p:attrNameLst>
                                          <p:attrName>ppt_x</p:attrName>
                                        </p:attrNameLst>
                                      </p:cBhvr>
                                      <p:tavLst>
                                        <p:tav tm="0">
                                          <p:val>
                                            <p:strVal val="#ppt_x"/>
                                          </p:val>
                                        </p:tav>
                                        <p:tav tm="100000">
                                          <p:val>
                                            <p:strVal val="#ppt_x"/>
                                          </p:val>
                                        </p:tav>
                                      </p:tavLst>
                                    </p:anim>
                                    <p:anim calcmode="lin" valueType="num">
                                      <p:cBhvr>
                                        <p:cTn id="12" dur="15000" fill="hold"/>
                                        <p:tgtEl>
                                          <p:spTgt spid="21517"/>
                                        </p:tgtEl>
                                        <p:attrNameLst>
                                          <p:attrName>ppt_y</p:attrName>
                                        </p:attrNameLst>
                                      </p:cBhvr>
                                      <p:tavLst>
                                        <p:tav tm="0">
                                          <p:val>
                                            <p:strVal val="#ppt_y+1"/>
                                          </p:val>
                                        </p:tav>
                                        <p:tav tm="100000">
                                          <p:val>
                                            <p:strVal val="#ppt_y-1"/>
                                          </p:val>
                                        </p:tav>
                                      </p:tavLst>
                                    </p:anim>
                                  </p:childTnLst>
                                </p:cTn>
                              </p:par>
                              <p:par>
                                <p:cTn id="13" presetID="28" presetClass="entr" presetSubtype="0" repeatCount="indefinite" fill="hold" nodeType="withEffect">
                                  <p:stCondLst>
                                    <p:cond delay="0"/>
                                  </p:stCondLst>
                                  <p:childTnLst>
                                    <p:set>
                                      <p:cBhvr>
                                        <p:cTn id="14" dur="1" fill="hold">
                                          <p:stCondLst>
                                            <p:cond delay="0"/>
                                          </p:stCondLst>
                                        </p:cTn>
                                        <p:tgtEl>
                                          <p:spTgt spid="21518"/>
                                        </p:tgtEl>
                                        <p:attrNameLst>
                                          <p:attrName>style.visibility</p:attrName>
                                        </p:attrNameLst>
                                      </p:cBhvr>
                                      <p:to>
                                        <p:strVal val="visible"/>
                                      </p:to>
                                    </p:set>
                                    <p:anim calcmode="lin" valueType="num">
                                      <p:cBhvr>
                                        <p:cTn id="15" dur="15000" fill="hold"/>
                                        <p:tgtEl>
                                          <p:spTgt spid="21518"/>
                                        </p:tgtEl>
                                        <p:attrNameLst>
                                          <p:attrName>ppt_x</p:attrName>
                                        </p:attrNameLst>
                                      </p:cBhvr>
                                      <p:tavLst>
                                        <p:tav tm="0">
                                          <p:val>
                                            <p:strVal val="#ppt_x"/>
                                          </p:val>
                                        </p:tav>
                                        <p:tav tm="100000">
                                          <p:val>
                                            <p:strVal val="#ppt_x"/>
                                          </p:val>
                                        </p:tav>
                                      </p:tavLst>
                                    </p:anim>
                                    <p:anim calcmode="lin" valueType="num">
                                      <p:cBhvr>
                                        <p:cTn id="16" dur="15000" fill="hold"/>
                                        <p:tgtEl>
                                          <p:spTgt spid="21518"/>
                                        </p:tgtEl>
                                        <p:attrNameLst>
                                          <p:attrName>ppt_y</p:attrName>
                                        </p:attrNameLst>
                                      </p:cBhvr>
                                      <p:tavLst>
                                        <p:tav tm="0">
                                          <p:val>
                                            <p:strVal val="#ppt_y+1"/>
                                          </p:val>
                                        </p:tav>
                                        <p:tav tm="100000">
                                          <p:val>
                                            <p:strVal val="#ppt_y-1"/>
                                          </p:val>
                                        </p:tav>
                                      </p:tavLst>
                                    </p:anim>
                                  </p:childTnLst>
                                </p:cTn>
                              </p:par>
                              <p:par>
                                <p:cTn id="17" presetID="28" presetClass="entr" presetSubtype="0" repeatCount="indefinite" fill="hold" nodeType="withEffect">
                                  <p:stCondLst>
                                    <p:cond delay="0"/>
                                  </p:stCondLst>
                                  <p:childTnLst>
                                    <p:set>
                                      <p:cBhvr>
                                        <p:cTn id="18" dur="1" fill="hold">
                                          <p:stCondLst>
                                            <p:cond delay="0"/>
                                          </p:stCondLst>
                                        </p:cTn>
                                        <p:tgtEl>
                                          <p:spTgt spid="21524"/>
                                        </p:tgtEl>
                                        <p:attrNameLst>
                                          <p:attrName>style.visibility</p:attrName>
                                        </p:attrNameLst>
                                      </p:cBhvr>
                                      <p:to>
                                        <p:strVal val="visible"/>
                                      </p:to>
                                    </p:set>
                                    <p:anim calcmode="lin" valueType="num">
                                      <p:cBhvr>
                                        <p:cTn id="19" dur="15000" fill="hold"/>
                                        <p:tgtEl>
                                          <p:spTgt spid="21524"/>
                                        </p:tgtEl>
                                        <p:attrNameLst>
                                          <p:attrName>ppt_x</p:attrName>
                                        </p:attrNameLst>
                                      </p:cBhvr>
                                      <p:tavLst>
                                        <p:tav tm="0">
                                          <p:val>
                                            <p:strVal val="#ppt_x"/>
                                          </p:val>
                                        </p:tav>
                                        <p:tav tm="100000">
                                          <p:val>
                                            <p:strVal val="#ppt_x"/>
                                          </p:val>
                                        </p:tav>
                                      </p:tavLst>
                                    </p:anim>
                                    <p:anim calcmode="lin" valueType="num">
                                      <p:cBhvr>
                                        <p:cTn id="20" dur="15000" fill="hold"/>
                                        <p:tgtEl>
                                          <p:spTgt spid="21524"/>
                                        </p:tgtEl>
                                        <p:attrNameLst>
                                          <p:attrName>ppt_y</p:attrName>
                                        </p:attrNameLst>
                                      </p:cBhvr>
                                      <p:tavLst>
                                        <p:tav tm="0">
                                          <p:val>
                                            <p:strVal val="#ppt_y+1"/>
                                          </p:val>
                                        </p:tav>
                                        <p:tav tm="100000">
                                          <p:val>
                                            <p:strVal val="#ppt_y-1"/>
                                          </p:val>
                                        </p:tav>
                                      </p:tavLst>
                                    </p:anim>
                                  </p:childTnLst>
                                </p:cTn>
                              </p:par>
                              <p:par>
                                <p:cTn id="21" presetID="28" presetClass="entr" presetSubtype="0" repeatCount="indefinite" fill="hold" nodeType="withEffect">
                                  <p:stCondLst>
                                    <p:cond delay="0"/>
                                  </p:stCondLst>
                                  <p:childTnLst>
                                    <p:set>
                                      <p:cBhvr>
                                        <p:cTn id="22" dur="1" fill="hold">
                                          <p:stCondLst>
                                            <p:cond delay="0"/>
                                          </p:stCondLst>
                                        </p:cTn>
                                        <p:tgtEl>
                                          <p:spTgt spid="21525"/>
                                        </p:tgtEl>
                                        <p:attrNameLst>
                                          <p:attrName>style.visibility</p:attrName>
                                        </p:attrNameLst>
                                      </p:cBhvr>
                                      <p:to>
                                        <p:strVal val="visible"/>
                                      </p:to>
                                    </p:set>
                                    <p:anim calcmode="lin" valueType="num">
                                      <p:cBhvr>
                                        <p:cTn id="23" dur="15000" fill="hold"/>
                                        <p:tgtEl>
                                          <p:spTgt spid="21525"/>
                                        </p:tgtEl>
                                        <p:attrNameLst>
                                          <p:attrName>ppt_x</p:attrName>
                                        </p:attrNameLst>
                                      </p:cBhvr>
                                      <p:tavLst>
                                        <p:tav tm="0">
                                          <p:val>
                                            <p:strVal val="#ppt_x"/>
                                          </p:val>
                                        </p:tav>
                                        <p:tav tm="100000">
                                          <p:val>
                                            <p:strVal val="#ppt_x"/>
                                          </p:val>
                                        </p:tav>
                                      </p:tavLst>
                                    </p:anim>
                                    <p:anim calcmode="lin" valueType="num">
                                      <p:cBhvr>
                                        <p:cTn id="24" dur="15000" fill="hold"/>
                                        <p:tgtEl>
                                          <p:spTgt spid="21525"/>
                                        </p:tgtEl>
                                        <p:attrNameLst>
                                          <p:attrName>ppt_y</p:attrName>
                                        </p:attrNameLst>
                                      </p:cBhvr>
                                      <p:tavLst>
                                        <p:tav tm="0">
                                          <p:val>
                                            <p:strVal val="#ppt_y+1"/>
                                          </p:val>
                                        </p:tav>
                                        <p:tav tm="100000">
                                          <p:val>
                                            <p:strVal val="#ppt_y-1"/>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0" fill="hold"/>
                                        <p:tgtEl>
                                          <p:spTgt spid="10"/>
                                        </p:tgtEl>
                                        <p:attrNameLst>
                                          <p:attrName>ppt_x</p:attrName>
                                        </p:attrNameLst>
                                      </p:cBhvr>
                                      <p:tavLst>
                                        <p:tav tm="0">
                                          <p:val>
                                            <p:strVal val="#ppt_x"/>
                                          </p:val>
                                        </p:tav>
                                        <p:tav tm="100000">
                                          <p:val>
                                            <p:strVal val="#ppt_x"/>
                                          </p:val>
                                        </p:tav>
                                      </p:tavLst>
                                    </p:anim>
                                    <p:anim calcmode="lin" valueType="num">
                                      <p:cBhvr additive="base">
                                        <p:cTn id="28" dur="5000" fill="hold"/>
                                        <p:tgtEl>
                                          <p:spTgt spid="10"/>
                                        </p:tgtEl>
                                        <p:attrNameLst>
                                          <p:attrName>ppt_y</p:attrName>
                                        </p:attrNameLst>
                                      </p:cBhvr>
                                      <p:tavLst>
                                        <p:tav tm="0">
                                          <p:val>
                                            <p:strVal val="1+#ppt_h/2"/>
                                          </p:val>
                                        </p:tav>
                                        <p:tav tm="100000">
                                          <p:val>
                                            <p:strVal val="#ppt_y"/>
                                          </p:val>
                                        </p:tav>
                                      </p:tavLst>
                                    </p:anim>
                                  </p:childTnLst>
                                  <p:subTnLst>
                                    <p:audio>
                                      <p:cMediaNode vol="89000">
                                        <p:cTn display="0" masterRel="sameClick">
                                          <p:stCondLst>
                                            <p:cond evt="begin" delay="0">
                                              <p:tn val="25"/>
                                            </p:cond>
                                          </p:stCondLst>
                                          <p:endCondLst>
                                            <p:cond evt="onStopAudio" delay="0">
                                              <p:tgtEl>
                                                <p:sldTgt/>
                                              </p:tgtEl>
                                            </p:cond>
                                          </p:endCondLst>
                                        </p:cTn>
                                        <p:tgtEl>
                                          <p:sndTgt r:embed="rId2" name="8 Em yeu truong e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4" descr="IMG_0660"/>
          <p:cNvPicPr>
            <a:picLocks noChangeAspect="1" noChangeArrowheads="1"/>
          </p:cNvPicPr>
          <p:nvPr/>
        </p:nvPicPr>
        <p:blipFill>
          <a:blip r:embed="rId2"/>
          <a:srcRect/>
          <a:stretch>
            <a:fillRect/>
          </a:stretch>
        </p:blipFill>
        <p:spPr bwMode="auto">
          <a:xfrm>
            <a:off x="8534400" y="2286000"/>
            <a:ext cx="5730875" cy="4114800"/>
          </a:xfrm>
          <a:prstGeom prst="rect">
            <a:avLst/>
          </a:prstGeom>
          <a:noFill/>
          <a:ln w="28575">
            <a:solidFill>
              <a:srgbClr val="FF0000"/>
            </a:solidFill>
            <a:miter lim="800000"/>
            <a:headEnd/>
            <a:tailEnd/>
          </a:ln>
        </p:spPr>
      </p:pic>
      <p:pic>
        <p:nvPicPr>
          <p:cNvPr id="3075" name="Picture 8" descr="22729055_1910385295879367_684114154900873480_n"/>
          <p:cNvPicPr>
            <a:picLocks noChangeAspect="1" noChangeArrowheads="1"/>
          </p:cNvPicPr>
          <p:nvPr/>
        </p:nvPicPr>
        <p:blipFill>
          <a:blip r:embed="rId3"/>
          <a:srcRect/>
          <a:stretch>
            <a:fillRect/>
          </a:stretch>
        </p:blipFill>
        <p:spPr bwMode="auto">
          <a:xfrm>
            <a:off x="365125" y="2378075"/>
            <a:ext cx="3657600" cy="3930650"/>
          </a:xfrm>
          <a:prstGeom prst="rect">
            <a:avLst/>
          </a:prstGeom>
          <a:noFill/>
          <a:ln w="9525">
            <a:noFill/>
            <a:miter lim="800000"/>
            <a:headEnd/>
            <a:tailEnd/>
          </a:ln>
        </p:spPr>
      </p:pic>
      <p:pic>
        <p:nvPicPr>
          <p:cNvPr id="3076" name="Picture 4" descr="C:\Users\ADMIN\Desktop\DSC_0163 (2).JPG"/>
          <p:cNvPicPr>
            <a:picLocks noChangeAspect="1" noChangeArrowheads="1"/>
          </p:cNvPicPr>
          <p:nvPr/>
        </p:nvPicPr>
        <p:blipFill>
          <a:blip r:embed="rId4"/>
          <a:srcRect/>
          <a:stretch>
            <a:fillRect/>
          </a:stretch>
        </p:blipFill>
        <p:spPr bwMode="auto">
          <a:xfrm>
            <a:off x="4511675" y="2378075"/>
            <a:ext cx="3632200" cy="3930650"/>
          </a:xfrm>
          <a:prstGeom prst="rect">
            <a:avLst/>
          </a:prstGeom>
          <a:noFill/>
          <a:ln w="9525">
            <a:noFill/>
            <a:miter lim="800000"/>
            <a:headEnd/>
            <a:tailEnd/>
          </a:ln>
        </p:spPr>
      </p:pic>
      <p:sp>
        <p:nvSpPr>
          <p:cNvPr id="3077" name="Rectangle 10"/>
          <p:cNvSpPr>
            <a:spLocks noChangeArrowheads="1"/>
          </p:cNvSpPr>
          <p:nvPr/>
        </p:nvSpPr>
        <p:spPr bwMode="auto">
          <a:xfrm>
            <a:off x="854075" y="182563"/>
            <a:ext cx="13166725" cy="1646237"/>
          </a:xfrm>
          <a:prstGeom prst="rect">
            <a:avLst/>
          </a:prstGeom>
          <a:noFill/>
          <a:ln w="9525">
            <a:noFill/>
            <a:miter lim="800000"/>
            <a:headEnd/>
            <a:tailEnd/>
          </a:ln>
        </p:spPr>
        <p:txBody>
          <a:bodyPr lIns="130622" tIns="65311" rIns="130622" bIns="65311" anchor="ctr"/>
          <a:lstStyle/>
          <a:p>
            <a:pPr algn="ctr"/>
            <a:endParaRPr lang="en-US" sz="4000"/>
          </a:p>
        </p:txBody>
      </p:sp>
      <p:sp>
        <p:nvSpPr>
          <p:cNvPr id="3078" name="Rectangle 11"/>
          <p:cNvSpPr>
            <a:spLocks noChangeArrowheads="1"/>
          </p:cNvSpPr>
          <p:nvPr/>
        </p:nvSpPr>
        <p:spPr bwMode="auto">
          <a:xfrm>
            <a:off x="1096963" y="365125"/>
            <a:ext cx="13168312" cy="1646238"/>
          </a:xfrm>
          <a:prstGeom prst="rect">
            <a:avLst/>
          </a:prstGeom>
          <a:noFill/>
          <a:ln w="9525">
            <a:noFill/>
            <a:miter lim="800000"/>
            <a:headEnd/>
            <a:tailEnd/>
          </a:ln>
        </p:spPr>
        <p:txBody>
          <a:bodyPr lIns="130622" tIns="65311" rIns="130622" bIns="65311" anchor="ctr"/>
          <a:lstStyle/>
          <a:p>
            <a:pPr algn="ctr"/>
            <a:r>
              <a:rPr lang="en-US" sz="5700" b="1"/>
              <a:t>Kiểm tra đồ dùng học tập</a:t>
            </a:r>
            <a:br>
              <a:rPr lang="en-US" sz="5700" b="1"/>
            </a:br>
            <a:endParaRPr lang="en-US" sz="5700" b="1"/>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54075" y="182563"/>
            <a:ext cx="13166725" cy="1646237"/>
          </a:xfrm>
        </p:spPr>
        <p:txBody>
          <a:bodyPr/>
          <a:lstStyle/>
          <a:p>
            <a:pPr eaLnBrk="1" hangingPunct="1"/>
            <a:r>
              <a:rPr lang="en-US" sz="4000" b="1" smtClean="0">
                <a:solidFill>
                  <a:schemeClr val="tx1"/>
                </a:solidFill>
                <a:latin typeface="Times New Roman" pitchFamily="18" charset="0"/>
              </a:rPr>
              <a:t>Thứ tư ngày 06 tháng 11 năm 2020</a:t>
            </a:r>
            <a:br>
              <a:rPr lang="en-US" sz="4000" b="1" smtClean="0">
                <a:solidFill>
                  <a:schemeClr val="tx1"/>
                </a:solidFill>
                <a:latin typeface="Times New Roman" pitchFamily="18" charset="0"/>
              </a:rPr>
            </a:br>
            <a:r>
              <a:rPr lang="en-US" sz="4000" b="1" smtClean="0">
                <a:solidFill>
                  <a:schemeClr val="tx1"/>
                </a:solidFill>
                <a:latin typeface="Times New Roman" pitchFamily="18" charset="0"/>
              </a:rPr>
              <a:t>Môn: Mĩ Thuật</a:t>
            </a:r>
            <a:br>
              <a:rPr lang="en-US" sz="4000" b="1" smtClean="0">
                <a:solidFill>
                  <a:schemeClr val="tx1"/>
                </a:solidFill>
                <a:latin typeface="Times New Roman" pitchFamily="18" charset="0"/>
              </a:rPr>
            </a:br>
            <a:endParaRPr lang="en-US" sz="4000" b="1" smtClean="0">
              <a:solidFill>
                <a:schemeClr val="tx1"/>
              </a:solidFill>
              <a:latin typeface=".VnTime" pitchFamily="34" charset="0"/>
            </a:endParaRPr>
          </a:p>
        </p:txBody>
      </p:sp>
      <p:sp>
        <p:nvSpPr>
          <p:cNvPr id="4099" name="Text Box 3"/>
          <p:cNvSpPr txBox="1">
            <a:spLocks noChangeArrowheads="1"/>
          </p:cNvSpPr>
          <p:nvPr/>
        </p:nvSpPr>
        <p:spPr bwMode="auto">
          <a:xfrm>
            <a:off x="5583238" y="3589338"/>
            <a:ext cx="1976437" cy="839787"/>
          </a:xfrm>
          <a:prstGeom prst="rect">
            <a:avLst/>
          </a:prstGeom>
          <a:noFill/>
          <a:ln w="9525">
            <a:noFill/>
            <a:miter lim="800000"/>
            <a:headEnd/>
            <a:tailEnd/>
          </a:ln>
        </p:spPr>
        <p:txBody>
          <a:bodyPr lIns="130622" tIns="65311" rIns="130622" bIns="65311">
            <a:spAutoFit/>
          </a:bodyPr>
          <a:lstStyle/>
          <a:p>
            <a:pPr eaLnBrk="0" hangingPunct="0"/>
            <a:endParaRPr lang="en-US" sz="4600"/>
          </a:p>
        </p:txBody>
      </p:sp>
      <p:sp>
        <p:nvSpPr>
          <p:cNvPr id="11268" name="Text Box 4"/>
          <p:cNvSpPr txBox="1">
            <a:spLocks noChangeArrowheads="1"/>
          </p:cNvSpPr>
          <p:nvPr/>
        </p:nvSpPr>
        <p:spPr bwMode="auto">
          <a:xfrm>
            <a:off x="53975" y="1279525"/>
            <a:ext cx="14576425" cy="5549900"/>
          </a:xfrm>
          <a:prstGeom prst="rect">
            <a:avLst/>
          </a:prstGeom>
          <a:noFill/>
          <a:ln w="9525">
            <a:noFill/>
            <a:miter lim="800000"/>
            <a:headEnd/>
            <a:tailEnd/>
          </a:ln>
          <a:effectLst/>
        </p:spPr>
        <p:txBody>
          <a:bodyPr lIns="130622" tIns="65311" rIns="130622" bIns="65311">
            <a:spAutoFit/>
          </a:bodyPr>
          <a:lstStyle/>
          <a:p>
            <a:pPr algn="ctr" eaLnBrk="0" hangingPunct="0">
              <a:defRPr/>
            </a:pPr>
            <a:r>
              <a:rPr lang="en-US" sz="4600" dirty="0">
                <a:solidFill>
                  <a:srgbClr val="CC0000"/>
                </a:solidFill>
              </a:rPr>
              <a:t>  </a:t>
            </a:r>
            <a:r>
              <a:rPr lang="en-US" sz="4000" u="sng" dirty="0" err="1">
                <a:solidFill>
                  <a:srgbClr val="CC0000"/>
                </a:solidFill>
                <a:effectLst>
                  <a:outerShdw blurRad="38100" dist="38100" dir="2700000" algn="tl">
                    <a:srgbClr val="C0C0C0"/>
                  </a:outerShdw>
                </a:effectLst>
              </a:rPr>
              <a:t>Chủ</a:t>
            </a:r>
            <a:r>
              <a:rPr lang="en-US" sz="4000" u="sng" dirty="0">
                <a:solidFill>
                  <a:srgbClr val="CC0000"/>
                </a:solidFill>
                <a:effectLst>
                  <a:outerShdw blurRad="38100" dist="38100" dir="2700000" algn="tl">
                    <a:srgbClr val="C0C0C0"/>
                  </a:outerShdw>
                </a:effectLst>
              </a:rPr>
              <a:t> </a:t>
            </a:r>
            <a:r>
              <a:rPr lang="en-US" sz="4000" u="sng" dirty="0" err="1">
                <a:solidFill>
                  <a:srgbClr val="CC0000"/>
                </a:solidFill>
                <a:effectLst>
                  <a:outerShdw blurRad="38100" dist="38100" dir="2700000" algn="tl">
                    <a:srgbClr val="C0C0C0"/>
                  </a:outerShdw>
                </a:effectLst>
              </a:rPr>
              <a:t>đề</a:t>
            </a:r>
            <a:r>
              <a:rPr lang="en-US" sz="4000" u="sng" dirty="0">
                <a:solidFill>
                  <a:srgbClr val="CC0000"/>
                </a:solidFill>
                <a:effectLst>
                  <a:outerShdw blurRad="38100" dist="38100" dir="2700000" algn="tl">
                    <a:srgbClr val="C0C0C0"/>
                  </a:outerShdw>
                </a:effectLst>
              </a:rPr>
              <a:t> 4:</a:t>
            </a:r>
            <a:r>
              <a:rPr lang="en-US" sz="4000" dirty="0">
                <a:solidFill>
                  <a:srgbClr val="CC0000"/>
                </a:solidFill>
              </a:rPr>
              <a:t> </a:t>
            </a:r>
            <a:r>
              <a:rPr lang="en-US" sz="4000" b="1" dirty="0">
                <a:solidFill>
                  <a:srgbClr val="CC0000"/>
                </a:solidFill>
              </a:rPr>
              <a:t>SÁNG TẠO VỚI NHỮNG CHIẾC LÁ ( </a:t>
            </a:r>
            <a:r>
              <a:rPr lang="en-US" sz="4000" b="1" dirty="0" err="1">
                <a:solidFill>
                  <a:srgbClr val="CC0000"/>
                </a:solidFill>
              </a:rPr>
              <a:t>Tiết</a:t>
            </a:r>
            <a:r>
              <a:rPr lang="en-US" sz="4000" b="1" dirty="0">
                <a:solidFill>
                  <a:srgbClr val="CC0000"/>
                </a:solidFill>
              </a:rPr>
              <a:t> 1)</a:t>
            </a:r>
          </a:p>
          <a:p>
            <a:pPr algn="ctr" eaLnBrk="0" hangingPunct="0">
              <a:defRPr/>
            </a:pPr>
            <a:r>
              <a:rPr lang="en-US" dirty="0">
                <a:solidFill>
                  <a:srgbClr val="CC0000"/>
                </a:solidFill>
              </a:rPr>
              <a:t>( </a:t>
            </a:r>
            <a:r>
              <a:rPr lang="en-US" dirty="0" err="1">
                <a:solidFill>
                  <a:srgbClr val="CC0000"/>
                </a:solidFill>
              </a:rPr>
              <a:t>Thời</a:t>
            </a:r>
            <a:r>
              <a:rPr lang="en-US" dirty="0">
                <a:solidFill>
                  <a:srgbClr val="CC0000"/>
                </a:solidFill>
              </a:rPr>
              <a:t> </a:t>
            </a:r>
            <a:r>
              <a:rPr lang="en-US" dirty="0" err="1">
                <a:solidFill>
                  <a:srgbClr val="CC0000"/>
                </a:solidFill>
              </a:rPr>
              <a:t>lượng</a:t>
            </a:r>
            <a:r>
              <a:rPr lang="en-US" dirty="0">
                <a:solidFill>
                  <a:srgbClr val="CC0000"/>
                </a:solidFill>
              </a:rPr>
              <a:t> 4 </a:t>
            </a:r>
            <a:r>
              <a:rPr lang="en-US" dirty="0" err="1">
                <a:solidFill>
                  <a:srgbClr val="CC0000"/>
                </a:solidFill>
              </a:rPr>
              <a:t>tiết</a:t>
            </a:r>
            <a:r>
              <a:rPr lang="en-US" dirty="0">
                <a:solidFill>
                  <a:srgbClr val="CC0000"/>
                </a:solidFill>
              </a:rPr>
              <a:t>: 2 </a:t>
            </a:r>
            <a:r>
              <a:rPr lang="en-US" dirty="0" err="1">
                <a:solidFill>
                  <a:srgbClr val="CC0000"/>
                </a:solidFill>
              </a:rPr>
              <a:t>tiết</a:t>
            </a:r>
            <a:r>
              <a:rPr lang="en-US" dirty="0">
                <a:solidFill>
                  <a:srgbClr val="CC0000"/>
                </a:solidFill>
              </a:rPr>
              <a:t> </a:t>
            </a:r>
            <a:r>
              <a:rPr lang="en-US" dirty="0" err="1">
                <a:solidFill>
                  <a:srgbClr val="CC0000"/>
                </a:solidFill>
              </a:rPr>
              <a:t>chính</a:t>
            </a:r>
            <a:r>
              <a:rPr lang="en-US" dirty="0">
                <a:solidFill>
                  <a:srgbClr val="CC0000"/>
                </a:solidFill>
              </a:rPr>
              <a:t> </a:t>
            </a:r>
            <a:r>
              <a:rPr lang="en-US" dirty="0" err="1">
                <a:solidFill>
                  <a:srgbClr val="CC0000"/>
                </a:solidFill>
              </a:rPr>
              <a:t>khóa</a:t>
            </a:r>
            <a:r>
              <a:rPr lang="en-US" dirty="0">
                <a:solidFill>
                  <a:srgbClr val="CC0000"/>
                </a:solidFill>
              </a:rPr>
              <a:t>, 2 </a:t>
            </a:r>
            <a:r>
              <a:rPr lang="en-US" dirty="0" err="1">
                <a:solidFill>
                  <a:srgbClr val="CC0000"/>
                </a:solidFill>
              </a:rPr>
              <a:t>tiết</a:t>
            </a:r>
            <a:r>
              <a:rPr lang="en-US" dirty="0">
                <a:solidFill>
                  <a:srgbClr val="CC0000"/>
                </a:solidFill>
              </a:rPr>
              <a:t> </a:t>
            </a:r>
            <a:r>
              <a:rPr lang="en-US" dirty="0" err="1">
                <a:solidFill>
                  <a:srgbClr val="CC0000"/>
                </a:solidFill>
              </a:rPr>
              <a:t>luyện</a:t>
            </a:r>
            <a:r>
              <a:rPr lang="en-US" dirty="0">
                <a:solidFill>
                  <a:srgbClr val="CC0000"/>
                </a:solidFill>
              </a:rPr>
              <a:t> </a:t>
            </a:r>
            <a:r>
              <a:rPr lang="en-US" dirty="0" err="1">
                <a:solidFill>
                  <a:srgbClr val="CC0000"/>
                </a:solidFill>
              </a:rPr>
              <a:t>theo</a:t>
            </a:r>
            <a:r>
              <a:rPr lang="en-US" dirty="0">
                <a:solidFill>
                  <a:srgbClr val="CC0000"/>
                </a:solidFill>
              </a:rPr>
              <a:t> </a:t>
            </a:r>
            <a:r>
              <a:rPr lang="en-US" dirty="0" err="1">
                <a:solidFill>
                  <a:srgbClr val="CC0000"/>
                </a:solidFill>
              </a:rPr>
              <a:t>chủ</a:t>
            </a:r>
            <a:r>
              <a:rPr lang="en-US" dirty="0">
                <a:solidFill>
                  <a:srgbClr val="CC0000"/>
                </a:solidFill>
              </a:rPr>
              <a:t> </a:t>
            </a:r>
            <a:r>
              <a:rPr lang="en-US" dirty="0" err="1">
                <a:solidFill>
                  <a:srgbClr val="CC0000"/>
                </a:solidFill>
              </a:rPr>
              <a:t>đề</a:t>
            </a:r>
            <a:r>
              <a:rPr lang="en-US" dirty="0">
                <a:solidFill>
                  <a:srgbClr val="CC0000"/>
                </a:solidFill>
              </a:rPr>
              <a:t> )</a:t>
            </a:r>
          </a:p>
          <a:p>
            <a:pPr algn="ctr" eaLnBrk="0" hangingPunct="0">
              <a:defRPr/>
            </a:pPr>
            <a:endParaRPr lang="en-US" dirty="0">
              <a:solidFill>
                <a:srgbClr val="CC0000"/>
              </a:solidFill>
            </a:endParaRPr>
          </a:p>
          <a:p>
            <a:pPr algn="ctr" eaLnBrk="0" hangingPunct="0">
              <a:defRPr/>
            </a:pPr>
            <a:endParaRPr lang="en-US" dirty="0">
              <a:solidFill>
                <a:srgbClr val="CC0000"/>
              </a:solidFill>
            </a:endParaRPr>
          </a:p>
          <a:p>
            <a:pPr algn="ctr" eaLnBrk="0" hangingPunct="0">
              <a:defRPr/>
            </a:pPr>
            <a:endParaRPr lang="en-US" dirty="0">
              <a:solidFill>
                <a:srgbClr val="CC0000"/>
              </a:solidFill>
            </a:endParaRPr>
          </a:p>
          <a:p>
            <a:pPr algn="ctr" eaLnBrk="0" hangingPunct="0">
              <a:defRPr/>
            </a:pPr>
            <a:endParaRPr lang="en-US" dirty="0">
              <a:solidFill>
                <a:srgbClr val="CC0000"/>
              </a:solidFill>
            </a:endParaRPr>
          </a:p>
          <a:p>
            <a:pPr algn="ctr" eaLnBrk="0" hangingPunct="0">
              <a:defRPr/>
            </a:pPr>
            <a:endParaRPr lang="en-US" dirty="0">
              <a:solidFill>
                <a:srgbClr val="CC0000"/>
              </a:solidFill>
            </a:endParaRPr>
          </a:p>
          <a:p>
            <a:pPr algn="ctr" eaLnBrk="0" hangingPunct="0">
              <a:defRPr/>
            </a:pPr>
            <a:endParaRPr lang="en-US" dirty="0">
              <a:solidFill>
                <a:srgbClr val="CC0000"/>
              </a:solidFill>
            </a:endParaRPr>
          </a:p>
          <a:p>
            <a:pPr algn="ctr" eaLnBrk="0" hangingPunct="0">
              <a:defRPr/>
            </a:pPr>
            <a:endParaRPr lang="en-US" dirty="0">
              <a:solidFill>
                <a:srgbClr val="CC0000"/>
              </a:solidFill>
            </a:endParaRPr>
          </a:p>
          <a:p>
            <a:pPr algn="ctr" eaLnBrk="0" hangingPunct="0">
              <a:defRPr/>
            </a:pPr>
            <a:endParaRPr lang="en-US" dirty="0">
              <a:solidFill>
                <a:srgbClr val="CC0000"/>
              </a:solidFill>
              <a:effectLst>
                <a:outerShdw blurRad="38100" dist="38100" dir="2700000" algn="tl">
                  <a:srgbClr val="C0C0C0"/>
                </a:outerShdw>
              </a:effectLst>
            </a:endParaRPr>
          </a:p>
        </p:txBody>
      </p:sp>
      <p:pic>
        <p:nvPicPr>
          <p:cNvPr id="4104" name="Picture 2" descr="E:\GIAO AN\VO THI SAU\GIAO AN 2016\huong dan lam ke hoach day hoc mt\14495383_1707737976219258_7937176910210878900_n.jpg"/>
          <p:cNvPicPr>
            <a:picLocks noChangeAspect="1" noChangeArrowheads="1"/>
          </p:cNvPicPr>
          <p:nvPr/>
        </p:nvPicPr>
        <p:blipFill>
          <a:blip r:embed="rId2"/>
          <a:srcRect/>
          <a:stretch>
            <a:fillRect/>
          </a:stretch>
        </p:blipFill>
        <p:spPr bwMode="auto">
          <a:xfrm>
            <a:off x="342900" y="3108325"/>
            <a:ext cx="6515100" cy="3651250"/>
          </a:xfrm>
          <a:prstGeom prst="rect">
            <a:avLst/>
          </a:prstGeom>
          <a:noFill/>
          <a:ln w="9525">
            <a:noFill/>
            <a:miter lim="800000"/>
            <a:headEnd/>
            <a:tailEnd/>
          </a:ln>
        </p:spPr>
      </p:pic>
      <p:pic>
        <p:nvPicPr>
          <p:cNvPr id="4105" name="Picture 3" descr="E:\GIAO AN\VO THI SAU\GIAO AN 2016\huong dan lam ke hoach day hoc mt\14570324_1707737939552595_3666358285873895379_n.jpg"/>
          <p:cNvPicPr>
            <a:picLocks noChangeAspect="1" noChangeArrowheads="1"/>
          </p:cNvPicPr>
          <p:nvPr/>
        </p:nvPicPr>
        <p:blipFill>
          <a:blip r:embed="rId3"/>
          <a:srcRect/>
          <a:stretch>
            <a:fillRect/>
          </a:stretch>
        </p:blipFill>
        <p:spPr bwMode="auto">
          <a:xfrm>
            <a:off x="7543800" y="3108325"/>
            <a:ext cx="6629400" cy="3600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ppt_x"/>
                                          </p:val>
                                        </p:tav>
                                        <p:tav tm="100000">
                                          <p:val>
                                            <p:strVal val="#ppt_x"/>
                                          </p:val>
                                        </p:tav>
                                      </p:tavLst>
                                    </p:anim>
                                    <p:anim calcmode="lin" valueType="num">
                                      <p:cBhvr additive="base">
                                        <p:cTn id="8" dur="500" fill="hold"/>
                                        <p:tgtEl>
                                          <p:spTgt spid="112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4"/>
                                        </p:tgtEl>
                                        <p:attrNameLst>
                                          <p:attrName>style.visibility</p:attrName>
                                        </p:attrNameLst>
                                      </p:cBhvr>
                                      <p:to>
                                        <p:strVal val="visible"/>
                                      </p:to>
                                    </p:set>
                                    <p:anim calcmode="lin" valueType="num">
                                      <p:cBhvr additive="base">
                                        <p:cTn id="11" dur="500" fill="hold"/>
                                        <p:tgtEl>
                                          <p:spTgt spid="4104"/>
                                        </p:tgtEl>
                                        <p:attrNameLst>
                                          <p:attrName>ppt_x</p:attrName>
                                        </p:attrNameLst>
                                      </p:cBhvr>
                                      <p:tavLst>
                                        <p:tav tm="0">
                                          <p:val>
                                            <p:strVal val="#ppt_x"/>
                                          </p:val>
                                        </p:tav>
                                        <p:tav tm="100000">
                                          <p:val>
                                            <p:strVal val="#ppt_x"/>
                                          </p:val>
                                        </p:tav>
                                      </p:tavLst>
                                    </p:anim>
                                    <p:anim calcmode="lin" valueType="num">
                                      <p:cBhvr additive="base">
                                        <p:cTn id="12" dur="500" fill="hold"/>
                                        <p:tgtEl>
                                          <p:spTgt spid="410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05"/>
                                        </p:tgtEl>
                                        <p:attrNameLst>
                                          <p:attrName>style.visibility</p:attrName>
                                        </p:attrNameLst>
                                      </p:cBhvr>
                                      <p:to>
                                        <p:strVal val="visible"/>
                                      </p:to>
                                    </p:set>
                                    <p:anim calcmode="lin" valueType="num">
                                      <p:cBhvr additive="base">
                                        <p:cTn id="15" dur="500" fill="hold"/>
                                        <p:tgtEl>
                                          <p:spTgt spid="4105"/>
                                        </p:tgtEl>
                                        <p:attrNameLst>
                                          <p:attrName>ppt_x</p:attrName>
                                        </p:attrNameLst>
                                      </p:cBhvr>
                                      <p:tavLst>
                                        <p:tav tm="0">
                                          <p:val>
                                            <p:strVal val="#ppt_x"/>
                                          </p:val>
                                        </p:tav>
                                        <p:tav tm="100000">
                                          <p:val>
                                            <p:strVal val="#ppt_x"/>
                                          </p:val>
                                        </p:tav>
                                      </p:tavLst>
                                    </p:anim>
                                    <p:anim calcmode="lin" valueType="num">
                                      <p:cBhvr additive="base">
                                        <p:cTn id="16" dur="500" fill="hold"/>
                                        <p:tgtEl>
                                          <p:spTgt spid="4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DSC_0158 (2).JPG"/>
          <p:cNvPicPr>
            <a:picLocks noChangeAspect="1" noChangeArrowheads="1"/>
          </p:cNvPicPr>
          <p:nvPr/>
        </p:nvPicPr>
        <p:blipFill>
          <a:blip r:embed="rId2"/>
          <a:srcRect/>
          <a:stretch>
            <a:fillRect/>
          </a:stretch>
        </p:blipFill>
        <p:spPr bwMode="auto">
          <a:xfrm>
            <a:off x="-47625" y="3594100"/>
            <a:ext cx="3082925" cy="2624138"/>
          </a:xfrm>
          <a:prstGeom prst="rect">
            <a:avLst/>
          </a:prstGeom>
          <a:noFill/>
          <a:ln w="9525">
            <a:noFill/>
            <a:miter lim="800000"/>
            <a:headEnd/>
            <a:tailEnd/>
          </a:ln>
        </p:spPr>
      </p:pic>
      <p:pic>
        <p:nvPicPr>
          <p:cNvPr id="2051" name="Picture 3" descr="C:\Users\ADMIN\Desktop\DSC_0159 (2).JPG"/>
          <p:cNvPicPr>
            <a:picLocks noChangeAspect="1" noChangeArrowheads="1"/>
          </p:cNvPicPr>
          <p:nvPr/>
        </p:nvPicPr>
        <p:blipFill>
          <a:blip r:embed="rId3"/>
          <a:srcRect/>
          <a:stretch>
            <a:fillRect/>
          </a:stretch>
        </p:blipFill>
        <p:spPr bwMode="auto">
          <a:xfrm>
            <a:off x="3170238" y="3822700"/>
            <a:ext cx="3582987" cy="2395538"/>
          </a:xfrm>
          <a:prstGeom prst="rect">
            <a:avLst/>
          </a:prstGeom>
          <a:noFill/>
          <a:ln w="9525">
            <a:noFill/>
            <a:miter lim="800000"/>
            <a:headEnd/>
            <a:tailEnd/>
          </a:ln>
        </p:spPr>
      </p:pic>
      <p:pic>
        <p:nvPicPr>
          <p:cNvPr id="2052" name="Picture 4" descr="C:\Users\ADMIN\Desktop\DSC_0163 (2).JPG"/>
          <p:cNvPicPr>
            <a:picLocks noChangeAspect="1" noChangeArrowheads="1"/>
          </p:cNvPicPr>
          <p:nvPr/>
        </p:nvPicPr>
        <p:blipFill>
          <a:blip r:embed="rId4"/>
          <a:srcRect/>
          <a:stretch>
            <a:fillRect/>
          </a:stretch>
        </p:blipFill>
        <p:spPr bwMode="auto">
          <a:xfrm>
            <a:off x="6853238" y="3840163"/>
            <a:ext cx="3632200" cy="2378075"/>
          </a:xfrm>
          <a:prstGeom prst="rect">
            <a:avLst/>
          </a:prstGeom>
          <a:noFill/>
          <a:ln w="9525">
            <a:noFill/>
            <a:miter lim="800000"/>
            <a:headEnd/>
            <a:tailEnd/>
          </a:ln>
        </p:spPr>
      </p:pic>
      <p:pic>
        <p:nvPicPr>
          <p:cNvPr id="2053" name="Picture 5" descr="C:\Users\ADMIN\Desktop\DSC_0161 (2).JPG"/>
          <p:cNvPicPr>
            <a:picLocks noChangeAspect="1" noChangeArrowheads="1"/>
          </p:cNvPicPr>
          <p:nvPr/>
        </p:nvPicPr>
        <p:blipFill>
          <a:blip r:embed="rId5"/>
          <a:srcRect/>
          <a:stretch>
            <a:fillRect/>
          </a:stretch>
        </p:blipFill>
        <p:spPr bwMode="auto">
          <a:xfrm>
            <a:off x="10612438" y="3867150"/>
            <a:ext cx="3929062" cy="2351088"/>
          </a:xfrm>
          <a:prstGeom prst="rect">
            <a:avLst/>
          </a:prstGeom>
          <a:noFill/>
          <a:ln w="9525">
            <a:noFill/>
            <a:miter lim="800000"/>
            <a:headEnd/>
            <a:tailEnd/>
          </a:ln>
        </p:spPr>
      </p:pic>
      <p:sp>
        <p:nvSpPr>
          <p:cNvPr id="60422" name="Text Box 6"/>
          <p:cNvSpPr txBox="1">
            <a:spLocks noChangeArrowheads="1"/>
          </p:cNvSpPr>
          <p:nvPr/>
        </p:nvSpPr>
        <p:spPr bwMode="auto">
          <a:xfrm>
            <a:off x="365125" y="182563"/>
            <a:ext cx="7559675" cy="839787"/>
          </a:xfrm>
          <a:prstGeom prst="rect">
            <a:avLst/>
          </a:prstGeom>
          <a:noFill/>
          <a:ln w="9525">
            <a:noFill/>
            <a:miter lim="800000"/>
            <a:headEnd/>
            <a:tailEnd/>
          </a:ln>
        </p:spPr>
        <p:txBody>
          <a:bodyPr lIns="130622" tIns="65311" rIns="130622" bIns="65311">
            <a:spAutoFit/>
          </a:bodyPr>
          <a:lstStyle/>
          <a:p>
            <a:pPr algn="ctr">
              <a:spcBef>
                <a:spcPct val="50000"/>
              </a:spcBef>
            </a:pPr>
            <a:r>
              <a:rPr lang="en-US" altLang="en-US" sz="4600" b="1"/>
              <a:t>Hoạt động 1</a:t>
            </a:r>
            <a:r>
              <a:rPr lang="en-US" altLang="en-US" sz="4600" b="1">
                <a:latin typeface=".VnTime" pitchFamily="34" charset="0"/>
              </a:rPr>
              <a:t>:</a:t>
            </a:r>
            <a:r>
              <a:rPr lang="en-US" sz="4600" b="1">
                <a:latin typeface=".VnTime" pitchFamily="34" charset="0"/>
              </a:rPr>
              <a:t> </a:t>
            </a:r>
            <a:r>
              <a:rPr lang="en-US" sz="4600" b="1">
                <a:cs typeface="Times New Roman" pitchFamily="18" charset="0"/>
              </a:rPr>
              <a:t>Tìm hiểu</a:t>
            </a:r>
            <a:r>
              <a:rPr lang="en-US" b="1">
                <a:cs typeface="Times New Roman" pitchFamily="18" charset="0"/>
              </a:rPr>
              <a:t> </a:t>
            </a:r>
          </a:p>
        </p:txBody>
      </p:sp>
      <p:sp>
        <p:nvSpPr>
          <p:cNvPr id="60423" name="Text Box 7"/>
          <p:cNvSpPr txBox="1">
            <a:spLocks noChangeArrowheads="1"/>
          </p:cNvSpPr>
          <p:nvPr/>
        </p:nvSpPr>
        <p:spPr bwMode="auto">
          <a:xfrm>
            <a:off x="257175" y="731838"/>
            <a:ext cx="14128750" cy="1978025"/>
          </a:xfrm>
          <a:prstGeom prst="rect">
            <a:avLst/>
          </a:prstGeom>
          <a:noFill/>
          <a:ln w="9525">
            <a:noFill/>
            <a:miter lim="800000"/>
            <a:headEnd/>
            <a:tailEnd/>
          </a:ln>
        </p:spPr>
        <p:txBody>
          <a:bodyPr lIns="130622" tIns="65311" rIns="130622" bIns="65311">
            <a:spAutoFit/>
          </a:bodyPr>
          <a:lstStyle/>
          <a:p>
            <a:r>
              <a:rPr lang="en-US" sz="4000" b="1">
                <a:cs typeface="Times New Roman" pitchFamily="18" charset="0"/>
              </a:rPr>
              <a:t>Quan sát hình 4.1 hoặc lá cây đã chuẩn bị để thảo luận nhóm. Nội dung thảo luận nhóm: Thảo luận về hình dáng, cấu tạo, màu sắc của lá cây</a:t>
            </a:r>
          </a:p>
        </p:txBody>
      </p:sp>
      <p:sp>
        <p:nvSpPr>
          <p:cNvPr id="60424" name="Rectangle 8"/>
          <p:cNvSpPr>
            <a:spLocks noChangeArrowheads="1"/>
          </p:cNvSpPr>
          <p:nvPr/>
        </p:nvSpPr>
        <p:spPr bwMode="auto">
          <a:xfrm>
            <a:off x="854075" y="2362200"/>
            <a:ext cx="13166725" cy="1020763"/>
          </a:xfrm>
          <a:prstGeom prst="rect">
            <a:avLst/>
          </a:prstGeom>
          <a:noFill/>
          <a:ln w="9525">
            <a:noFill/>
            <a:miter lim="800000"/>
            <a:headEnd/>
            <a:tailEnd/>
          </a:ln>
        </p:spPr>
        <p:txBody>
          <a:bodyPr lIns="130622" tIns="65311" rIns="130622" bIns="65311" anchor="ctr"/>
          <a:lstStyle/>
          <a:p>
            <a:pPr algn="ctr"/>
            <a:r>
              <a:rPr lang="en-US" sz="4000" b="1"/>
              <a:t>Em nhận ra đây là những lá cây gì?</a:t>
            </a:r>
          </a:p>
        </p:txBody>
      </p:sp>
      <p:sp>
        <p:nvSpPr>
          <p:cNvPr id="60425" name="Rectangle 9"/>
          <p:cNvSpPr>
            <a:spLocks noChangeArrowheads="1"/>
          </p:cNvSpPr>
          <p:nvPr/>
        </p:nvSpPr>
        <p:spPr bwMode="auto">
          <a:xfrm>
            <a:off x="0" y="6583363"/>
            <a:ext cx="2803525" cy="914400"/>
          </a:xfrm>
          <a:prstGeom prst="rect">
            <a:avLst/>
          </a:prstGeom>
          <a:noFill/>
          <a:ln w="9525">
            <a:noFill/>
            <a:miter lim="800000"/>
            <a:headEnd/>
            <a:tailEnd/>
          </a:ln>
        </p:spPr>
        <p:txBody>
          <a:bodyPr lIns="130622" tIns="65311" rIns="130622" bIns="65311" anchor="ctr"/>
          <a:lstStyle/>
          <a:p>
            <a:pPr algn="ctr"/>
            <a:r>
              <a:rPr lang="en-US" b="1"/>
              <a:t>Lá Tía Tô</a:t>
            </a:r>
          </a:p>
        </p:txBody>
      </p:sp>
      <p:sp>
        <p:nvSpPr>
          <p:cNvPr id="60426" name="Rectangle 10"/>
          <p:cNvSpPr>
            <a:spLocks noChangeArrowheads="1"/>
          </p:cNvSpPr>
          <p:nvPr/>
        </p:nvSpPr>
        <p:spPr bwMode="auto">
          <a:xfrm>
            <a:off x="7192963" y="6583363"/>
            <a:ext cx="2805112" cy="914400"/>
          </a:xfrm>
          <a:prstGeom prst="rect">
            <a:avLst/>
          </a:prstGeom>
          <a:noFill/>
          <a:ln w="9525">
            <a:noFill/>
            <a:miter lim="800000"/>
            <a:headEnd/>
            <a:tailEnd/>
          </a:ln>
        </p:spPr>
        <p:txBody>
          <a:bodyPr lIns="130622" tIns="65311" rIns="130622" bIns="65311" anchor="ctr"/>
          <a:lstStyle/>
          <a:p>
            <a:pPr algn="ctr"/>
            <a:r>
              <a:rPr lang="en-US" b="1"/>
              <a:t>Lá Bàng</a:t>
            </a:r>
          </a:p>
        </p:txBody>
      </p:sp>
      <p:sp>
        <p:nvSpPr>
          <p:cNvPr id="60427" name="Rectangle 11"/>
          <p:cNvSpPr>
            <a:spLocks noChangeArrowheads="1"/>
          </p:cNvSpPr>
          <p:nvPr/>
        </p:nvSpPr>
        <p:spPr bwMode="auto">
          <a:xfrm>
            <a:off x="3413125" y="6583363"/>
            <a:ext cx="3048000" cy="914400"/>
          </a:xfrm>
          <a:prstGeom prst="rect">
            <a:avLst/>
          </a:prstGeom>
          <a:noFill/>
          <a:ln w="9525">
            <a:noFill/>
            <a:miter lim="800000"/>
            <a:headEnd/>
            <a:tailEnd/>
          </a:ln>
        </p:spPr>
        <p:txBody>
          <a:bodyPr lIns="130622" tIns="65311" rIns="130622" bIns="65311" anchor="ctr"/>
          <a:lstStyle/>
          <a:p>
            <a:pPr algn="ctr"/>
            <a:r>
              <a:rPr lang="en-US" b="1"/>
              <a:t>Lá Phong Đỏ</a:t>
            </a:r>
          </a:p>
        </p:txBody>
      </p:sp>
      <p:sp>
        <p:nvSpPr>
          <p:cNvPr id="60428" name="Rectangle 12"/>
          <p:cNvSpPr>
            <a:spLocks noChangeArrowheads="1"/>
          </p:cNvSpPr>
          <p:nvPr/>
        </p:nvSpPr>
        <p:spPr bwMode="auto">
          <a:xfrm>
            <a:off x="11095038" y="6583363"/>
            <a:ext cx="2803525" cy="914400"/>
          </a:xfrm>
          <a:prstGeom prst="rect">
            <a:avLst/>
          </a:prstGeom>
          <a:noFill/>
          <a:ln w="9525">
            <a:noFill/>
            <a:miter lim="800000"/>
            <a:headEnd/>
            <a:tailEnd/>
          </a:ln>
        </p:spPr>
        <p:txBody>
          <a:bodyPr lIns="130622" tIns="65311" rIns="130622" bIns="65311" anchor="ctr"/>
          <a:lstStyle/>
          <a:p>
            <a:pPr algn="ctr"/>
            <a:r>
              <a:rPr lang="en-US" b="1"/>
              <a:t>Lá Mít</a:t>
            </a:r>
          </a:p>
        </p:txBody>
      </p:sp>
      <p:sp>
        <p:nvSpPr>
          <p:cNvPr id="60429" name="Rectangle 13"/>
          <p:cNvSpPr>
            <a:spLocks noChangeArrowheads="1"/>
          </p:cNvSpPr>
          <p:nvPr/>
        </p:nvSpPr>
        <p:spPr bwMode="auto">
          <a:xfrm>
            <a:off x="5973763" y="6035675"/>
            <a:ext cx="3048000" cy="914400"/>
          </a:xfrm>
          <a:prstGeom prst="rect">
            <a:avLst/>
          </a:prstGeom>
          <a:noFill/>
          <a:ln w="9525">
            <a:noFill/>
            <a:miter lim="800000"/>
            <a:headEnd/>
            <a:tailEnd/>
          </a:ln>
        </p:spPr>
        <p:txBody>
          <a:bodyPr lIns="130622" tIns="65311" rIns="130622" bIns="65311" anchor="ctr"/>
          <a:lstStyle/>
          <a:p>
            <a:pPr algn="ctr"/>
            <a:r>
              <a:rPr lang="en-US" b="1"/>
              <a:t>Hình 4.1</a:t>
            </a:r>
          </a:p>
        </p:txBody>
      </p:sp>
      <p:sp>
        <p:nvSpPr>
          <p:cNvPr id="60431" name="Rectangle 15"/>
          <p:cNvSpPr>
            <a:spLocks noChangeArrowheads="1"/>
          </p:cNvSpPr>
          <p:nvPr/>
        </p:nvSpPr>
        <p:spPr bwMode="auto">
          <a:xfrm>
            <a:off x="1096963" y="2514600"/>
            <a:ext cx="13168312" cy="1295400"/>
          </a:xfrm>
          <a:prstGeom prst="rect">
            <a:avLst/>
          </a:prstGeom>
          <a:noFill/>
          <a:ln w="9525">
            <a:noFill/>
            <a:miter lim="800000"/>
            <a:headEnd/>
            <a:tailEnd/>
          </a:ln>
        </p:spPr>
        <p:txBody>
          <a:bodyPr lIns="130622" tIns="65311" rIns="130622" bIns="65311" anchor="ctr"/>
          <a:lstStyle/>
          <a:p>
            <a:pPr algn="ctr"/>
            <a:r>
              <a:rPr lang="en-US" sz="4000"/>
              <a:t>*</a:t>
            </a:r>
            <a:r>
              <a:rPr lang="en-US" sz="4000" b="1"/>
              <a:t> Hình dáng, cấu tạo và màu sắc của những chiếc lá đó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22"/>
                                        </p:tgtEl>
                                        <p:attrNameLst>
                                          <p:attrName>style.visibility</p:attrName>
                                        </p:attrNameLst>
                                      </p:cBhvr>
                                      <p:to>
                                        <p:strVal val="visible"/>
                                      </p:to>
                                    </p:set>
                                    <p:anim calcmode="lin" valueType="num">
                                      <p:cBhvr additive="base">
                                        <p:cTn id="7" dur="500" fill="hold"/>
                                        <p:tgtEl>
                                          <p:spTgt spid="60422"/>
                                        </p:tgtEl>
                                        <p:attrNameLst>
                                          <p:attrName>ppt_x</p:attrName>
                                        </p:attrNameLst>
                                      </p:cBhvr>
                                      <p:tavLst>
                                        <p:tav tm="0">
                                          <p:val>
                                            <p:strVal val="#ppt_x"/>
                                          </p:val>
                                        </p:tav>
                                        <p:tav tm="100000">
                                          <p:val>
                                            <p:strVal val="#ppt_x"/>
                                          </p:val>
                                        </p:tav>
                                      </p:tavLst>
                                    </p:anim>
                                    <p:anim calcmode="lin" valueType="num">
                                      <p:cBhvr additive="base">
                                        <p:cTn id="8" dur="500" fill="hold"/>
                                        <p:tgtEl>
                                          <p:spTgt spid="604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423"/>
                                        </p:tgtEl>
                                        <p:attrNameLst>
                                          <p:attrName>style.visibility</p:attrName>
                                        </p:attrNameLst>
                                      </p:cBhvr>
                                      <p:to>
                                        <p:strVal val="visible"/>
                                      </p:to>
                                    </p:set>
                                    <p:anim calcmode="lin" valueType="num">
                                      <p:cBhvr additive="base">
                                        <p:cTn id="13" dur="500" fill="hold"/>
                                        <p:tgtEl>
                                          <p:spTgt spid="60423"/>
                                        </p:tgtEl>
                                        <p:attrNameLst>
                                          <p:attrName>ppt_x</p:attrName>
                                        </p:attrNameLst>
                                      </p:cBhvr>
                                      <p:tavLst>
                                        <p:tav tm="0">
                                          <p:val>
                                            <p:strVal val="#ppt_x"/>
                                          </p:val>
                                        </p:tav>
                                        <p:tav tm="100000">
                                          <p:val>
                                            <p:strVal val="#ppt_x"/>
                                          </p:val>
                                        </p:tav>
                                      </p:tavLst>
                                    </p:anim>
                                    <p:anim calcmode="lin" valueType="num">
                                      <p:cBhvr additive="base">
                                        <p:cTn id="14" dur="500" fill="hold"/>
                                        <p:tgtEl>
                                          <p:spTgt spid="604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1"/>
                                        </p:tgtEl>
                                        <p:attrNameLst>
                                          <p:attrName>style.visibility</p:attrName>
                                        </p:attrNameLst>
                                      </p:cBhvr>
                                      <p:to>
                                        <p:strVal val="visible"/>
                                      </p:to>
                                    </p:set>
                                    <p:anim calcmode="lin" valueType="num">
                                      <p:cBhvr additive="base">
                                        <p:cTn id="23" dur="500" fill="hold"/>
                                        <p:tgtEl>
                                          <p:spTgt spid="2051"/>
                                        </p:tgtEl>
                                        <p:attrNameLst>
                                          <p:attrName>ppt_x</p:attrName>
                                        </p:attrNameLst>
                                      </p:cBhvr>
                                      <p:tavLst>
                                        <p:tav tm="0">
                                          <p:val>
                                            <p:strVal val="#ppt_x"/>
                                          </p:val>
                                        </p:tav>
                                        <p:tav tm="100000">
                                          <p:val>
                                            <p:strVal val="#ppt_x"/>
                                          </p:val>
                                        </p:tav>
                                      </p:tavLst>
                                    </p:anim>
                                    <p:anim calcmode="lin" valueType="num">
                                      <p:cBhvr additive="base">
                                        <p:cTn id="24" dur="500" fill="hold"/>
                                        <p:tgtEl>
                                          <p:spTgt spid="205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additive="base">
                                        <p:cTn id="27" dur="500" fill="hold"/>
                                        <p:tgtEl>
                                          <p:spTgt spid="2052"/>
                                        </p:tgtEl>
                                        <p:attrNameLst>
                                          <p:attrName>ppt_x</p:attrName>
                                        </p:attrNameLst>
                                      </p:cBhvr>
                                      <p:tavLst>
                                        <p:tav tm="0">
                                          <p:val>
                                            <p:strVal val="#ppt_x"/>
                                          </p:val>
                                        </p:tav>
                                        <p:tav tm="100000">
                                          <p:val>
                                            <p:strVal val="#ppt_x"/>
                                          </p:val>
                                        </p:tav>
                                      </p:tavLst>
                                    </p:anim>
                                    <p:anim calcmode="lin" valueType="num">
                                      <p:cBhvr additive="base">
                                        <p:cTn id="28" dur="500" fill="hold"/>
                                        <p:tgtEl>
                                          <p:spTgt spid="205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53"/>
                                        </p:tgtEl>
                                        <p:attrNameLst>
                                          <p:attrName>style.visibility</p:attrName>
                                        </p:attrNameLst>
                                      </p:cBhvr>
                                      <p:to>
                                        <p:strVal val="visible"/>
                                      </p:to>
                                    </p:set>
                                    <p:anim calcmode="lin" valueType="num">
                                      <p:cBhvr additive="base">
                                        <p:cTn id="31" dur="500" fill="hold"/>
                                        <p:tgtEl>
                                          <p:spTgt spid="2053"/>
                                        </p:tgtEl>
                                        <p:attrNameLst>
                                          <p:attrName>ppt_x</p:attrName>
                                        </p:attrNameLst>
                                      </p:cBhvr>
                                      <p:tavLst>
                                        <p:tav tm="0">
                                          <p:val>
                                            <p:strVal val="#ppt_x"/>
                                          </p:val>
                                        </p:tav>
                                        <p:tav tm="100000">
                                          <p:val>
                                            <p:strVal val="#ppt_x"/>
                                          </p:val>
                                        </p:tav>
                                      </p:tavLst>
                                    </p:anim>
                                    <p:anim calcmode="lin" valueType="num">
                                      <p:cBhvr additive="base">
                                        <p:cTn id="32" dur="500" fill="hold"/>
                                        <p:tgtEl>
                                          <p:spTgt spid="2053"/>
                                        </p:tgtEl>
                                        <p:attrNameLst>
                                          <p:attrName>ppt_y</p:attrName>
                                        </p:attrNameLst>
                                      </p:cBhvr>
                                      <p:tavLst>
                                        <p:tav tm="0">
                                          <p:val>
                                            <p:strVal val="1+#ppt_h/2"/>
                                          </p:val>
                                        </p:tav>
                                        <p:tav tm="100000">
                                          <p:val>
                                            <p:strVal val="#ppt_y"/>
                                          </p:val>
                                        </p:tav>
                                      </p:tavLst>
                                    </p:anim>
                                  </p:childTnLst>
                                </p:cTn>
                              </p:par>
                              <p:par>
                                <p:cTn id="33" presetID="8" presetClass="entr" presetSubtype="16" fill="hold" grpId="0" nodeType="withEffect">
                                  <p:stCondLst>
                                    <p:cond delay="0"/>
                                  </p:stCondLst>
                                  <p:childTnLst>
                                    <p:set>
                                      <p:cBhvr>
                                        <p:cTn id="34" dur="1" fill="hold">
                                          <p:stCondLst>
                                            <p:cond delay="0"/>
                                          </p:stCondLst>
                                        </p:cTn>
                                        <p:tgtEl>
                                          <p:spTgt spid="60429"/>
                                        </p:tgtEl>
                                        <p:attrNameLst>
                                          <p:attrName>style.visibility</p:attrName>
                                        </p:attrNameLst>
                                      </p:cBhvr>
                                      <p:to>
                                        <p:strVal val="visible"/>
                                      </p:to>
                                    </p:set>
                                    <p:animEffect transition="in" filter="diamond(in)">
                                      <p:cBhvr>
                                        <p:cTn id="35" dur="2000"/>
                                        <p:tgtEl>
                                          <p:spTgt spid="60429"/>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60424"/>
                                        </p:tgtEl>
                                        <p:attrNameLst>
                                          <p:attrName>style.visibility</p:attrName>
                                        </p:attrNameLst>
                                      </p:cBhvr>
                                      <p:to>
                                        <p:strVal val="visible"/>
                                      </p:to>
                                    </p:set>
                                    <p:animEffect transition="in" filter="box(in)">
                                      <p:cBhvr>
                                        <p:cTn id="40" dur="500"/>
                                        <p:tgtEl>
                                          <p:spTgt spid="6042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0425"/>
                                        </p:tgtEl>
                                        <p:attrNameLst>
                                          <p:attrName>style.visibility</p:attrName>
                                        </p:attrNameLst>
                                      </p:cBhvr>
                                      <p:to>
                                        <p:strVal val="visible"/>
                                      </p:to>
                                    </p:set>
                                    <p:anim calcmode="lin" valueType="num">
                                      <p:cBhvr additive="base">
                                        <p:cTn id="45" dur="500" fill="hold"/>
                                        <p:tgtEl>
                                          <p:spTgt spid="60425"/>
                                        </p:tgtEl>
                                        <p:attrNameLst>
                                          <p:attrName>ppt_x</p:attrName>
                                        </p:attrNameLst>
                                      </p:cBhvr>
                                      <p:tavLst>
                                        <p:tav tm="0">
                                          <p:val>
                                            <p:strVal val="#ppt_x"/>
                                          </p:val>
                                        </p:tav>
                                        <p:tav tm="100000">
                                          <p:val>
                                            <p:strVal val="#ppt_x"/>
                                          </p:val>
                                        </p:tav>
                                      </p:tavLst>
                                    </p:anim>
                                    <p:anim calcmode="lin" valueType="num">
                                      <p:cBhvr additive="base">
                                        <p:cTn id="46" dur="500" fill="hold"/>
                                        <p:tgtEl>
                                          <p:spTgt spid="6042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60427"/>
                                        </p:tgtEl>
                                        <p:attrNameLst>
                                          <p:attrName>style.visibility</p:attrName>
                                        </p:attrNameLst>
                                      </p:cBhvr>
                                      <p:to>
                                        <p:strVal val="visible"/>
                                      </p:to>
                                    </p:set>
                                    <p:anim calcmode="lin" valueType="num">
                                      <p:cBhvr additive="base">
                                        <p:cTn id="49" dur="500" fill="hold"/>
                                        <p:tgtEl>
                                          <p:spTgt spid="60427"/>
                                        </p:tgtEl>
                                        <p:attrNameLst>
                                          <p:attrName>ppt_x</p:attrName>
                                        </p:attrNameLst>
                                      </p:cBhvr>
                                      <p:tavLst>
                                        <p:tav tm="0">
                                          <p:val>
                                            <p:strVal val="#ppt_x"/>
                                          </p:val>
                                        </p:tav>
                                        <p:tav tm="100000">
                                          <p:val>
                                            <p:strVal val="#ppt_x"/>
                                          </p:val>
                                        </p:tav>
                                      </p:tavLst>
                                    </p:anim>
                                    <p:anim calcmode="lin" valueType="num">
                                      <p:cBhvr additive="base">
                                        <p:cTn id="50" dur="500" fill="hold"/>
                                        <p:tgtEl>
                                          <p:spTgt spid="6042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0426"/>
                                        </p:tgtEl>
                                        <p:attrNameLst>
                                          <p:attrName>style.visibility</p:attrName>
                                        </p:attrNameLst>
                                      </p:cBhvr>
                                      <p:to>
                                        <p:strVal val="visible"/>
                                      </p:to>
                                    </p:set>
                                    <p:anim calcmode="lin" valueType="num">
                                      <p:cBhvr additive="base">
                                        <p:cTn id="53" dur="500" fill="hold"/>
                                        <p:tgtEl>
                                          <p:spTgt spid="60426"/>
                                        </p:tgtEl>
                                        <p:attrNameLst>
                                          <p:attrName>ppt_x</p:attrName>
                                        </p:attrNameLst>
                                      </p:cBhvr>
                                      <p:tavLst>
                                        <p:tav tm="0">
                                          <p:val>
                                            <p:strVal val="#ppt_x"/>
                                          </p:val>
                                        </p:tav>
                                        <p:tav tm="100000">
                                          <p:val>
                                            <p:strVal val="#ppt_x"/>
                                          </p:val>
                                        </p:tav>
                                      </p:tavLst>
                                    </p:anim>
                                    <p:anim calcmode="lin" valueType="num">
                                      <p:cBhvr additive="base">
                                        <p:cTn id="54" dur="500" fill="hold"/>
                                        <p:tgtEl>
                                          <p:spTgt spid="6042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0428"/>
                                        </p:tgtEl>
                                        <p:attrNameLst>
                                          <p:attrName>style.visibility</p:attrName>
                                        </p:attrNameLst>
                                      </p:cBhvr>
                                      <p:to>
                                        <p:strVal val="visible"/>
                                      </p:to>
                                    </p:set>
                                    <p:anim calcmode="lin" valueType="num">
                                      <p:cBhvr additive="base">
                                        <p:cTn id="57" dur="500" fill="hold"/>
                                        <p:tgtEl>
                                          <p:spTgt spid="60428"/>
                                        </p:tgtEl>
                                        <p:attrNameLst>
                                          <p:attrName>ppt_x</p:attrName>
                                        </p:attrNameLst>
                                      </p:cBhvr>
                                      <p:tavLst>
                                        <p:tav tm="0">
                                          <p:val>
                                            <p:strVal val="#ppt_x"/>
                                          </p:val>
                                        </p:tav>
                                        <p:tav tm="100000">
                                          <p:val>
                                            <p:strVal val="#ppt_x"/>
                                          </p:val>
                                        </p:tav>
                                      </p:tavLst>
                                    </p:anim>
                                    <p:anim calcmode="lin" valueType="num">
                                      <p:cBhvr additive="base">
                                        <p:cTn id="58" dur="500" fill="hold"/>
                                        <p:tgtEl>
                                          <p:spTgt spid="6042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grpId="1" nodeType="clickEffect">
                                  <p:stCondLst>
                                    <p:cond delay="0"/>
                                  </p:stCondLst>
                                  <p:childTnLst>
                                    <p:animEffect transition="out" filter="blinds(horizontal)">
                                      <p:cBhvr>
                                        <p:cTn id="62" dur="500"/>
                                        <p:tgtEl>
                                          <p:spTgt spid="60424"/>
                                        </p:tgtEl>
                                      </p:cBhvr>
                                    </p:animEffect>
                                    <p:set>
                                      <p:cBhvr>
                                        <p:cTn id="63" dur="1" fill="hold">
                                          <p:stCondLst>
                                            <p:cond delay="499"/>
                                          </p:stCondLst>
                                        </p:cTn>
                                        <p:tgtEl>
                                          <p:spTgt spid="6042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60431"/>
                                        </p:tgtEl>
                                        <p:attrNameLst>
                                          <p:attrName>style.visibility</p:attrName>
                                        </p:attrNameLst>
                                      </p:cBhvr>
                                      <p:to>
                                        <p:strVal val="visible"/>
                                      </p:to>
                                    </p:set>
                                    <p:animEffect transition="in" filter="diamond(in)">
                                      <p:cBhvr>
                                        <p:cTn id="68" dur="2000"/>
                                        <p:tgtEl>
                                          <p:spTgt spid="60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p:bldP spid="60423" grpId="0"/>
      <p:bldP spid="60424" grpId="0"/>
      <p:bldP spid="60424" grpId="1"/>
      <p:bldP spid="60425" grpId="0"/>
      <p:bldP spid="60426" grpId="0"/>
      <p:bldP spid="60427" grpId="0"/>
      <p:bldP spid="60428" grpId="0"/>
      <p:bldP spid="60429" grpId="0"/>
      <p:bldP spid="604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a:spLocks noChangeArrowheads="1"/>
          </p:cNvSpPr>
          <p:nvPr>
            <p:ph type="title"/>
          </p:nvPr>
        </p:nvSpPr>
        <p:spPr>
          <a:xfrm>
            <a:off x="365125" y="-14288"/>
            <a:ext cx="13777913" cy="1004888"/>
          </a:xfrm>
          <a:noFill/>
        </p:spPr>
        <p:txBody>
          <a:bodyPr/>
          <a:lstStyle/>
          <a:p>
            <a:pPr eaLnBrk="1" hangingPunct="1"/>
            <a:r>
              <a:rPr lang="en-US" sz="4400" b="1" smtClean="0">
                <a:latin typeface="Times New Roman" pitchFamily="18" charset="0"/>
              </a:rPr>
              <a:t>MỘT SỐ SẢN PHẨM TẠO HÌNH TỪ LÁ CÂY</a:t>
            </a:r>
          </a:p>
        </p:txBody>
      </p:sp>
      <p:pic>
        <p:nvPicPr>
          <p:cNvPr id="5" name="Content Placeholder 4" descr="C:\Users\ADMIN\Desktop\DSC_0148 (2).JPG"/>
          <p:cNvPicPr>
            <a:picLocks noChangeAspect="1" noChangeArrowheads="1"/>
          </p:cNvPicPr>
          <p:nvPr/>
        </p:nvPicPr>
        <p:blipFill>
          <a:blip r:embed="rId2"/>
          <a:srcRect/>
          <a:stretch>
            <a:fillRect/>
          </a:stretch>
        </p:blipFill>
        <p:spPr bwMode="auto">
          <a:xfrm>
            <a:off x="487363" y="990600"/>
            <a:ext cx="13777912" cy="5943600"/>
          </a:xfrm>
          <a:prstGeom prst="rect">
            <a:avLst/>
          </a:prstGeom>
          <a:noFill/>
          <a:ln w="9525">
            <a:noFill/>
            <a:miter lim="800000"/>
            <a:headEnd/>
            <a:tailEnd/>
          </a:ln>
        </p:spPr>
      </p:pic>
      <p:sp>
        <p:nvSpPr>
          <p:cNvPr id="53255" name="Rectangle 7"/>
          <p:cNvSpPr>
            <a:spLocks noChangeArrowheads="1"/>
          </p:cNvSpPr>
          <p:nvPr/>
        </p:nvSpPr>
        <p:spPr bwMode="auto">
          <a:xfrm>
            <a:off x="1096963" y="7407275"/>
            <a:ext cx="11339512" cy="1004888"/>
          </a:xfrm>
          <a:prstGeom prst="rect">
            <a:avLst/>
          </a:prstGeom>
          <a:noFill/>
          <a:ln w="9525">
            <a:noFill/>
            <a:miter lim="800000"/>
            <a:headEnd/>
            <a:tailEnd/>
          </a:ln>
        </p:spPr>
        <p:txBody>
          <a:bodyPr lIns="130622" tIns="65311" rIns="130622" bIns="65311" anchor="ctr"/>
          <a:lstStyle/>
          <a:p>
            <a:pPr algn="ctr">
              <a:buFontTx/>
              <a:buChar char="-"/>
            </a:pPr>
            <a:r>
              <a:rPr lang="en-US" sz="4000"/>
              <a:t> Từ lá cây có thể tạo ra những sản phẩm gì?</a:t>
            </a:r>
            <a:br>
              <a:rPr lang="en-US" sz="4000"/>
            </a:br>
            <a:endParaRPr lang="en-US" sz="4000"/>
          </a:p>
        </p:txBody>
      </p:sp>
      <p:sp>
        <p:nvSpPr>
          <p:cNvPr id="53256" name="Rectangle 8"/>
          <p:cNvSpPr>
            <a:spLocks noChangeArrowheads="1"/>
          </p:cNvSpPr>
          <p:nvPr/>
        </p:nvSpPr>
        <p:spPr bwMode="auto">
          <a:xfrm>
            <a:off x="1463675" y="6507163"/>
            <a:ext cx="13166725" cy="1646237"/>
          </a:xfrm>
          <a:prstGeom prst="rect">
            <a:avLst/>
          </a:prstGeom>
          <a:noFill/>
          <a:ln w="9525">
            <a:noFill/>
            <a:miter lim="800000"/>
            <a:headEnd/>
            <a:tailEnd/>
          </a:ln>
        </p:spPr>
        <p:txBody>
          <a:bodyPr lIns="130622" tIns="65311" rIns="130622" bIns="65311" anchor="ctr"/>
          <a:lstStyle/>
          <a:p>
            <a:pPr algn="ctr"/>
            <a:r>
              <a:rPr lang="en-US" sz="4000"/>
              <a:t/>
            </a:r>
            <a:br>
              <a:rPr lang="en-US" sz="4000"/>
            </a:br>
            <a:r>
              <a:rPr lang="en-US" sz="4000"/>
              <a:t>- Trong một sản phẩm có thể sử dụng kết hợp nhiều loại lá cây không? </a:t>
            </a:r>
          </a:p>
        </p:txBody>
      </p:sp>
      <p:sp>
        <p:nvSpPr>
          <p:cNvPr id="53257" name="Rectangle 9"/>
          <p:cNvSpPr>
            <a:spLocks noChangeArrowheads="1"/>
          </p:cNvSpPr>
          <p:nvPr/>
        </p:nvSpPr>
        <p:spPr bwMode="auto">
          <a:xfrm>
            <a:off x="914400" y="6477000"/>
            <a:ext cx="13168313" cy="1646238"/>
          </a:xfrm>
          <a:prstGeom prst="rect">
            <a:avLst/>
          </a:prstGeom>
          <a:noFill/>
          <a:ln w="9525">
            <a:noFill/>
            <a:miter lim="800000"/>
            <a:headEnd/>
            <a:tailEnd/>
          </a:ln>
        </p:spPr>
        <p:txBody>
          <a:bodyPr lIns="130622" tIns="65311" rIns="130622" bIns="65311" anchor="ctr"/>
          <a:lstStyle/>
          <a:p>
            <a:pPr algn="ctr"/>
            <a:r>
              <a:rPr lang="en-US" sz="4000"/>
              <a:t/>
            </a:r>
            <a:br>
              <a:rPr lang="en-US" sz="4000"/>
            </a:br>
            <a:r>
              <a:rPr lang="en-US" sz="4000"/>
              <a:t>- Sản phẩm tạo hình từ lá cây có thể kết hợp với nhiều chất liệu khác không?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53255"/>
                                        </p:tgtEl>
                                        <p:attrNameLst>
                                          <p:attrName>style.visibility</p:attrName>
                                        </p:attrNameLst>
                                      </p:cBhvr>
                                      <p:to>
                                        <p:strVal val="visible"/>
                                      </p:to>
                                    </p:set>
                                    <p:animEffect transition="in" filter="box(in)">
                                      <p:cBhvr>
                                        <p:cTn id="18" dur="500"/>
                                        <p:tgtEl>
                                          <p:spTgt spid="53255"/>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grpId="1" nodeType="clickEffect">
                                  <p:stCondLst>
                                    <p:cond delay="0"/>
                                  </p:stCondLst>
                                  <p:childTnLst>
                                    <p:animEffect transition="out" filter="box(in)">
                                      <p:cBhvr>
                                        <p:cTn id="22" dur="500"/>
                                        <p:tgtEl>
                                          <p:spTgt spid="53255"/>
                                        </p:tgtEl>
                                      </p:cBhvr>
                                    </p:animEffect>
                                    <p:set>
                                      <p:cBhvr>
                                        <p:cTn id="23" dur="1" fill="hold">
                                          <p:stCondLst>
                                            <p:cond delay="499"/>
                                          </p:stCondLst>
                                        </p:cTn>
                                        <p:tgtEl>
                                          <p:spTgt spid="532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3256"/>
                                        </p:tgtEl>
                                        <p:attrNameLst>
                                          <p:attrName>style.visibility</p:attrName>
                                        </p:attrNameLst>
                                      </p:cBhvr>
                                      <p:to>
                                        <p:strVal val="visible"/>
                                      </p:to>
                                    </p:set>
                                    <p:animEffect transition="in" filter="blinds(horizontal)">
                                      <p:cBhvr>
                                        <p:cTn id="28" dur="500"/>
                                        <p:tgtEl>
                                          <p:spTgt spid="5325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53256"/>
                                        </p:tgtEl>
                                        <p:attrNameLst>
                                          <p:attrName>ppt_x</p:attrName>
                                        </p:attrNameLst>
                                      </p:cBhvr>
                                      <p:tavLst>
                                        <p:tav tm="0">
                                          <p:val>
                                            <p:strVal val="ppt_x"/>
                                          </p:val>
                                        </p:tav>
                                        <p:tav tm="100000">
                                          <p:val>
                                            <p:strVal val="ppt_x"/>
                                          </p:val>
                                        </p:tav>
                                      </p:tavLst>
                                    </p:anim>
                                    <p:anim calcmode="lin" valueType="num">
                                      <p:cBhvr additive="base">
                                        <p:cTn id="33" dur="500"/>
                                        <p:tgtEl>
                                          <p:spTgt spid="53256"/>
                                        </p:tgtEl>
                                        <p:attrNameLst>
                                          <p:attrName>ppt_y</p:attrName>
                                        </p:attrNameLst>
                                      </p:cBhvr>
                                      <p:tavLst>
                                        <p:tav tm="0">
                                          <p:val>
                                            <p:strVal val="ppt_y"/>
                                          </p:val>
                                        </p:tav>
                                        <p:tav tm="100000">
                                          <p:val>
                                            <p:strVal val="1+ppt_h/2"/>
                                          </p:val>
                                        </p:tav>
                                      </p:tavLst>
                                    </p:anim>
                                    <p:set>
                                      <p:cBhvr>
                                        <p:cTn id="34" dur="1" fill="hold">
                                          <p:stCondLst>
                                            <p:cond delay="499"/>
                                          </p:stCondLst>
                                        </p:cTn>
                                        <p:tgtEl>
                                          <p:spTgt spid="5325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3257"/>
                                        </p:tgtEl>
                                        <p:attrNameLst>
                                          <p:attrName>style.visibility</p:attrName>
                                        </p:attrNameLst>
                                      </p:cBhvr>
                                      <p:to>
                                        <p:strVal val="visible"/>
                                      </p:to>
                                    </p:set>
                                    <p:anim calcmode="lin" valueType="num">
                                      <p:cBhvr additive="base">
                                        <p:cTn id="39" dur="500" fill="hold"/>
                                        <p:tgtEl>
                                          <p:spTgt spid="53257"/>
                                        </p:tgtEl>
                                        <p:attrNameLst>
                                          <p:attrName>ppt_x</p:attrName>
                                        </p:attrNameLst>
                                      </p:cBhvr>
                                      <p:tavLst>
                                        <p:tav tm="0">
                                          <p:val>
                                            <p:strVal val="#ppt_x"/>
                                          </p:val>
                                        </p:tav>
                                        <p:tav tm="100000">
                                          <p:val>
                                            <p:strVal val="#ppt_x"/>
                                          </p:val>
                                        </p:tav>
                                      </p:tavLst>
                                    </p:anim>
                                    <p:anim calcmode="lin" valueType="num">
                                      <p:cBhvr additive="base">
                                        <p:cTn id="40" dur="500" fill="hold"/>
                                        <p:tgtEl>
                                          <p:spTgt spid="532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3255" grpId="0"/>
      <p:bldP spid="53255" grpId="1"/>
      <p:bldP spid="53256" grpId="0"/>
      <p:bldP spid="53256" grpId="1"/>
      <p:bldP spid="532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43400" y="330200"/>
            <a:ext cx="5372100" cy="1371600"/>
          </a:xfrm>
        </p:spPr>
        <p:txBody>
          <a:bodyPr/>
          <a:lstStyle/>
          <a:p>
            <a:pPr eaLnBrk="1" hangingPunct="1"/>
            <a:r>
              <a:rPr lang="en-US" smtClean="0">
                <a:solidFill>
                  <a:srgbClr val="C00000"/>
                </a:solidFill>
                <a:latin typeface="Times New Roman" pitchFamily="18" charset="0"/>
              </a:rPr>
              <a:t>Ghi nhớ</a:t>
            </a:r>
          </a:p>
        </p:txBody>
      </p:sp>
      <p:sp>
        <p:nvSpPr>
          <p:cNvPr id="3" name="Content Placeholder 2"/>
          <p:cNvSpPr>
            <a:spLocks noGrp="1"/>
          </p:cNvSpPr>
          <p:nvPr>
            <p:ph idx="4294967295"/>
          </p:nvPr>
        </p:nvSpPr>
        <p:spPr>
          <a:xfrm>
            <a:off x="571500" y="1800225"/>
            <a:ext cx="13716000" cy="4629150"/>
          </a:xfrm>
        </p:spPr>
        <p:txBody>
          <a:bodyPr/>
          <a:lstStyle/>
          <a:p>
            <a:pPr algn="just" eaLnBrk="1" hangingPunct="1"/>
            <a:r>
              <a:rPr lang="en-US" sz="4000" b="1" smtClean="0">
                <a:latin typeface="Times New Roman" pitchFamily="18" charset="0"/>
              </a:rPr>
              <a:t>Mỗi chiếc lá đều có hình dáng, màu sắc và vẻ đẹp riêng. Khi kết hợp chúng với nhau sẽ tạo ra nhiều sản phẩm phong phú như con vật, đồ vật,…</a:t>
            </a:r>
          </a:p>
          <a:p>
            <a:pPr algn="just" eaLnBrk="1" hangingPunct="1"/>
            <a:r>
              <a:rPr lang="en-US" sz="4000" b="1" smtClean="0">
                <a:latin typeface="Times New Roman" pitchFamily="18" charset="0"/>
              </a:rPr>
              <a:t>Có thể kết hợp lá cây với các chất liệu khác như giấy màu, vải, đất nặn,… hoặc vẽ thêm màu sắc để làm sản phẩm thêm sinh động. </a:t>
            </a:r>
          </a:p>
          <a:p>
            <a:pPr algn="just" eaLnBrk="1" hangingPunct="1"/>
            <a:r>
              <a:rPr lang="en-US" sz="4000" b="1" smtClean="0">
                <a:latin typeface="Times New Roman" pitchFamily="18" charset="0"/>
              </a:rPr>
              <a:t>Nên sử dụng lá cây rụng hoặc lá khô, hạn chế sử dụng lá cây tươi để góp phần bảo vệ môi trường. </a:t>
            </a:r>
          </a:p>
        </p:txBody>
      </p:sp>
      <p:pic>
        <p:nvPicPr>
          <p:cNvPr id="7172" name="Picture 5"/>
          <p:cNvPicPr>
            <a:picLocks noChangeAspect="1" noChangeArrowheads="1"/>
          </p:cNvPicPr>
          <p:nvPr/>
        </p:nvPicPr>
        <p:blipFill>
          <a:blip r:embed="rId2"/>
          <a:srcRect/>
          <a:stretch>
            <a:fillRect/>
          </a:stretch>
        </p:blipFill>
        <p:spPr bwMode="auto">
          <a:xfrm>
            <a:off x="0" y="0"/>
            <a:ext cx="2039938" cy="1371600"/>
          </a:xfrm>
          <a:prstGeom prst="rect">
            <a:avLst/>
          </a:prstGeom>
          <a:noFill/>
          <a:ln w="9525">
            <a:noFill/>
            <a:miter lim="800000"/>
            <a:headEnd/>
            <a:tailEnd/>
          </a:ln>
        </p:spPr>
      </p:pic>
      <p:pic>
        <p:nvPicPr>
          <p:cNvPr id="7173" name="Picture 6"/>
          <p:cNvPicPr>
            <a:picLocks noChangeAspect="1" noChangeArrowheads="1"/>
          </p:cNvPicPr>
          <p:nvPr/>
        </p:nvPicPr>
        <p:blipFill>
          <a:blip r:embed="rId3"/>
          <a:srcRect/>
          <a:stretch>
            <a:fillRect/>
          </a:stretch>
        </p:blipFill>
        <p:spPr bwMode="auto">
          <a:xfrm>
            <a:off x="12272963" y="0"/>
            <a:ext cx="2357437" cy="1219200"/>
          </a:xfrm>
          <a:prstGeom prst="rect">
            <a:avLst/>
          </a:prstGeom>
          <a:noFill/>
          <a:ln w="9525">
            <a:noFill/>
            <a:miter lim="800000"/>
            <a:headEnd/>
            <a:tailEnd/>
          </a:ln>
        </p:spPr>
      </p:pic>
      <p:pic>
        <p:nvPicPr>
          <p:cNvPr id="7174" name="Picture 7"/>
          <p:cNvPicPr>
            <a:picLocks noChangeAspect="1" noChangeArrowheads="1"/>
          </p:cNvPicPr>
          <p:nvPr/>
        </p:nvPicPr>
        <p:blipFill>
          <a:blip r:embed="rId4"/>
          <a:srcRect/>
          <a:stretch>
            <a:fillRect/>
          </a:stretch>
        </p:blipFill>
        <p:spPr bwMode="auto">
          <a:xfrm>
            <a:off x="0" y="7010400"/>
            <a:ext cx="2322513" cy="1219200"/>
          </a:xfrm>
          <a:prstGeom prst="rect">
            <a:avLst/>
          </a:prstGeom>
          <a:noFill/>
          <a:ln w="9525">
            <a:noFill/>
            <a:miter lim="800000"/>
            <a:headEnd/>
            <a:tailEnd/>
          </a:ln>
        </p:spPr>
      </p:pic>
      <p:pic>
        <p:nvPicPr>
          <p:cNvPr id="7175" name="Picture 8"/>
          <p:cNvPicPr>
            <a:picLocks noChangeAspect="1" noChangeArrowheads="1"/>
          </p:cNvPicPr>
          <p:nvPr/>
        </p:nvPicPr>
        <p:blipFill>
          <a:blip r:embed="rId5"/>
          <a:srcRect/>
          <a:stretch>
            <a:fillRect/>
          </a:stretch>
        </p:blipFill>
        <p:spPr bwMode="auto">
          <a:xfrm>
            <a:off x="12115800" y="6748463"/>
            <a:ext cx="2514600" cy="14811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5125" y="266700"/>
            <a:ext cx="13655675" cy="1028700"/>
          </a:xfrm>
        </p:spPr>
        <p:txBody>
          <a:bodyPr/>
          <a:lstStyle/>
          <a:p>
            <a:pPr eaLnBrk="1" hangingPunct="1"/>
            <a:r>
              <a:rPr lang="en-US" sz="4600" b="1" smtClean="0">
                <a:solidFill>
                  <a:srgbClr val="C00000"/>
                </a:solidFill>
                <a:latin typeface="Times New Roman" pitchFamily="18" charset="0"/>
              </a:rPr>
              <a:t>Hoạt động 2: Cách thực hiện: Có hai cách tạo hình từ lá cây:</a:t>
            </a:r>
          </a:p>
        </p:txBody>
      </p:sp>
      <p:sp>
        <p:nvSpPr>
          <p:cNvPr id="3" name="Content Placeholder 2"/>
          <p:cNvSpPr>
            <a:spLocks noGrp="1"/>
          </p:cNvSpPr>
          <p:nvPr>
            <p:ph idx="4294967295"/>
          </p:nvPr>
        </p:nvSpPr>
        <p:spPr>
          <a:xfrm>
            <a:off x="244475" y="1279525"/>
            <a:ext cx="14141450" cy="1189038"/>
          </a:xfrm>
        </p:spPr>
        <p:txBody>
          <a:bodyPr/>
          <a:lstStyle/>
          <a:p>
            <a:pPr eaLnBrk="1" hangingPunct="1">
              <a:buFontTx/>
              <a:buNone/>
            </a:pPr>
            <a:r>
              <a:rPr lang="en-US" sz="3400" b="1" smtClean="0">
                <a:solidFill>
                  <a:srgbClr val="000000"/>
                </a:solidFill>
                <a:latin typeface="Times New Roman" pitchFamily="18" charset="0"/>
              </a:rPr>
              <a:t>Cách 1: Tưởng tượng hình ảnh rồi tìm chọn lá cây rụng có hình dáng, màu sắc phù hợp để tạo sản phẩm</a:t>
            </a:r>
          </a:p>
          <a:p>
            <a:pPr eaLnBrk="1" hangingPunct="1"/>
            <a:endParaRPr lang="en-US" sz="3400" smtClean="0">
              <a:latin typeface="Times New Roman" pitchFamily="18" charset="0"/>
            </a:endParaRPr>
          </a:p>
        </p:txBody>
      </p:sp>
      <p:pic>
        <p:nvPicPr>
          <p:cNvPr id="7" name="Picture 1"/>
          <p:cNvPicPr>
            <a:picLocks noChangeAspect="1"/>
          </p:cNvPicPr>
          <p:nvPr/>
        </p:nvPicPr>
        <p:blipFill>
          <a:blip r:embed="rId2"/>
          <a:srcRect/>
          <a:stretch>
            <a:fillRect/>
          </a:stretch>
        </p:blipFill>
        <p:spPr bwMode="auto">
          <a:xfrm>
            <a:off x="365125" y="3200400"/>
            <a:ext cx="4389438" cy="1981200"/>
          </a:xfrm>
          <a:prstGeom prst="rect">
            <a:avLst/>
          </a:prstGeom>
          <a:noFill/>
          <a:ln w="9525">
            <a:noFill/>
            <a:miter lim="800000"/>
            <a:headEnd/>
            <a:tailEnd/>
          </a:ln>
        </p:spPr>
      </p:pic>
      <p:pic>
        <p:nvPicPr>
          <p:cNvPr id="8" name="Picture 2"/>
          <p:cNvPicPr>
            <a:picLocks noChangeAspect="1"/>
          </p:cNvPicPr>
          <p:nvPr/>
        </p:nvPicPr>
        <p:blipFill>
          <a:blip r:embed="rId3"/>
          <a:srcRect/>
          <a:stretch>
            <a:fillRect/>
          </a:stretch>
        </p:blipFill>
        <p:spPr bwMode="auto">
          <a:xfrm>
            <a:off x="5173663" y="3200400"/>
            <a:ext cx="4579937" cy="1981200"/>
          </a:xfrm>
          <a:prstGeom prst="rect">
            <a:avLst/>
          </a:prstGeom>
          <a:noFill/>
          <a:ln w="9525">
            <a:noFill/>
            <a:miter lim="800000"/>
            <a:headEnd/>
            <a:tailEnd/>
          </a:ln>
        </p:spPr>
      </p:pic>
      <p:pic>
        <p:nvPicPr>
          <p:cNvPr id="4" name="Picture 3"/>
          <p:cNvPicPr>
            <a:picLocks noChangeAspect="1"/>
          </p:cNvPicPr>
          <p:nvPr/>
        </p:nvPicPr>
        <p:blipFill>
          <a:blip r:embed="rId4"/>
          <a:srcRect/>
          <a:stretch>
            <a:fillRect/>
          </a:stretch>
        </p:blipFill>
        <p:spPr bwMode="auto">
          <a:xfrm>
            <a:off x="9875838" y="3200400"/>
            <a:ext cx="4643437" cy="1981200"/>
          </a:xfrm>
          <a:prstGeom prst="rect">
            <a:avLst/>
          </a:prstGeom>
          <a:noFill/>
          <a:ln w="9525">
            <a:noFill/>
            <a:miter lim="800000"/>
            <a:headEnd/>
            <a:tailEnd/>
          </a:ln>
        </p:spPr>
      </p:pic>
      <p:pic>
        <p:nvPicPr>
          <p:cNvPr id="5" name="Picture 4"/>
          <p:cNvPicPr>
            <a:picLocks noChangeAspect="1"/>
          </p:cNvPicPr>
          <p:nvPr/>
        </p:nvPicPr>
        <p:blipFill>
          <a:blip r:embed="rId5"/>
          <a:srcRect/>
          <a:stretch>
            <a:fillRect/>
          </a:stretch>
        </p:blipFill>
        <p:spPr bwMode="auto">
          <a:xfrm>
            <a:off x="1566863" y="5668963"/>
            <a:ext cx="4910137" cy="2408237"/>
          </a:xfrm>
          <a:prstGeom prst="rect">
            <a:avLst/>
          </a:prstGeom>
          <a:noFill/>
          <a:ln w="9525">
            <a:noFill/>
            <a:miter lim="800000"/>
            <a:headEnd/>
            <a:tailEnd/>
          </a:ln>
        </p:spPr>
      </p:pic>
      <p:pic>
        <p:nvPicPr>
          <p:cNvPr id="6" name="Picture 5"/>
          <p:cNvPicPr>
            <a:picLocks noChangeAspect="1"/>
          </p:cNvPicPr>
          <p:nvPr/>
        </p:nvPicPr>
        <p:blipFill>
          <a:blip r:embed="rId6"/>
          <a:srcRect/>
          <a:stretch>
            <a:fillRect/>
          </a:stretch>
        </p:blipFill>
        <p:spPr bwMode="auto">
          <a:xfrm>
            <a:off x="8137525" y="5668963"/>
            <a:ext cx="5121275" cy="2408237"/>
          </a:xfrm>
          <a:prstGeom prst="rect">
            <a:avLst/>
          </a:prstGeom>
          <a:noFill/>
          <a:ln w="9525">
            <a:noFill/>
            <a:miter lim="800000"/>
            <a:headEnd/>
            <a:tailEnd/>
          </a:ln>
        </p:spPr>
      </p:pic>
      <p:sp>
        <p:nvSpPr>
          <p:cNvPr id="9" name="Content Placeholder 2"/>
          <p:cNvSpPr>
            <a:spLocks/>
          </p:cNvSpPr>
          <p:nvPr/>
        </p:nvSpPr>
        <p:spPr bwMode="auto">
          <a:xfrm>
            <a:off x="487363" y="2286000"/>
            <a:ext cx="8291512" cy="731838"/>
          </a:xfrm>
          <a:prstGeom prst="rect">
            <a:avLst/>
          </a:prstGeom>
          <a:noFill/>
          <a:ln w="9525">
            <a:noFill/>
            <a:miter lim="800000"/>
            <a:headEnd/>
            <a:tailEnd/>
          </a:ln>
        </p:spPr>
        <p:txBody>
          <a:bodyPr lIns="130622" tIns="65311" rIns="130622" bIns="65311"/>
          <a:lstStyle/>
          <a:p>
            <a:pPr marL="488950" indent="-488950">
              <a:spcBef>
                <a:spcPct val="20000"/>
              </a:spcBef>
            </a:pPr>
            <a:r>
              <a:rPr lang="en-US" b="1">
                <a:solidFill>
                  <a:srgbClr val="000000"/>
                </a:solidFill>
              </a:rPr>
              <a:t>* Tạo sản phẩm con vật từ lá cây</a:t>
            </a:r>
          </a:p>
          <a:p>
            <a:pPr marL="488950" indent="-488950">
              <a:spcBef>
                <a:spcPct val="20000"/>
              </a:spcBef>
              <a:buFontTx/>
              <a:buChar char="•"/>
            </a:pPr>
            <a:endParaRPr lang="en-US"/>
          </a:p>
        </p:txBody>
      </p:sp>
      <p:sp>
        <p:nvSpPr>
          <p:cNvPr id="10" name="Content Placeholder 2"/>
          <p:cNvSpPr>
            <a:spLocks/>
          </p:cNvSpPr>
          <p:nvPr/>
        </p:nvSpPr>
        <p:spPr bwMode="auto">
          <a:xfrm>
            <a:off x="639763" y="4144963"/>
            <a:ext cx="8291512" cy="731837"/>
          </a:xfrm>
          <a:prstGeom prst="rect">
            <a:avLst/>
          </a:prstGeom>
          <a:noFill/>
          <a:ln w="9525">
            <a:noFill/>
            <a:miter lim="800000"/>
            <a:headEnd/>
            <a:tailEnd/>
          </a:ln>
        </p:spPr>
        <p:txBody>
          <a:bodyPr lIns="130622" tIns="65311" rIns="130622" bIns="65311"/>
          <a:lstStyle/>
          <a:p>
            <a:pPr marL="488950" indent="-488950">
              <a:spcBef>
                <a:spcPct val="20000"/>
              </a:spcBef>
            </a:pPr>
            <a:endParaRPr lang="en-US" b="1">
              <a:solidFill>
                <a:srgbClr val="000000"/>
              </a:solidFill>
            </a:endParaRPr>
          </a:p>
          <a:p>
            <a:pPr marL="488950" indent="-488950">
              <a:spcBef>
                <a:spcPct val="20000"/>
              </a:spcBef>
              <a:buFontTx/>
              <a:buChar char="•"/>
            </a:pPr>
            <a:endParaRPr lang="en-US"/>
          </a:p>
        </p:txBody>
      </p:sp>
      <p:sp>
        <p:nvSpPr>
          <p:cNvPr id="11" name="Content Placeholder 2"/>
          <p:cNvSpPr>
            <a:spLocks/>
          </p:cNvSpPr>
          <p:nvPr/>
        </p:nvSpPr>
        <p:spPr bwMode="auto">
          <a:xfrm>
            <a:off x="990600" y="5135563"/>
            <a:ext cx="3657600" cy="731837"/>
          </a:xfrm>
          <a:prstGeom prst="rect">
            <a:avLst/>
          </a:prstGeom>
          <a:noFill/>
          <a:ln w="9525">
            <a:noFill/>
            <a:miter lim="800000"/>
            <a:headEnd/>
            <a:tailEnd/>
          </a:ln>
        </p:spPr>
        <p:txBody>
          <a:bodyPr lIns="130622" tIns="65311" rIns="130622" bIns="65311"/>
          <a:lstStyle/>
          <a:p>
            <a:pPr marL="488950" indent="-488950">
              <a:spcBef>
                <a:spcPct val="20000"/>
              </a:spcBef>
            </a:pPr>
            <a:r>
              <a:rPr lang="en-US" sz="2000" b="1">
                <a:solidFill>
                  <a:srgbClr val="000000"/>
                </a:solidFill>
              </a:rPr>
              <a:t>Bước 1: Chuẩn bị đồ dùng </a:t>
            </a:r>
          </a:p>
          <a:p>
            <a:pPr marL="488950" indent="-488950">
              <a:spcBef>
                <a:spcPct val="20000"/>
              </a:spcBef>
              <a:buFontTx/>
              <a:buChar char="•"/>
            </a:pPr>
            <a:endParaRPr lang="en-US"/>
          </a:p>
        </p:txBody>
      </p:sp>
      <p:sp>
        <p:nvSpPr>
          <p:cNvPr id="12" name="Content Placeholder 2"/>
          <p:cNvSpPr>
            <a:spLocks/>
          </p:cNvSpPr>
          <p:nvPr/>
        </p:nvSpPr>
        <p:spPr bwMode="auto">
          <a:xfrm>
            <a:off x="5486400" y="5105400"/>
            <a:ext cx="4114800" cy="731838"/>
          </a:xfrm>
          <a:prstGeom prst="rect">
            <a:avLst/>
          </a:prstGeom>
          <a:noFill/>
          <a:ln w="9525">
            <a:noFill/>
            <a:miter lim="800000"/>
            <a:headEnd/>
            <a:tailEnd/>
          </a:ln>
        </p:spPr>
        <p:txBody>
          <a:bodyPr lIns="130622" tIns="65311" rIns="130622" bIns="65311"/>
          <a:lstStyle/>
          <a:p>
            <a:pPr marL="488950" indent="-488950">
              <a:spcBef>
                <a:spcPct val="20000"/>
              </a:spcBef>
            </a:pPr>
            <a:r>
              <a:rPr lang="en-US" sz="2000" b="1">
                <a:solidFill>
                  <a:srgbClr val="000000"/>
                </a:solidFill>
              </a:rPr>
              <a:t>Bước 2: Tạo các bộ phận chính</a:t>
            </a:r>
          </a:p>
          <a:p>
            <a:pPr marL="488950" indent="-488950">
              <a:spcBef>
                <a:spcPct val="20000"/>
              </a:spcBef>
              <a:buFontTx/>
              <a:buChar char="•"/>
            </a:pPr>
            <a:endParaRPr lang="en-US"/>
          </a:p>
        </p:txBody>
      </p:sp>
      <p:sp>
        <p:nvSpPr>
          <p:cNvPr id="13" name="Content Placeholder 2"/>
          <p:cNvSpPr>
            <a:spLocks/>
          </p:cNvSpPr>
          <p:nvPr/>
        </p:nvSpPr>
        <p:spPr bwMode="auto">
          <a:xfrm>
            <a:off x="10515600" y="5105400"/>
            <a:ext cx="3962400" cy="731838"/>
          </a:xfrm>
          <a:prstGeom prst="rect">
            <a:avLst/>
          </a:prstGeom>
          <a:noFill/>
          <a:ln w="9525">
            <a:noFill/>
            <a:miter lim="800000"/>
            <a:headEnd/>
            <a:tailEnd/>
          </a:ln>
        </p:spPr>
        <p:txBody>
          <a:bodyPr lIns="130622" tIns="65311" rIns="130622" bIns="65311"/>
          <a:lstStyle/>
          <a:p>
            <a:pPr marL="488950" indent="-488950">
              <a:spcBef>
                <a:spcPct val="20000"/>
              </a:spcBef>
            </a:pPr>
            <a:r>
              <a:rPr lang="en-US" sz="2000" b="1">
                <a:solidFill>
                  <a:srgbClr val="000000"/>
                </a:solidFill>
              </a:rPr>
              <a:t>Bước 3: Tạo các bộ phận phụ</a:t>
            </a:r>
          </a:p>
          <a:p>
            <a:pPr marL="488950" indent="-488950">
              <a:spcBef>
                <a:spcPct val="20000"/>
              </a:spcBef>
              <a:buFontTx/>
              <a:buChar char="•"/>
            </a:pPr>
            <a:endParaRPr lang="en-US"/>
          </a:p>
        </p:txBody>
      </p:sp>
      <p:sp>
        <p:nvSpPr>
          <p:cNvPr id="14" name="Content Placeholder 2"/>
          <p:cNvSpPr>
            <a:spLocks/>
          </p:cNvSpPr>
          <p:nvPr/>
        </p:nvSpPr>
        <p:spPr bwMode="auto">
          <a:xfrm>
            <a:off x="0" y="6096000"/>
            <a:ext cx="1646238" cy="1066800"/>
          </a:xfrm>
          <a:prstGeom prst="rect">
            <a:avLst/>
          </a:prstGeom>
          <a:noFill/>
          <a:ln w="9525">
            <a:noFill/>
            <a:miter lim="800000"/>
            <a:headEnd/>
            <a:tailEnd/>
          </a:ln>
        </p:spPr>
        <p:txBody>
          <a:bodyPr lIns="130622" tIns="65311" rIns="130622" bIns="65311"/>
          <a:lstStyle/>
          <a:p>
            <a:pPr marL="488950" indent="-488950">
              <a:spcBef>
                <a:spcPct val="20000"/>
              </a:spcBef>
            </a:pPr>
            <a:r>
              <a:rPr lang="en-US" sz="2000" b="1">
                <a:solidFill>
                  <a:srgbClr val="000000"/>
                </a:solidFill>
              </a:rPr>
              <a:t>Bước 4: </a:t>
            </a:r>
          </a:p>
          <a:p>
            <a:pPr marL="488950" indent="-488950">
              <a:spcBef>
                <a:spcPct val="20000"/>
              </a:spcBef>
            </a:pPr>
            <a:r>
              <a:rPr lang="en-US" sz="2000" b="1">
                <a:solidFill>
                  <a:srgbClr val="000000"/>
                </a:solidFill>
              </a:rPr>
              <a:t>Tạo hình chi tiết</a:t>
            </a:r>
          </a:p>
          <a:p>
            <a:pPr marL="488950" indent="-488950">
              <a:spcBef>
                <a:spcPct val="20000"/>
              </a:spcBef>
              <a:buFontTx/>
              <a:buChar char="•"/>
            </a:pPr>
            <a:endParaRPr lang="en-US"/>
          </a:p>
        </p:txBody>
      </p:sp>
      <p:sp>
        <p:nvSpPr>
          <p:cNvPr id="15" name="Content Placeholder 2"/>
          <p:cNvSpPr>
            <a:spLocks/>
          </p:cNvSpPr>
          <p:nvPr/>
        </p:nvSpPr>
        <p:spPr bwMode="auto">
          <a:xfrm>
            <a:off x="6583363" y="5791200"/>
            <a:ext cx="1646237" cy="1905000"/>
          </a:xfrm>
          <a:prstGeom prst="rect">
            <a:avLst/>
          </a:prstGeom>
          <a:noFill/>
          <a:ln w="9525">
            <a:noFill/>
            <a:miter lim="800000"/>
            <a:headEnd/>
            <a:tailEnd/>
          </a:ln>
        </p:spPr>
        <p:txBody>
          <a:bodyPr lIns="130622" tIns="65311" rIns="130622" bIns="65311"/>
          <a:lstStyle/>
          <a:p>
            <a:pPr marL="488950" indent="-488950">
              <a:spcBef>
                <a:spcPct val="20000"/>
              </a:spcBef>
            </a:pPr>
            <a:r>
              <a:rPr lang="en-US" sz="2000" b="1">
                <a:solidFill>
                  <a:srgbClr val="000000"/>
                </a:solidFill>
              </a:rPr>
              <a:t>Bước 5: Hoàn thành sản phẩm </a:t>
            </a:r>
          </a:p>
          <a:p>
            <a:pPr marL="488950" indent="-488950">
              <a:spcBef>
                <a:spcPct val="20000"/>
              </a:spcBef>
              <a:buFontTx/>
              <a:buChar cha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linds(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3" presetClass="entr" presetSubtype="10" fill="hold" grpId="0"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blinds(horizontal)">
                                      <p:cBhvr>
                                        <p:cTn id="39" dur="500"/>
                                        <p:tgtEl>
                                          <p:spTgt spid="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diamond(in)">
                                      <p:cBhvr>
                                        <p:cTn id="44" dur="2000"/>
                                        <p:tgtEl>
                                          <p:spTgt spid="4"/>
                                        </p:tgtEl>
                                      </p:cBhvr>
                                    </p:animEffect>
                                  </p:childTnLst>
                                </p:cTn>
                              </p:par>
                            </p:childTnLst>
                          </p:cTn>
                        </p:par>
                        <p:par>
                          <p:cTn id="45" fill="hold">
                            <p:stCondLst>
                              <p:cond delay="2000"/>
                            </p:stCondLst>
                            <p:childTnLst>
                              <p:par>
                                <p:cTn id="46" presetID="3" presetClass="entr" presetSubtype="10" fill="hold" grpId="0" nodeType="after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blinds(horizontal)">
                                      <p:cBhvr>
                                        <p:cTn id="48" dur="500"/>
                                        <p:tgtEl>
                                          <p:spTgt spid="1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3" presetClass="entr" presetSubtype="10" fill="hold" grpId="0"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blinds(horizontal)">
                                      <p:cBhvr>
                                        <p:cTn id="58" dur="500"/>
                                        <p:tgtEl>
                                          <p:spTgt spid="14">
                                            <p:txEl>
                                              <p:pRg st="0" end="0"/>
                                            </p:txEl>
                                          </p:spTgt>
                                        </p:tgtEl>
                                      </p:cBhvr>
                                    </p:animEffect>
                                  </p:childTnLst>
                                </p:cTn>
                              </p:par>
                            </p:childTnLst>
                          </p:cTn>
                        </p:par>
                        <p:par>
                          <p:cTn id="59" fill="hold">
                            <p:stCondLst>
                              <p:cond delay="1000"/>
                            </p:stCondLst>
                            <p:childTnLst>
                              <p:par>
                                <p:cTn id="60" presetID="3" presetClass="entr" presetSubtype="10" fill="hold" grpId="0" nodeType="afterEffect">
                                  <p:stCondLst>
                                    <p:cond delay="0"/>
                                  </p:stCondLst>
                                  <p:childTnLst>
                                    <p:set>
                                      <p:cBhvr>
                                        <p:cTn id="61" dur="1" fill="hold">
                                          <p:stCondLst>
                                            <p:cond delay="0"/>
                                          </p:stCondLst>
                                        </p:cTn>
                                        <p:tgtEl>
                                          <p:spTgt spid="14">
                                            <p:txEl>
                                              <p:pRg st="1" end="1"/>
                                            </p:txEl>
                                          </p:spTgt>
                                        </p:tgtEl>
                                        <p:attrNameLst>
                                          <p:attrName>style.visibility</p:attrName>
                                        </p:attrNameLst>
                                      </p:cBhvr>
                                      <p:to>
                                        <p:strVal val="visible"/>
                                      </p:to>
                                    </p:set>
                                    <p:animEffect transition="in" filter="blinds(horizontal)">
                                      <p:cBhvr>
                                        <p:cTn id="62" dur="500"/>
                                        <p:tgtEl>
                                          <p:spTgt spid="14">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3" presetClass="entr" presetSubtype="10" fill="hold" grpId="0" nodeType="afterEffect">
                                  <p:stCondLst>
                                    <p:cond delay="0"/>
                                  </p:stCondLst>
                                  <p:childTnLst>
                                    <p:set>
                                      <p:cBhvr>
                                        <p:cTn id="71" dur="1" fill="hold">
                                          <p:stCondLst>
                                            <p:cond delay="0"/>
                                          </p:stCondLst>
                                        </p:cTn>
                                        <p:tgtEl>
                                          <p:spTgt spid="15">
                                            <p:txEl>
                                              <p:pRg st="0" end="0"/>
                                            </p:txEl>
                                          </p:spTgt>
                                        </p:tgtEl>
                                        <p:attrNameLst>
                                          <p:attrName>style.visibility</p:attrName>
                                        </p:attrNameLst>
                                      </p:cBhvr>
                                      <p:to>
                                        <p:strVal val="visible"/>
                                      </p:to>
                                    </p:set>
                                    <p:animEffect transition="in" filter="blinds(horizontal)">
                                      <p:cBhvr>
                                        <p:cTn id="72" dur="500"/>
                                        <p:tgtEl>
                                          <p:spTgt spid="15">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nodePh="1">
                                  <p:stCondLst>
                                    <p:cond delay="0"/>
                                  </p:stCondLst>
                                  <p:endCondLst>
                                    <p:cond evt="begin" delay="0">
                                      <p:tn val="75"/>
                                    </p:cond>
                                  </p:endCondLst>
                                  <p:childTnLst>
                                    <p:set>
                                      <p:cBhvr>
                                        <p:cTn id="76" dur="1" fill="hold">
                                          <p:stCondLst>
                                            <p:cond delay="0"/>
                                          </p:stCondLst>
                                        </p:cTn>
                                        <p:tgtEl>
                                          <p:spTgt spid="10">
                                            <p:txEl>
                                              <p:pRg st="0" end="0"/>
                                            </p:txEl>
                                          </p:spTgt>
                                        </p:tgtEl>
                                        <p:attrNameLst>
                                          <p:attrName>style.visibility</p:attrName>
                                        </p:attrNameLst>
                                      </p:cBhvr>
                                      <p:to>
                                        <p:strVal val="visible"/>
                                      </p:to>
                                    </p:set>
                                    <p:animEffect transition="in" filter="blinds(horizontal)">
                                      <p:cBhvr>
                                        <p:cTn id="7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9" grpId="0" build="p"/>
      <p:bldP spid="10" grpId="0" build="p"/>
      <p:bldP spid="11" grpId="0"/>
      <p:bldP spid="12" grpId="0" build="p"/>
      <p:bldP spid="13" grpId="0" build="p"/>
      <p:bldP spid="14" grpId="0" build="p"/>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96963" y="92075"/>
            <a:ext cx="13046075" cy="1371600"/>
          </a:xfrm>
        </p:spPr>
        <p:txBody>
          <a:bodyPr/>
          <a:lstStyle/>
          <a:p>
            <a:pPr eaLnBrk="1" hangingPunct="1">
              <a:buFontTx/>
              <a:buNone/>
            </a:pPr>
            <a:r>
              <a:rPr lang="en-US" sz="4000" b="1" smtClean="0">
                <a:latin typeface="Times New Roman" pitchFamily="18" charset="0"/>
              </a:rPr>
              <a:t>Cách 2:</a:t>
            </a:r>
            <a:r>
              <a:rPr lang="en-US" sz="4000" b="1" smtClean="0">
                <a:solidFill>
                  <a:srgbClr val="000000"/>
                </a:solidFill>
                <a:latin typeface="Times New Roman" pitchFamily="18" charset="0"/>
              </a:rPr>
              <a:t> Từ hình dáng của lá cây đã chọn, tưởng tượng ra hình ảnh sản phẩm</a:t>
            </a:r>
            <a:r>
              <a:rPr lang="en-US" sz="4000" b="1" smtClean="0">
                <a:latin typeface="Times New Roman" pitchFamily="18" charset="0"/>
              </a:rPr>
              <a:t> </a:t>
            </a:r>
          </a:p>
        </p:txBody>
      </p:sp>
      <p:pic>
        <p:nvPicPr>
          <p:cNvPr id="9" name="Picture 8"/>
          <p:cNvPicPr>
            <a:picLocks noChangeAspect="1"/>
          </p:cNvPicPr>
          <p:nvPr/>
        </p:nvPicPr>
        <p:blipFill>
          <a:blip r:embed="rId2"/>
          <a:srcRect/>
          <a:stretch>
            <a:fillRect/>
          </a:stretch>
        </p:blipFill>
        <p:spPr bwMode="auto">
          <a:xfrm>
            <a:off x="244475" y="2216150"/>
            <a:ext cx="6461125" cy="2508250"/>
          </a:xfrm>
          <a:prstGeom prst="rect">
            <a:avLst/>
          </a:prstGeom>
          <a:noFill/>
          <a:ln w="9525">
            <a:noFill/>
            <a:miter lim="800000"/>
            <a:headEnd/>
            <a:tailEnd/>
          </a:ln>
        </p:spPr>
      </p:pic>
      <p:pic>
        <p:nvPicPr>
          <p:cNvPr id="8" name="Picture 7"/>
          <p:cNvPicPr>
            <a:picLocks noChangeAspect="1"/>
          </p:cNvPicPr>
          <p:nvPr/>
        </p:nvPicPr>
        <p:blipFill>
          <a:blip r:embed="rId3"/>
          <a:srcRect/>
          <a:stretch>
            <a:fillRect/>
          </a:stretch>
        </p:blipFill>
        <p:spPr bwMode="auto">
          <a:xfrm>
            <a:off x="7802563" y="2216150"/>
            <a:ext cx="6157912" cy="2508250"/>
          </a:xfrm>
          <a:prstGeom prst="rect">
            <a:avLst/>
          </a:prstGeom>
          <a:noFill/>
          <a:ln w="9525">
            <a:noFill/>
            <a:miter lim="800000"/>
            <a:headEnd/>
            <a:tailEnd/>
          </a:ln>
        </p:spPr>
      </p:pic>
      <p:pic>
        <p:nvPicPr>
          <p:cNvPr id="10" name="Picture 9"/>
          <p:cNvPicPr>
            <a:picLocks noChangeAspect="1"/>
          </p:cNvPicPr>
          <p:nvPr/>
        </p:nvPicPr>
        <p:blipFill>
          <a:blip r:embed="rId4"/>
          <a:srcRect/>
          <a:stretch>
            <a:fillRect/>
          </a:stretch>
        </p:blipFill>
        <p:spPr bwMode="auto">
          <a:xfrm>
            <a:off x="3763963" y="5273675"/>
            <a:ext cx="6477000" cy="2879725"/>
          </a:xfrm>
          <a:prstGeom prst="rect">
            <a:avLst/>
          </a:prstGeom>
          <a:noFill/>
          <a:ln w="9525">
            <a:noFill/>
            <a:miter lim="800000"/>
            <a:headEnd/>
            <a:tailEnd/>
          </a:ln>
        </p:spPr>
      </p:pic>
      <p:sp>
        <p:nvSpPr>
          <p:cNvPr id="2" name="Content Placeholder 2"/>
          <p:cNvSpPr>
            <a:spLocks/>
          </p:cNvSpPr>
          <p:nvPr/>
        </p:nvSpPr>
        <p:spPr bwMode="auto">
          <a:xfrm>
            <a:off x="1341438" y="1295400"/>
            <a:ext cx="6218237" cy="715963"/>
          </a:xfrm>
          <a:prstGeom prst="rect">
            <a:avLst/>
          </a:prstGeom>
          <a:noFill/>
          <a:ln w="9525">
            <a:noFill/>
            <a:miter lim="800000"/>
            <a:headEnd/>
            <a:tailEnd/>
          </a:ln>
        </p:spPr>
        <p:txBody>
          <a:bodyPr lIns="130622" tIns="65311" rIns="130622" bIns="65311"/>
          <a:lstStyle/>
          <a:p>
            <a:pPr marL="488950" indent="-488950">
              <a:spcBef>
                <a:spcPct val="20000"/>
              </a:spcBef>
            </a:pPr>
            <a:r>
              <a:rPr lang="en-US" sz="4000" b="1"/>
              <a:t>* Tạo đồ vật từ lá cây</a:t>
            </a:r>
          </a:p>
        </p:txBody>
      </p:sp>
      <p:sp>
        <p:nvSpPr>
          <p:cNvPr id="7" name="Content Placeholder 2"/>
          <p:cNvSpPr>
            <a:spLocks/>
          </p:cNvSpPr>
          <p:nvPr/>
        </p:nvSpPr>
        <p:spPr bwMode="auto">
          <a:xfrm>
            <a:off x="1752600" y="4754563"/>
            <a:ext cx="3733800" cy="731837"/>
          </a:xfrm>
          <a:prstGeom prst="rect">
            <a:avLst/>
          </a:prstGeom>
          <a:noFill/>
          <a:ln w="9525">
            <a:noFill/>
            <a:miter lim="800000"/>
            <a:headEnd/>
            <a:tailEnd/>
          </a:ln>
        </p:spPr>
        <p:txBody>
          <a:bodyPr lIns="130622" tIns="65311" rIns="130622" bIns="65311"/>
          <a:lstStyle/>
          <a:p>
            <a:pPr marL="488950" indent="-488950">
              <a:spcBef>
                <a:spcPct val="20000"/>
              </a:spcBef>
            </a:pPr>
            <a:r>
              <a:rPr lang="en-US" sz="2000" b="1">
                <a:solidFill>
                  <a:srgbClr val="000000"/>
                </a:solidFill>
              </a:rPr>
              <a:t>Bước 1: Chuẩn bị đồ dùng</a:t>
            </a:r>
          </a:p>
          <a:p>
            <a:pPr marL="488950" indent="-488950">
              <a:spcBef>
                <a:spcPct val="20000"/>
              </a:spcBef>
              <a:buFontTx/>
              <a:buChar char="•"/>
            </a:pPr>
            <a:endParaRPr lang="en-US"/>
          </a:p>
        </p:txBody>
      </p:sp>
      <p:sp>
        <p:nvSpPr>
          <p:cNvPr id="11" name="Content Placeholder 2"/>
          <p:cNvSpPr>
            <a:spLocks/>
          </p:cNvSpPr>
          <p:nvPr/>
        </p:nvSpPr>
        <p:spPr bwMode="auto">
          <a:xfrm>
            <a:off x="9601200" y="4800600"/>
            <a:ext cx="3581400" cy="731838"/>
          </a:xfrm>
          <a:prstGeom prst="rect">
            <a:avLst/>
          </a:prstGeom>
          <a:noFill/>
          <a:ln w="9525">
            <a:noFill/>
            <a:miter lim="800000"/>
            <a:headEnd/>
            <a:tailEnd/>
          </a:ln>
        </p:spPr>
        <p:txBody>
          <a:bodyPr lIns="130622" tIns="65311" rIns="130622" bIns="65311"/>
          <a:lstStyle/>
          <a:p>
            <a:pPr marL="488950" indent="-488950">
              <a:spcBef>
                <a:spcPct val="20000"/>
              </a:spcBef>
            </a:pPr>
            <a:r>
              <a:rPr lang="en-US" sz="2000" b="1">
                <a:solidFill>
                  <a:srgbClr val="000000"/>
                </a:solidFill>
              </a:rPr>
              <a:t>Bước 2: Tạo hình sản phẩm </a:t>
            </a:r>
          </a:p>
          <a:p>
            <a:pPr marL="488950" indent="-488950">
              <a:spcBef>
                <a:spcPct val="20000"/>
              </a:spcBef>
              <a:buFontTx/>
              <a:buChar char="•"/>
            </a:pPr>
            <a:endParaRPr lang="en-US"/>
          </a:p>
        </p:txBody>
      </p:sp>
      <p:sp>
        <p:nvSpPr>
          <p:cNvPr id="12" name="Content Placeholder 2"/>
          <p:cNvSpPr>
            <a:spLocks/>
          </p:cNvSpPr>
          <p:nvPr/>
        </p:nvSpPr>
        <p:spPr bwMode="auto">
          <a:xfrm>
            <a:off x="990600" y="5715000"/>
            <a:ext cx="2667000" cy="731838"/>
          </a:xfrm>
          <a:prstGeom prst="rect">
            <a:avLst/>
          </a:prstGeom>
          <a:noFill/>
          <a:ln w="9525">
            <a:noFill/>
            <a:miter lim="800000"/>
            <a:headEnd/>
            <a:tailEnd/>
          </a:ln>
        </p:spPr>
        <p:txBody>
          <a:bodyPr lIns="130622" tIns="65311" rIns="130622" bIns="65311"/>
          <a:lstStyle/>
          <a:p>
            <a:pPr marL="488950" indent="-488950">
              <a:spcBef>
                <a:spcPct val="20000"/>
              </a:spcBef>
            </a:pPr>
            <a:r>
              <a:rPr lang="en-US" sz="2000" b="1">
                <a:solidFill>
                  <a:srgbClr val="000000"/>
                </a:solidFill>
              </a:rPr>
              <a:t>Bước 3: Hoàn thành sản phẩm</a:t>
            </a:r>
          </a:p>
          <a:p>
            <a:pPr marL="488950" indent="-488950">
              <a:spcBef>
                <a:spcPct val="20000"/>
              </a:spcBef>
              <a:buFontTx/>
              <a:buChar cha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slide(fromBottom)">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3" presetClass="entr" presetSubtype="10"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blinds(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3" presetClass="entr" presetSubtype="10"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blinds(horizontal)">
                                      <p:cBhvr>
                                        <p:cTn id="33" dur="500"/>
                                        <p:tgtEl>
                                          <p:spTgt spid="1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3" presetClass="entr" presetSubtype="10" fill="hold" grpId="0" nodeType="after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blinds(horizontal)">
                                      <p:cBhvr>
                                        <p:cTn id="4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uild="p"/>
      <p:bldP spid="7" grpId="0" build="p"/>
      <p:bldP spid="11" grpId="0" build="p"/>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3"/>
          <p:cNvSpPr>
            <a:spLocks noGrp="1"/>
          </p:cNvSpPr>
          <p:nvPr>
            <p:ph type="title" idx="4294967295"/>
          </p:nvPr>
        </p:nvSpPr>
        <p:spPr>
          <a:xfrm>
            <a:off x="4686300" y="342900"/>
            <a:ext cx="4800600" cy="1371600"/>
          </a:xfrm>
        </p:spPr>
        <p:txBody>
          <a:bodyPr/>
          <a:lstStyle/>
          <a:p>
            <a:pPr eaLnBrk="1" hangingPunct="1"/>
            <a:r>
              <a:rPr lang="en-US" smtClean="0">
                <a:solidFill>
                  <a:srgbClr val="C00000"/>
                </a:solidFill>
                <a:latin typeface="Times New Roman" pitchFamily="18" charset="0"/>
              </a:rPr>
              <a:t>Ghi nhớ</a:t>
            </a:r>
          </a:p>
        </p:txBody>
      </p:sp>
      <p:pic>
        <p:nvPicPr>
          <p:cNvPr id="10243" name="Picture 6"/>
          <p:cNvPicPr>
            <a:picLocks noChangeAspect="1" noChangeArrowheads="1"/>
          </p:cNvPicPr>
          <p:nvPr/>
        </p:nvPicPr>
        <p:blipFill>
          <a:blip r:embed="rId2"/>
          <a:srcRect/>
          <a:stretch>
            <a:fillRect/>
          </a:stretch>
        </p:blipFill>
        <p:spPr bwMode="auto">
          <a:xfrm>
            <a:off x="0" y="0"/>
            <a:ext cx="2900363" cy="2228850"/>
          </a:xfrm>
          <a:prstGeom prst="rect">
            <a:avLst/>
          </a:prstGeom>
          <a:noFill/>
          <a:ln w="9525">
            <a:noFill/>
            <a:miter lim="800000"/>
            <a:headEnd/>
            <a:tailEnd/>
          </a:ln>
        </p:spPr>
      </p:pic>
      <p:pic>
        <p:nvPicPr>
          <p:cNvPr id="10244" name="Picture 5"/>
          <p:cNvPicPr>
            <a:picLocks noChangeAspect="1" noChangeArrowheads="1"/>
          </p:cNvPicPr>
          <p:nvPr/>
        </p:nvPicPr>
        <p:blipFill>
          <a:blip r:embed="rId3"/>
          <a:srcRect/>
          <a:stretch>
            <a:fillRect/>
          </a:stretch>
        </p:blipFill>
        <p:spPr bwMode="auto">
          <a:xfrm>
            <a:off x="11658600" y="0"/>
            <a:ext cx="2971800" cy="2143125"/>
          </a:xfrm>
          <a:prstGeom prst="rect">
            <a:avLst/>
          </a:prstGeom>
          <a:noFill/>
          <a:ln w="9525">
            <a:noFill/>
            <a:miter lim="800000"/>
            <a:headEnd/>
            <a:tailEnd/>
          </a:ln>
        </p:spPr>
      </p:pic>
      <p:pic>
        <p:nvPicPr>
          <p:cNvPr id="10245" name="Picture 6"/>
          <p:cNvPicPr>
            <a:picLocks noChangeAspect="1" noChangeArrowheads="1"/>
          </p:cNvPicPr>
          <p:nvPr/>
        </p:nvPicPr>
        <p:blipFill>
          <a:blip r:embed="rId4"/>
          <a:srcRect/>
          <a:stretch>
            <a:fillRect/>
          </a:stretch>
        </p:blipFill>
        <p:spPr bwMode="auto">
          <a:xfrm>
            <a:off x="0" y="6257925"/>
            <a:ext cx="4114800" cy="1971675"/>
          </a:xfrm>
          <a:prstGeom prst="rect">
            <a:avLst/>
          </a:prstGeom>
          <a:noFill/>
          <a:ln w="9525">
            <a:noFill/>
            <a:miter lim="800000"/>
            <a:headEnd/>
            <a:tailEnd/>
          </a:ln>
        </p:spPr>
      </p:pic>
      <p:pic>
        <p:nvPicPr>
          <p:cNvPr id="10246" name="Picture 7"/>
          <p:cNvPicPr>
            <a:picLocks noChangeAspect="1" noChangeArrowheads="1"/>
          </p:cNvPicPr>
          <p:nvPr/>
        </p:nvPicPr>
        <p:blipFill>
          <a:blip r:embed="rId5"/>
          <a:srcRect/>
          <a:stretch>
            <a:fillRect/>
          </a:stretch>
        </p:blipFill>
        <p:spPr bwMode="auto">
          <a:xfrm>
            <a:off x="10858500" y="6172200"/>
            <a:ext cx="3771900" cy="2057400"/>
          </a:xfrm>
          <a:prstGeom prst="rect">
            <a:avLst/>
          </a:prstGeom>
          <a:noFill/>
          <a:ln w="9525">
            <a:noFill/>
            <a:miter lim="800000"/>
            <a:headEnd/>
            <a:tailEnd/>
          </a:ln>
        </p:spPr>
      </p:pic>
      <p:sp>
        <p:nvSpPr>
          <p:cNvPr id="3" name="Content Placeholder 2"/>
          <p:cNvSpPr>
            <a:spLocks/>
          </p:cNvSpPr>
          <p:nvPr/>
        </p:nvSpPr>
        <p:spPr bwMode="auto">
          <a:xfrm>
            <a:off x="1463675" y="1782763"/>
            <a:ext cx="12312650" cy="1646237"/>
          </a:xfrm>
          <a:prstGeom prst="rect">
            <a:avLst/>
          </a:prstGeom>
          <a:noFill/>
          <a:ln w="9525">
            <a:noFill/>
            <a:miter lim="800000"/>
            <a:headEnd/>
            <a:tailEnd/>
          </a:ln>
        </p:spPr>
        <p:txBody>
          <a:bodyPr lIns="130622" tIns="65311" rIns="130622" bIns="65311"/>
          <a:lstStyle/>
          <a:p>
            <a:pPr marL="488950" indent="-488950">
              <a:spcBef>
                <a:spcPct val="20000"/>
              </a:spcBef>
            </a:pPr>
            <a:r>
              <a:rPr lang="en-US" sz="4600" b="1">
                <a:solidFill>
                  <a:srgbClr val="000000"/>
                </a:solidFill>
              </a:rPr>
              <a:t>Cách 1: Tưởng tượng hình ảnh rồi tìm chọn lá cây rụng có hình dáng, màu sắc phù hợp để tạo sản phẩm</a:t>
            </a:r>
          </a:p>
          <a:p>
            <a:pPr marL="488950" indent="-488950">
              <a:spcBef>
                <a:spcPct val="20000"/>
              </a:spcBef>
              <a:buFontTx/>
              <a:buChar char="•"/>
            </a:pPr>
            <a:endParaRPr lang="en-US" sz="4600"/>
          </a:p>
        </p:txBody>
      </p:sp>
      <p:sp>
        <p:nvSpPr>
          <p:cNvPr id="2" name="Content Placeholder 2"/>
          <p:cNvSpPr>
            <a:spLocks/>
          </p:cNvSpPr>
          <p:nvPr/>
        </p:nvSpPr>
        <p:spPr bwMode="auto">
          <a:xfrm>
            <a:off x="1341438" y="4038600"/>
            <a:ext cx="13044487" cy="1371600"/>
          </a:xfrm>
          <a:prstGeom prst="rect">
            <a:avLst/>
          </a:prstGeom>
          <a:noFill/>
          <a:ln w="9525">
            <a:noFill/>
            <a:miter lim="800000"/>
            <a:headEnd/>
            <a:tailEnd/>
          </a:ln>
        </p:spPr>
        <p:txBody>
          <a:bodyPr lIns="130622" tIns="65311" rIns="130622" bIns="65311"/>
          <a:lstStyle/>
          <a:p>
            <a:pPr marL="488950" indent="-488950">
              <a:spcBef>
                <a:spcPct val="20000"/>
              </a:spcBef>
            </a:pPr>
            <a:r>
              <a:rPr lang="en-US" sz="4600" b="1"/>
              <a:t>Cách 2:</a:t>
            </a:r>
            <a:r>
              <a:rPr lang="en-US" sz="4600" b="1">
                <a:solidFill>
                  <a:srgbClr val="000000"/>
                </a:solidFill>
              </a:rPr>
              <a:t> Từ hình dáng của lá cây đã chọn, tưởng tượng ra hình ảnh sản phẩm</a:t>
            </a:r>
            <a:r>
              <a:rPr lang="en-US" sz="4600" b="1"/>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strVal val="#ppt_w+.3"/>
                                          </p:val>
                                        </p:tav>
                                        <p:tav tm="100000">
                                          <p:val>
                                            <p:strVal val="#ppt_w"/>
                                          </p:val>
                                        </p:tav>
                                      </p:tavLst>
                                    </p:anim>
                                    <p:anim calcmode="lin" valueType="num">
                                      <p:cBhvr>
                                        <p:cTn id="8" dur="1000" fill="hold"/>
                                        <p:tgtEl>
                                          <p:spTgt spid="10242"/>
                                        </p:tgtEl>
                                        <p:attrNameLst>
                                          <p:attrName>ppt_h</p:attrName>
                                        </p:attrNameLst>
                                      </p:cBhvr>
                                      <p:tavLst>
                                        <p:tav tm="0">
                                          <p:val>
                                            <p:strVal val="#ppt_h"/>
                                          </p:val>
                                        </p:tav>
                                        <p:tav tm="100000">
                                          <p:val>
                                            <p:strVal val="#ppt_h"/>
                                          </p:val>
                                        </p:tav>
                                      </p:tavLst>
                                    </p:anim>
                                    <p:animEffect transition="in" filter="fade">
                                      <p:cBhvr>
                                        <p:cTn id="9" dur="1000"/>
                                        <p:tgtEl>
                                          <p:spTgt spid="10242"/>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slide(fromBottom)">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3" grpId="0" build="p"/>
      <p:bldP spid="2"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699</TotalTime>
  <Words>502</Words>
  <Application>Microsoft Office PowerPoint</Application>
  <PresentationFormat>Custom</PresentationFormat>
  <Paragraphs>56</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Times New Roman</vt:lpstr>
      <vt:lpstr>Arial</vt:lpstr>
      <vt:lpstr>Calibri</vt:lpstr>
      <vt:lpstr>.VnTime</vt:lpstr>
      <vt:lpstr>Default Design</vt:lpstr>
      <vt:lpstr>Slide 1</vt:lpstr>
      <vt:lpstr>Slide 2</vt:lpstr>
      <vt:lpstr>Thứ tư ngày 06 tháng 11 năm 2020 Môn: Mĩ Thuật </vt:lpstr>
      <vt:lpstr>Slide 4</vt:lpstr>
      <vt:lpstr>MỘT SỐ SẢN PHẨM TẠO HÌNH TỪ LÁ CÂY</vt:lpstr>
      <vt:lpstr>Ghi nhớ</vt:lpstr>
      <vt:lpstr>Hoạt động 2: Cách thực hiện: Có hai cách tạo hình từ lá cây:</vt:lpstr>
      <vt:lpstr>Slide 8</vt:lpstr>
      <vt:lpstr>Ghi nhớ</vt:lpstr>
      <vt:lpstr>Slide 10</vt:lpstr>
      <vt:lpstr>Slide 11</vt:lpstr>
      <vt:lpstr>Slide 12</vt:lpstr>
      <vt:lpstr>Slide 13</vt:lpstr>
    </vt:vector>
  </TitlesOfParts>
  <Company>&lt;arabianhorse&gt;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nga.us</dc:creator>
  <cp:lastModifiedBy>DELL</cp:lastModifiedBy>
  <cp:revision>61</cp:revision>
  <dcterms:created xsi:type="dcterms:W3CDTF">2015-10-10T08:16:32Z</dcterms:created>
  <dcterms:modified xsi:type="dcterms:W3CDTF">2021-05-31T06:46:15Z</dcterms:modified>
</cp:coreProperties>
</file>