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64" r:id="rId4"/>
    <p:sldId id="278" r:id="rId5"/>
    <p:sldId id="285" r:id="rId6"/>
    <p:sldId id="268" r:id="rId7"/>
    <p:sldId id="281" r:id="rId8"/>
    <p:sldId id="283" r:id="rId9"/>
    <p:sldId id="284" r:id="rId10"/>
    <p:sldId id="270"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7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30A27-8743-4AAE-B29B-CB1C739D47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C1D5D-9CA1-4C61-91D4-1F281418A1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24C30-800C-4190-AE6D-DEF72F9478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62276-B861-489A-8A8A-268270E5A8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3D2E7E-0D03-4CDA-B88A-4ACB80E103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18EA5B-0FDE-4438-B7E1-5FA50C8C1E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C37B75-4144-4886-B99D-C6B1FE388E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4A6749-9E7F-4853-88B1-F172E83FF4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A50303-6E27-442B-A9BD-D89CF8F957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4216A9-9A3F-4CAA-BBF4-580BD7E044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CF5B25-83D5-4EB5-A87C-4F393C5581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394D218-A5CE-4424-9620-423508EBF2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fg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WordArt 3"/>
          <p:cNvSpPr>
            <a:spLocks noChangeArrowheads="1" noChangeShapeType="1" noTextEdit="1"/>
          </p:cNvSpPr>
          <p:nvPr/>
        </p:nvSpPr>
        <p:spPr bwMode="auto">
          <a:xfrm>
            <a:off x="762000" y="457200"/>
            <a:ext cx="7858125" cy="84582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990099"/>
                </a:solidFill>
                <a:latin typeface="Times New Roman"/>
                <a:cs typeface="Times New Roman"/>
              </a:rPr>
              <a:t>Kính chào các thầy, cô giáo về dự tiết học hôm nay </a:t>
            </a:r>
          </a:p>
        </p:txBody>
      </p:sp>
      <p:sp>
        <p:nvSpPr>
          <p:cNvPr id="3076" name="WordArt 4"/>
          <p:cNvSpPr>
            <a:spLocks noChangeArrowheads="1" noChangeShapeType="1" noTextEdit="1"/>
          </p:cNvSpPr>
          <p:nvPr/>
        </p:nvSpPr>
        <p:spPr bwMode="auto">
          <a:xfrm>
            <a:off x="2362200" y="2057400"/>
            <a:ext cx="4676775" cy="1676400"/>
          </a:xfrm>
          <a:prstGeom prst="rect">
            <a:avLst/>
          </a:prstGeom>
        </p:spPr>
        <p:txBody>
          <a:bodyPr wrap="none" fromWordArt="1">
            <a:prstTxWarp prst="textPlain">
              <a:avLst>
                <a:gd name="adj" fmla="val 50000"/>
              </a:avLst>
            </a:prstTxWarp>
          </a:bodyPr>
          <a:lstStyle/>
          <a:p>
            <a:pPr algn="ctr"/>
            <a:r>
              <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a:cs typeface="Times New Roman"/>
              </a:rPr>
              <a:t>Môn: Mĩ thuật</a:t>
            </a:r>
          </a:p>
        </p:txBody>
      </p:sp>
      <p:sp>
        <p:nvSpPr>
          <p:cNvPr id="3077" name="WordArt 5"/>
          <p:cNvSpPr>
            <a:spLocks noChangeArrowheads="1" noChangeShapeType="1" noTextEdit="1"/>
          </p:cNvSpPr>
          <p:nvPr/>
        </p:nvSpPr>
        <p:spPr bwMode="auto">
          <a:xfrm>
            <a:off x="2438400" y="4876800"/>
            <a:ext cx="4648200" cy="5334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Giáo viên: Trần Thị Bình</a:t>
            </a:r>
          </a:p>
        </p:txBody>
      </p:sp>
      <p:sp>
        <p:nvSpPr>
          <p:cNvPr id="3078" name="WordArt 6"/>
          <p:cNvSpPr>
            <a:spLocks noChangeArrowheads="1" noChangeShapeType="1" noTextEdit="1"/>
          </p:cNvSpPr>
          <p:nvPr/>
        </p:nvSpPr>
        <p:spPr bwMode="auto">
          <a:xfrm>
            <a:off x="1295400" y="3733800"/>
            <a:ext cx="6858000" cy="990600"/>
          </a:xfrm>
          <a:prstGeom prst="rect">
            <a:avLst/>
          </a:prstGeom>
        </p:spPr>
        <p:txBody>
          <a:bodyPr wrap="none" fromWordArt="1">
            <a:prstTxWarp prst="textWave1">
              <a:avLst>
                <a:gd name="adj1" fmla="val 13005"/>
                <a:gd name="adj2" fmla="val 0"/>
              </a:avLst>
            </a:prstTxWarp>
          </a:bodyPr>
          <a:lstStyle/>
          <a:p>
            <a:pPr algn="ctr"/>
            <a:r>
              <a:rPr lang="vi-VN" sz="3600" b="1" kern="10">
                <a:ln w="9525">
                  <a:solidFill>
                    <a:schemeClr val="accent2"/>
                  </a:solidFill>
                  <a:round/>
                  <a:headEnd/>
                  <a:tailEnd/>
                </a:ln>
                <a:solidFill>
                  <a:srgbClr val="FF00FF"/>
                </a:solidFill>
                <a:effectLst>
                  <a:outerShdw dist="53882" dir="2700000" algn="ctr" rotWithShape="0">
                    <a:srgbClr val="C0C0C0">
                      <a:alpha val="79999"/>
                    </a:srgbClr>
                  </a:outerShdw>
                </a:effectLst>
                <a:latin typeface="Times New Roman"/>
                <a:cs typeface="Times New Roman"/>
              </a:rPr>
              <a:t>DẠY THEO PHƯƠNG PHÁP ĐAN MẠCH</a:t>
            </a:r>
            <a:endParaRPr lang="en-US" sz="3600" b="1" kern="10">
              <a:ln w="9525">
                <a:solidFill>
                  <a:schemeClr val="accent2"/>
                </a:solidFill>
                <a:round/>
                <a:headEnd/>
                <a:tailEnd/>
              </a:ln>
              <a:solidFill>
                <a:srgbClr val="FF00FF"/>
              </a:solidFill>
              <a:effectLst>
                <a:outerShdw dist="53882" dir="2700000" algn="ctr" rotWithShape="0">
                  <a:srgbClr val="C0C0C0">
                    <a:alpha val="79999"/>
                  </a:srgbClr>
                </a:outerShdw>
              </a:effectLst>
              <a:latin typeface="Times New Roman"/>
              <a:cs typeface="Times New Roman"/>
            </a:endParaRPr>
          </a:p>
        </p:txBody>
      </p:sp>
      <p:sp>
        <p:nvSpPr>
          <p:cNvPr id="3079" name="WordArt 7"/>
          <p:cNvSpPr>
            <a:spLocks noChangeArrowheads="1" noChangeShapeType="1" noTextEdit="1"/>
          </p:cNvSpPr>
          <p:nvPr/>
        </p:nvSpPr>
        <p:spPr bwMode="auto">
          <a:xfrm>
            <a:off x="1295400" y="5562600"/>
            <a:ext cx="7086600" cy="3810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990099"/>
                </a:solidFill>
                <a:effectLst>
                  <a:outerShdw dist="35921" dir="2700000" algn="ctr" rotWithShape="0">
                    <a:srgbClr val="C0C0C0">
                      <a:alpha val="79999"/>
                    </a:srgbClr>
                  </a:outerShdw>
                </a:effectLst>
                <a:latin typeface="Times New Roman"/>
                <a:cs typeface="Times New Roman"/>
              </a:rPr>
              <a:t>Trường Tiểu học Đoàn Nghiên</a:t>
            </a:r>
            <a:endParaRPr lang="en-US" sz="3600" kern="10">
              <a:ln w="9525">
                <a:noFill/>
                <a:round/>
                <a:headEnd/>
                <a:tailEnd/>
              </a:ln>
              <a:solidFill>
                <a:srgbClr val="990099"/>
              </a:solidFill>
              <a:effectLst>
                <a:outerShdw dist="35921" dir="2700000" algn="ctr" rotWithShape="0">
                  <a:srgbClr val="C0C0C0">
                    <a:alpha val="79999"/>
                  </a:srgbClr>
                </a:outerShdw>
              </a:effectLst>
              <a:latin typeface="Times New Roman"/>
              <a:cs typeface="Times New Roman"/>
            </a:endParaRPr>
          </a:p>
        </p:txBody>
      </p:sp>
      <p:pic>
        <p:nvPicPr>
          <p:cNvPr id="2056" name="Picture 13" descr="Bird-01-june"/>
          <p:cNvPicPr>
            <a:picLocks noChangeAspect="1" noChangeArrowheads="1" noCrop="1"/>
          </p:cNvPicPr>
          <p:nvPr/>
        </p:nvPicPr>
        <p:blipFill>
          <a:blip r:embed="rId3"/>
          <a:srcRect/>
          <a:stretch>
            <a:fillRect/>
          </a:stretch>
        </p:blipFill>
        <p:spPr bwMode="auto">
          <a:xfrm>
            <a:off x="7620000" y="533400"/>
            <a:ext cx="1524000" cy="1219200"/>
          </a:xfrm>
          <a:prstGeom prst="rect">
            <a:avLst/>
          </a:prstGeom>
          <a:noFill/>
          <a:ln w="9525">
            <a:noFill/>
            <a:miter lim="800000"/>
            <a:headEnd/>
            <a:tailEnd/>
          </a:ln>
        </p:spPr>
      </p:pic>
      <p:pic>
        <p:nvPicPr>
          <p:cNvPr id="3081" name="Picture 13" descr="Bird-01-june"/>
          <p:cNvPicPr>
            <a:picLocks noChangeAspect="1" noChangeArrowheads="1" noCrop="1"/>
          </p:cNvPicPr>
          <p:nvPr/>
        </p:nvPicPr>
        <p:blipFill>
          <a:blip r:embed="rId3"/>
          <a:srcRect/>
          <a:stretch>
            <a:fillRect/>
          </a:stretch>
        </p:blipFill>
        <p:spPr bwMode="auto">
          <a:xfrm>
            <a:off x="4419600" y="1295400"/>
            <a:ext cx="1524000" cy="685800"/>
          </a:xfrm>
          <a:prstGeom prst="rect">
            <a:avLst/>
          </a:prstGeom>
          <a:noFill/>
          <a:ln w="9525">
            <a:noFill/>
            <a:miter lim="800000"/>
            <a:headEnd/>
            <a:tailEnd/>
          </a:ln>
        </p:spPr>
      </p:pic>
      <p:pic>
        <p:nvPicPr>
          <p:cNvPr id="2058" name="Picture 13" descr="Bird-01-june"/>
          <p:cNvPicPr>
            <a:picLocks noChangeAspect="1" noChangeArrowheads="1" noCrop="1"/>
          </p:cNvPicPr>
          <p:nvPr/>
        </p:nvPicPr>
        <p:blipFill>
          <a:blip r:embed="rId3"/>
          <a:srcRect/>
          <a:stretch>
            <a:fillRect/>
          </a:stretch>
        </p:blipFill>
        <p:spPr bwMode="auto">
          <a:xfrm>
            <a:off x="2743200" y="1219200"/>
            <a:ext cx="1295400" cy="609600"/>
          </a:xfrm>
          <a:prstGeom prst="rect">
            <a:avLst/>
          </a:prstGeom>
          <a:noFill/>
          <a:ln w="9525">
            <a:noFill/>
            <a:miter lim="800000"/>
            <a:headEnd/>
            <a:tailEnd/>
          </a:ln>
        </p:spPr>
      </p:pic>
      <p:pic>
        <p:nvPicPr>
          <p:cNvPr id="2059" name="Picture 13" descr="Bird-01-june"/>
          <p:cNvPicPr>
            <a:picLocks noChangeAspect="1" noChangeArrowheads="1" noCrop="1"/>
          </p:cNvPicPr>
          <p:nvPr/>
        </p:nvPicPr>
        <p:blipFill>
          <a:blip r:embed="rId3"/>
          <a:srcRect/>
          <a:stretch>
            <a:fillRect/>
          </a:stretch>
        </p:blipFill>
        <p:spPr bwMode="auto">
          <a:xfrm>
            <a:off x="0" y="457200"/>
            <a:ext cx="1676400" cy="762000"/>
          </a:xfrm>
          <a:prstGeom prst="rect">
            <a:avLst/>
          </a:prstGeom>
          <a:noFill/>
          <a:ln w="9525">
            <a:noFill/>
            <a:miter lim="800000"/>
            <a:headEnd/>
            <a:tailEnd/>
          </a:ln>
        </p:spPr>
      </p:pic>
      <p:pic>
        <p:nvPicPr>
          <p:cNvPr id="2060" name="Picture 13" descr="Bird-01-june"/>
          <p:cNvPicPr>
            <a:picLocks noChangeAspect="1" noChangeArrowheads="1" noCrop="1"/>
          </p:cNvPicPr>
          <p:nvPr/>
        </p:nvPicPr>
        <p:blipFill>
          <a:blip r:embed="rId3"/>
          <a:srcRect/>
          <a:stretch>
            <a:fillRect/>
          </a:stretch>
        </p:blipFill>
        <p:spPr bwMode="auto">
          <a:xfrm>
            <a:off x="6019800" y="1524000"/>
            <a:ext cx="12192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childTnLst>
                                </p:cTn>
                              </p:par>
                              <p:par>
                                <p:cTn id="9" presetID="22" presetClass="emph" presetSubtype="0" repeatCount="indefinite" fill="hold" grpId="1" nodeType="withEffect">
                                  <p:stCondLst>
                                    <p:cond delay="0"/>
                                  </p:stCondLst>
                                  <p:childTnLst>
                                    <p:animClr clrSpc="hsl" dir="cw">
                                      <p:cBhvr override="childStyle">
                                        <p:cTn id="10" dur="500" fill="hold"/>
                                        <p:tgtEl>
                                          <p:spTgt spid="3075"/>
                                        </p:tgtEl>
                                        <p:attrNameLst>
                                          <p:attrName>style.color</p:attrName>
                                        </p:attrNameLst>
                                      </p:cBhvr>
                                      <p:by>
                                        <p:hsl h="-7200000" s="0" l="0"/>
                                      </p:by>
                                    </p:animClr>
                                    <p:animClr clrSpc="hsl" dir="cw">
                                      <p:cBhvr>
                                        <p:cTn id="11" dur="500" fill="hold"/>
                                        <p:tgtEl>
                                          <p:spTgt spid="3075"/>
                                        </p:tgtEl>
                                        <p:attrNameLst>
                                          <p:attrName>fillcolor</p:attrName>
                                        </p:attrNameLst>
                                      </p:cBhvr>
                                      <p:by>
                                        <p:hsl h="-7200000" s="0" l="0"/>
                                      </p:by>
                                    </p:animClr>
                                    <p:animClr clrSpc="hsl" dir="cw">
                                      <p:cBhvr>
                                        <p:cTn id="12" dur="500" fill="hold"/>
                                        <p:tgtEl>
                                          <p:spTgt spid="3075"/>
                                        </p:tgtEl>
                                        <p:attrNameLst>
                                          <p:attrName>stroke.color</p:attrName>
                                        </p:attrNameLst>
                                      </p:cBhvr>
                                      <p:by>
                                        <p:hsl h="-7200000" s="0" l="0"/>
                                      </p:by>
                                    </p:animClr>
                                    <p:set>
                                      <p:cBhvr>
                                        <p:cTn id="13" dur="500" fill="hold"/>
                                        <p:tgtEl>
                                          <p:spTgt spid="3075"/>
                                        </p:tgtEl>
                                        <p:attrNameLst>
                                          <p:attrName>fill.type</p:attrName>
                                        </p:attrNameLst>
                                      </p:cBhvr>
                                      <p:to>
                                        <p:strVal val="solid"/>
                                      </p:to>
                                    </p:set>
                                  </p:childTnLst>
                                </p:cTn>
                              </p:par>
                              <p:par>
                                <p:cTn id="14" presetID="20" presetClass="entr" presetSubtype="0" fill="hold" grpId="0"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wedge">
                                      <p:cBhvr>
                                        <p:cTn id="16" dur="2000"/>
                                        <p:tgtEl>
                                          <p:spTgt spid="3076"/>
                                        </p:tgtEl>
                                      </p:cBhvr>
                                    </p:animEffect>
                                  </p:childTnLst>
                                </p:cTn>
                              </p:par>
                              <p:par>
                                <p:cTn id="17" presetID="22" presetClass="emph" presetSubtype="0" repeatCount="indefinite" fill="hold" grpId="1" nodeType="withEffect">
                                  <p:stCondLst>
                                    <p:cond delay="0"/>
                                  </p:stCondLst>
                                  <p:childTnLst>
                                    <p:animClr clrSpc="hsl" dir="cw">
                                      <p:cBhvr override="childStyle">
                                        <p:cTn id="18" dur="500" fill="hold"/>
                                        <p:tgtEl>
                                          <p:spTgt spid="3076"/>
                                        </p:tgtEl>
                                        <p:attrNameLst>
                                          <p:attrName>style.color</p:attrName>
                                        </p:attrNameLst>
                                      </p:cBhvr>
                                      <p:by>
                                        <p:hsl h="-7200000" s="0" l="0"/>
                                      </p:by>
                                    </p:animClr>
                                    <p:animClr clrSpc="hsl" dir="cw">
                                      <p:cBhvr>
                                        <p:cTn id="19" dur="500" fill="hold"/>
                                        <p:tgtEl>
                                          <p:spTgt spid="3076"/>
                                        </p:tgtEl>
                                        <p:attrNameLst>
                                          <p:attrName>fillcolor</p:attrName>
                                        </p:attrNameLst>
                                      </p:cBhvr>
                                      <p:by>
                                        <p:hsl h="-7200000" s="0" l="0"/>
                                      </p:by>
                                    </p:animClr>
                                    <p:animClr clrSpc="hsl" dir="cw">
                                      <p:cBhvr>
                                        <p:cTn id="20" dur="500" fill="hold"/>
                                        <p:tgtEl>
                                          <p:spTgt spid="3076"/>
                                        </p:tgtEl>
                                        <p:attrNameLst>
                                          <p:attrName>stroke.color</p:attrName>
                                        </p:attrNameLst>
                                      </p:cBhvr>
                                      <p:by>
                                        <p:hsl h="-7200000" s="0" l="0"/>
                                      </p:by>
                                    </p:animClr>
                                    <p:set>
                                      <p:cBhvr>
                                        <p:cTn id="21" dur="500" fill="hold"/>
                                        <p:tgtEl>
                                          <p:spTgt spid="3076"/>
                                        </p:tgtEl>
                                        <p:attrNameLst>
                                          <p:attrName>fill.type</p:attrName>
                                        </p:attrNameLst>
                                      </p:cBhvr>
                                      <p:to>
                                        <p:strVal val="solid"/>
                                      </p:to>
                                    </p:set>
                                  </p:childTnLst>
                                </p:cTn>
                              </p:par>
                              <p:par>
                                <p:cTn id="22" presetID="54" presetClass="entr" presetSubtype="0" accel="100000" fill="hold" grpId="0" nodeType="withEffect">
                                  <p:stCondLst>
                                    <p:cond delay="0"/>
                                  </p:stCondLst>
                                  <p:childTnLst>
                                    <p:set>
                                      <p:cBhvr>
                                        <p:cTn id="23" dur="1" fill="hold">
                                          <p:stCondLst>
                                            <p:cond delay="0"/>
                                          </p:stCondLst>
                                        </p:cTn>
                                        <p:tgtEl>
                                          <p:spTgt spid="3077"/>
                                        </p:tgtEl>
                                        <p:attrNameLst>
                                          <p:attrName>style.visibility</p:attrName>
                                        </p:attrNameLst>
                                      </p:cBhvr>
                                      <p:to>
                                        <p:strVal val="visible"/>
                                      </p:to>
                                    </p:set>
                                    <p:anim calcmode="lin" valueType="num">
                                      <p:cBhvr>
                                        <p:cTn id="24" dur="500" fill="hold"/>
                                        <p:tgtEl>
                                          <p:spTgt spid="3077"/>
                                        </p:tgtEl>
                                        <p:attrNameLst>
                                          <p:attrName>ppt_w</p:attrName>
                                        </p:attrNameLst>
                                      </p:cBhvr>
                                      <p:tavLst>
                                        <p:tav tm="0">
                                          <p:val>
                                            <p:strVal val="#ppt_w*0.05"/>
                                          </p:val>
                                        </p:tav>
                                        <p:tav tm="100000">
                                          <p:val>
                                            <p:strVal val="#ppt_w"/>
                                          </p:val>
                                        </p:tav>
                                      </p:tavLst>
                                    </p:anim>
                                    <p:anim calcmode="lin" valueType="num">
                                      <p:cBhvr>
                                        <p:cTn id="25" dur="500" fill="hold"/>
                                        <p:tgtEl>
                                          <p:spTgt spid="3077"/>
                                        </p:tgtEl>
                                        <p:attrNameLst>
                                          <p:attrName>ppt_h</p:attrName>
                                        </p:attrNameLst>
                                      </p:cBhvr>
                                      <p:tavLst>
                                        <p:tav tm="0">
                                          <p:val>
                                            <p:strVal val="#ppt_h"/>
                                          </p:val>
                                        </p:tav>
                                        <p:tav tm="100000">
                                          <p:val>
                                            <p:strVal val="#ppt_h"/>
                                          </p:val>
                                        </p:tav>
                                      </p:tavLst>
                                    </p:anim>
                                    <p:anim calcmode="lin" valueType="num">
                                      <p:cBhvr>
                                        <p:cTn id="26" dur="500" fill="hold"/>
                                        <p:tgtEl>
                                          <p:spTgt spid="3077"/>
                                        </p:tgtEl>
                                        <p:attrNameLst>
                                          <p:attrName>ppt_x</p:attrName>
                                        </p:attrNameLst>
                                      </p:cBhvr>
                                      <p:tavLst>
                                        <p:tav tm="0">
                                          <p:val>
                                            <p:strVal val="#ppt_x-.2"/>
                                          </p:val>
                                        </p:tav>
                                        <p:tav tm="100000">
                                          <p:val>
                                            <p:strVal val="#ppt_x"/>
                                          </p:val>
                                        </p:tav>
                                      </p:tavLst>
                                    </p:anim>
                                    <p:anim calcmode="lin" valueType="num">
                                      <p:cBhvr>
                                        <p:cTn id="27" dur="500" fill="hold"/>
                                        <p:tgtEl>
                                          <p:spTgt spid="3077"/>
                                        </p:tgtEl>
                                        <p:attrNameLst>
                                          <p:attrName>ppt_y</p:attrName>
                                        </p:attrNameLst>
                                      </p:cBhvr>
                                      <p:tavLst>
                                        <p:tav tm="0">
                                          <p:val>
                                            <p:strVal val="#ppt_y"/>
                                          </p:val>
                                        </p:tav>
                                        <p:tav tm="100000">
                                          <p:val>
                                            <p:strVal val="#ppt_y"/>
                                          </p:val>
                                        </p:tav>
                                      </p:tavLst>
                                    </p:anim>
                                    <p:animEffect transition="in" filter="fade">
                                      <p:cBhvr>
                                        <p:cTn id="28" dur="500"/>
                                        <p:tgtEl>
                                          <p:spTgt spid="307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diamond(in)">
                                      <p:cBhvr>
                                        <p:cTn id="31" dur="2000"/>
                                        <p:tgtEl>
                                          <p:spTgt spid="3078"/>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wedge">
                                      <p:cBhvr>
                                        <p:cTn id="34" dur="2000"/>
                                        <p:tgtEl>
                                          <p:spTgt spid="3079"/>
                                        </p:tgtEl>
                                      </p:cBhvr>
                                    </p:animEffect>
                                  </p:childTnLst>
                                </p:cTn>
                              </p:par>
                            </p:childTnLst>
                          </p:cTn>
                        </p:par>
                        <p:par>
                          <p:cTn id="35" fill="hold">
                            <p:stCondLst>
                              <p:cond delay="2000"/>
                            </p:stCondLst>
                            <p:childTnLst>
                              <p:par>
                                <p:cTn id="36" presetID="62" presetClass="path" presetSubtype="0" accel="50000" decel="50000" fill="hold" nodeType="afterEffect">
                                  <p:stCondLst>
                                    <p:cond delay="0"/>
                                  </p:stCondLst>
                                  <p:childTnLst>
                                    <p:animMotion origin="layout" path="M 0 0  l 0.036 0  l 0 0.04797  l 0.036 0  l 0 0.04797  l 0.036 0  l 0 0.04797  l 0.036 0  l 0 0.04797  l 0.036 0  l 0 0.04797  l 0.036 0  l 0 0.04797  l 0.036 0  l 0 0.04797  E" pathEditMode="relative" ptsTypes="">
                                      <p:cBhvr>
                                        <p:cTn id="37" dur="2000" fill="hold"/>
                                        <p:tgtEl>
                                          <p:spTgt spid="30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5" grpId="1" animBg="1"/>
      <p:bldP spid="3076" grpId="0" animBg="1"/>
      <p:bldP spid="3076" grpId="1" animBg="1"/>
      <p:bldP spid="3077" grpId="0" animBg="1"/>
      <p:bldP spid="3078" grpId="0" animBg="1"/>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81"/>
          <p:cNvPicPr>
            <a:picLocks noChangeAspect="1" noChangeArrowheads="1" noCrop="1"/>
          </p:cNvPicPr>
          <p:nvPr/>
        </p:nvPicPr>
        <p:blipFill>
          <a:blip r:embed="rId3"/>
          <a:srcRect/>
          <a:stretch>
            <a:fillRect/>
          </a:stretch>
        </p:blipFill>
        <p:spPr bwMode="auto">
          <a:xfrm>
            <a:off x="0" y="5843588"/>
            <a:ext cx="9144000" cy="557212"/>
          </a:xfrm>
          <a:prstGeom prst="rect">
            <a:avLst/>
          </a:prstGeom>
          <a:noFill/>
          <a:ln w="9525">
            <a:noFill/>
            <a:miter lim="800000"/>
            <a:headEnd/>
            <a:tailEnd/>
          </a:ln>
        </p:spPr>
      </p:pic>
      <p:grpSp>
        <p:nvGrpSpPr>
          <p:cNvPr id="2" name="Group 3"/>
          <p:cNvGrpSpPr>
            <a:grpSpLocks/>
          </p:cNvGrpSpPr>
          <p:nvPr/>
        </p:nvGrpSpPr>
        <p:grpSpPr bwMode="auto">
          <a:xfrm>
            <a:off x="457200" y="0"/>
            <a:ext cx="8077200" cy="3810000"/>
            <a:chOff x="204" y="0"/>
            <a:chExt cx="2457" cy="2087"/>
          </a:xfrm>
        </p:grpSpPr>
        <p:grpSp>
          <p:nvGrpSpPr>
            <p:cNvPr id="11269" name="Group 4"/>
            <p:cNvGrpSpPr>
              <a:grpSpLocks/>
            </p:cNvGrpSpPr>
            <p:nvPr/>
          </p:nvGrpSpPr>
          <p:grpSpPr bwMode="auto">
            <a:xfrm>
              <a:off x="247" y="0"/>
              <a:ext cx="2414" cy="2073"/>
              <a:chOff x="1644" y="2382"/>
              <a:chExt cx="2346" cy="1774"/>
            </a:xfrm>
          </p:grpSpPr>
          <p:pic>
            <p:nvPicPr>
              <p:cNvPr id="11271" name="Picture 5" descr="BIRTHD~3"/>
              <p:cNvPicPr>
                <a:picLocks noChangeAspect="1" noChangeArrowheads="1" noCrop="1"/>
              </p:cNvPicPr>
              <p:nvPr/>
            </p:nvPicPr>
            <p:blipFill>
              <a:blip r:embed="rId4"/>
              <a:srcRect/>
              <a:stretch>
                <a:fillRect/>
              </a:stretch>
            </p:blipFill>
            <p:spPr bwMode="auto">
              <a:xfrm>
                <a:off x="1647" y="2476"/>
                <a:ext cx="2322" cy="1680"/>
              </a:xfrm>
              <a:prstGeom prst="rect">
                <a:avLst/>
              </a:prstGeom>
              <a:noFill/>
              <a:ln w="9525">
                <a:noFill/>
                <a:miter lim="800000"/>
                <a:headEnd/>
                <a:tailEnd/>
              </a:ln>
            </p:spPr>
          </p:pic>
          <p:grpSp>
            <p:nvGrpSpPr>
              <p:cNvPr id="11272" name="Group 6"/>
              <p:cNvGrpSpPr>
                <a:grpSpLocks/>
              </p:cNvGrpSpPr>
              <p:nvPr/>
            </p:nvGrpSpPr>
            <p:grpSpPr bwMode="auto">
              <a:xfrm>
                <a:off x="1644" y="2382"/>
                <a:ext cx="2346" cy="504"/>
                <a:chOff x="1644" y="2406"/>
                <a:chExt cx="2346" cy="504"/>
              </a:xfrm>
            </p:grpSpPr>
            <p:sp>
              <p:nvSpPr>
                <p:cNvPr id="11273" name="AutoShape 7"/>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p:spPr>
              <p:txBody>
                <a:bodyPr wrap="none" anchor="ctr"/>
                <a:lstStyle/>
                <a:p>
                  <a:pPr algn="ctr"/>
                  <a:r>
                    <a:rPr lang="en-US" sz="2800" b="1">
                      <a:solidFill>
                        <a:srgbClr val="0000CC"/>
                      </a:solidFill>
                      <a:latin typeface="VNI-Times" pitchFamily="2" charset="0"/>
                      <a:cs typeface="Arial" charset="0"/>
                    </a:rPr>
                    <a:t>Tieát hoïc keát thuùc</a:t>
                  </a:r>
                </a:p>
              </p:txBody>
            </p:sp>
            <p:sp>
              <p:nvSpPr>
                <p:cNvPr id="11274"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p:spPr>
              <p:txBody>
                <a:bodyPr/>
                <a:lstStyle/>
                <a:p>
                  <a:endParaRPr lang="en-US"/>
                </a:p>
              </p:txBody>
            </p:sp>
          </p:grpSp>
        </p:grpSp>
        <p:sp>
          <p:nvSpPr>
            <p:cNvPr id="11270" name="Rectangle 9"/>
            <p:cNvSpPr>
              <a:spLocks noChangeArrowheads="1"/>
            </p:cNvSpPr>
            <p:nvPr/>
          </p:nvSpPr>
          <p:spPr bwMode="auto">
            <a:xfrm>
              <a:off x="204" y="1762"/>
              <a:ext cx="2449" cy="325"/>
            </a:xfrm>
            <a:prstGeom prst="rect">
              <a:avLst/>
            </a:prstGeom>
            <a:solidFill>
              <a:srgbClr val="CCFF99"/>
            </a:solidFill>
            <a:ln w="9525" algn="ctr">
              <a:noFill/>
              <a:miter lim="800000"/>
              <a:headEnd/>
              <a:tailEnd/>
            </a:ln>
          </p:spPr>
          <p:txBody>
            <a:bodyPr wrap="none" anchor="ctr"/>
            <a:lstStyle/>
            <a:p>
              <a:pPr algn="ctr"/>
              <a:endParaRPr lang="en-US">
                <a:solidFill>
                  <a:srgbClr val="0000FF"/>
                </a:solidFill>
                <a:latin typeface="Arial" charset="0"/>
              </a:endParaRPr>
            </a:p>
          </p:txBody>
        </p:sp>
      </p:grpSp>
      <p:sp>
        <p:nvSpPr>
          <p:cNvPr id="17418" name="Text Box 10"/>
          <p:cNvSpPr txBox="1">
            <a:spLocks noChangeArrowheads="1"/>
          </p:cNvSpPr>
          <p:nvPr/>
        </p:nvSpPr>
        <p:spPr bwMode="auto">
          <a:xfrm>
            <a:off x="1219200" y="4267200"/>
            <a:ext cx="6858000" cy="1555750"/>
          </a:xfrm>
          <a:prstGeom prst="rect">
            <a:avLst/>
          </a:prstGeom>
          <a:solidFill>
            <a:schemeClr val="accent2"/>
          </a:solidFill>
          <a:ln w="9525">
            <a:noFill/>
            <a:miter lim="800000"/>
            <a:headEnd/>
            <a:tailEnd/>
          </a:ln>
        </p:spPr>
        <p:txBody>
          <a:bodyPr>
            <a:spAutoFit/>
          </a:bodyPr>
          <a:lstStyle/>
          <a:p>
            <a:pPr algn="ctr">
              <a:spcBef>
                <a:spcPct val="50000"/>
              </a:spcBef>
            </a:pPr>
            <a:r>
              <a:rPr lang="en-US" sz="4800" b="1">
                <a:solidFill>
                  <a:srgbClr val="FFFF00"/>
                </a:solidFill>
                <a:latin typeface="VNI-Times" pitchFamily="2" charset="0"/>
              </a:rPr>
              <a:t>Kính chaøo quyù thaày coâ, chaøo caùc em hoïc sinh</a:t>
            </a:r>
            <a:endParaRPr lang="vi-VN" sz="4800" b="1">
              <a:solidFill>
                <a:srgbClr val="FFFF00"/>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2000" fill="hold" grpId="0" nodeType="after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wipe(up)">
                                      <p:cBhvr>
                                        <p:cTn id="7" dur="2000"/>
                                        <p:tgtEl>
                                          <p:spTgt spid="1741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par>
                          <p:cTn id="8" fill="hold">
                            <p:stCondLst>
                              <p:cond delay="4000"/>
                            </p:stCondLst>
                            <p:childTnLst>
                              <p:par>
                                <p:cTn id="9" presetID="26" presetClass="emph" presetSubtype="0" fill="hold" nodeType="afterEffect">
                                  <p:stCondLst>
                                    <p:cond delay="0"/>
                                  </p:stCondLst>
                                  <p:childTnLst>
                                    <p:animEffect transition="out" filter="fade">
                                      <p:cBhvr>
                                        <p:cTn id="10" dur="500" tmFilter="0, 0; .2, .5; .8, .5; 1, 0"/>
                                        <p:tgtEl>
                                          <p:spTgt spid="17410"/>
                                        </p:tgtEl>
                                      </p:cBhvr>
                                    </p:animEffect>
                                    <p:animScale>
                                      <p:cBhvr>
                                        <p:cTn id="11" dur="250" autoRev="1" fill="hold"/>
                                        <p:tgtEl>
                                          <p:spTgt spid="17410"/>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fill="hold" grpId="1" nodeType="withEffect">
                                  <p:stCondLst>
                                    <p:cond delay="0"/>
                                  </p:stCondLst>
                                  <p:childTnLst>
                                    <p:animEffect transition="out" filter="fade">
                                      <p:cBhvr>
                                        <p:cTn id="16" dur="500" tmFilter="0, 0; .2, .5; .8, .5; 1, 0"/>
                                        <p:tgtEl>
                                          <p:spTgt spid="17418"/>
                                        </p:tgtEl>
                                      </p:cBhvr>
                                    </p:animEffect>
                                    <p:animScale>
                                      <p:cBhvr>
                                        <p:cTn id="17" dur="250" autoRev="1" fill="hold"/>
                                        <p:tgtEl>
                                          <p:spTgt spid="174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24958716_1930687197182510_216410804294930142_o"/>
          <p:cNvPicPr>
            <a:picLocks noChangeAspect="1" noChangeArrowheads="1"/>
          </p:cNvPicPr>
          <p:nvPr/>
        </p:nvPicPr>
        <p:blipFill>
          <a:blip r:embed="rId2"/>
          <a:srcRect/>
          <a:stretch>
            <a:fillRect/>
          </a:stretch>
        </p:blipFill>
        <p:spPr bwMode="auto">
          <a:xfrm>
            <a:off x="304800" y="1828800"/>
            <a:ext cx="3124200" cy="4419600"/>
          </a:xfrm>
          <a:prstGeom prst="rect">
            <a:avLst/>
          </a:prstGeom>
          <a:noFill/>
          <a:ln w="9525">
            <a:noFill/>
            <a:miter lim="800000"/>
            <a:headEnd/>
            <a:tailEnd/>
          </a:ln>
        </p:spPr>
      </p:pic>
      <p:pic>
        <p:nvPicPr>
          <p:cNvPr id="40965" name="Picture 5" descr="25075024_1930687280515835_6319483027521049704_o"/>
          <p:cNvPicPr>
            <a:picLocks noChangeAspect="1" noChangeArrowheads="1"/>
          </p:cNvPicPr>
          <p:nvPr/>
        </p:nvPicPr>
        <p:blipFill>
          <a:blip r:embed="rId3"/>
          <a:srcRect/>
          <a:stretch>
            <a:fillRect/>
          </a:stretch>
        </p:blipFill>
        <p:spPr bwMode="auto">
          <a:xfrm>
            <a:off x="3810000" y="1828800"/>
            <a:ext cx="5105400" cy="4419600"/>
          </a:xfrm>
          <a:prstGeom prst="rect">
            <a:avLst/>
          </a:prstGeom>
          <a:noFill/>
          <a:ln w="9525">
            <a:noFill/>
            <a:miter lim="800000"/>
            <a:headEnd/>
            <a:tailEnd/>
          </a:ln>
        </p:spPr>
      </p:pic>
      <p:sp>
        <p:nvSpPr>
          <p:cNvPr id="40968" name="Rectangle 8"/>
          <p:cNvSpPr>
            <a:spLocks noChangeArrowheads="1"/>
          </p:cNvSpPr>
          <p:nvPr/>
        </p:nvSpPr>
        <p:spPr bwMode="auto">
          <a:xfrm>
            <a:off x="685800" y="304800"/>
            <a:ext cx="8229600" cy="1371600"/>
          </a:xfrm>
          <a:prstGeom prst="rect">
            <a:avLst/>
          </a:prstGeom>
          <a:noFill/>
          <a:ln w="9525">
            <a:noFill/>
            <a:miter lim="800000"/>
            <a:headEnd/>
            <a:tailEnd/>
          </a:ln>
        </p:spPr>
        <p:txBody>
          <a:bodyPr anchor="ctr"/>
          <a:lstStyle/>
          <a:p>
            <a:pPr algn="ctr"/>
            <a:r>
              <a:rPr lang="en-US" sz="4000" b="1"/>
              <a:t>Kiểm tra đồ dùng học tập</a:t>
            </a:r>
            <a:br>
              <a:rPr lang="en-US" sz="4000" b="1"/>
            </a:br>
            <a:endParaRPr lang="en-US" sz="4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additive="base">
                                        <p:cTn id="7" dur="500" fill="hold"/>
                                        <p:tgtEl>
                                          <p:spTgt spid="40968"/>
                                        </p:tgtEl>
                                        <p:attrNameLst>
                                          <p:attrName>ppt_x</p:attrName>
                                        </p:attrNameLst>
                                      </p:cBhvr>
                                      <p:tavLst>
                                        <p:tav tm="0">
                                          <p:val>
                                            <p:strVal val="#ppt_x"/>
                                          </p:val>
                                        </p:tav>
                                        <p:tav tm="100000">
                                          <p:val>
                                            <p:strVal val="#ppt_x"/>
                                          </p:val>
                                        </p:tav>
                                      </p:tavLst>
                                    </p:anim>
                                    <p:anim calcmode="lin" valueType="num">
                                      <p:cBhvr additive="base">
                                        <p:cTn id="8" dur="500" fill="hold"/>
                                        <p:tgtEl>
                                          <p:spTgt spid="409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additive="base">
                                        <p:cTn id="12" dur="500" fill="hold"/>
                                        <p:tgtEl>
                                          <p:spTgt spid="40964"/>
                                        </p:tgtEl>
                                        <p:attrNameLst>
                                          <p:attrName>ppt_x</p:attrName>
                                        </p:attrNameLst>
                                      </p:cBhvr>
                                      <p:tavLst>
                                        <p:tav tm="0">
                                          <p:val>
                                            <p:strVal val="#ppt_x"/>
                                          </p:val>
                                        </p:tav>
                                        <p:tav tm="100000">
                                          <p:val>
                                            <p:strVal val="#ppt_x"/>
                                          </p:val>
                                        </p:tav>
                                      </p:tavLst>
                                    </p:anim>
                                    <p:anim calcmode="lin" valueType="num">
                                      <p:cBhvr additive="base">
                                        <p:cTn id="13" dur="500" fill="hold"/>
                                        <p:tgtEl>
                                          <p:spTgt spid="4096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65"/>
                                        </p:tgtEl>
                                        <p:attrNameLst>
                                          <p:attrName>style.visibility</p:attrName>
                                        </p:attrNameLst>
                                      </p:cBhvr>
                                      <p:to>
                                        <p:strVal val="visible"/>
                                      </p:to>
                                    </p:set>
                                    <p:anim calcmode="lin" valueType="num">
                                      <p:cBhvr additive="base">
                                        <p:cTn id="17" dur="500" fill="hold"/>
                                        <p:tgtEl>
                                          <p:spTgt spid="40965"/>
                                        </p:tgtEl>
                                        <p:attrNameLst>
                                          <p:attrName>ppt_x</p:attrName>
                                        </p:attrNameLst>
                                      </p:cBhvr>
                                      <p:tavLst>
                                        <p:tav tm="0">
                                          <p:val>
                                            <p:strVal val="#ppt_x"/>
                                          </p:val>
                                        </p:tav>
                                        <p:tav tm="100000">
                                          <p:val>
                                            <p:strVal val="#ppt_x"/>
                                          </p:val>
                                        </p:tav>
                                      </p:tavLst>
                                    </p:anim>
                                    <p:anim calcmode="lin" valueType="num">
                                      <p:cBhvr additive="base">
                                        <p:cTn id="1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8229600" cy="1371600"/>
          </a:xfrm>
        </p:spPr>
        <p:txBody>
          <a:bodyPr/>
          <a:lstStyle/>
          <a:p>
            <a:pPr eaLnBrk="1" hangingPunct="1"/>
            <a:r>
              <a:rPr lang="en-US" sz="3200" smtClean="0">
                <a:solidFill>
                  <a:schemeClr val="tx1"/>
                </a:solidFill>
                <a:latin typeface="Times New Roman" pitchFamily="18" charset="0"/>
              </a:rPr>
              <a:t>Thứ tư ngày 15 tháng 01 năm 2021</a:t>
            </a:r>
            <a:br>
              <a:rPr lang="en-US" sz="3200" smtClean="0">
                <a:solidFill>
                  <a:schemeClr val="tx1"/>
                </a:solidFill>
                <a:latin typeface="Times New Roman" pitchFamily="18" charset="0"/>
              </a:rPr>
            </a:br>
            <a:r>
              <a:rPr lang="en-US" sz="3200" smtClean="0">
                <a:solidFill>
                  <a:schemeClr val="tx1"/>
                </a:solidFill>
                <a:latin typeface="Times New Roman" pitchFamily="18" charset="0"/>
              </a:rPr>
              <a:t>Môn: Mĩ Thuật</a:t>
            </a:r>
            <a:br>
              <a:rPr lang="en-US" sz="3200" smtClean="0">
                <a:solidFill>
                  <a:schemeClr val="tx1"/>
                </a:solidFill>
                <a:latin typeface="Times New Roman" pitchFamily="18" charset="0"/>
              </a:rPr>
            </a:br>
            <a:endParaRPr lang="en-US" sz="3200" smtClean="0">
              <a:solidFill>
                <a:schemeClr val="tx1"/>
              </a:solidFill>
              <a:latin typeface=".VnTime" pitchFamily="34" charset="0"/>
            </a:endParaRPr>
          </a:p>
        </p:txBody>
      </p:sp>
      <p:sp>
        <p:nvSpPr>
          <p:cNvPr id="4099" name="Text Box 3"/>
          <p:cNvSpPr txBox="1">
            <a:spLocks noChangeArrowheads="1"/>
          </p:cNvSpPr>
          <p:nvPr/>
        </p:nvSpPr>
        <p:spPr bwMode="auto">
          <a:xfrm>
            <a:off x="3489325" y="2990850"/>
            <a:ext cx="1235075" cy="579438"/>
          </a:xfrm>
          <a:prstGeom prst="rect">
            <a:avLst/>
          </a:prstGeom>
          <a:noFill/>
          <a:ln w="9525">
            <a:noFill/>
            <a:miter lim="800000"/>
            <a:headEnd/>
            <a:tailEnd/>
          </a:ln>
        </p:spPr>
        <p:txBody>
          <a:bodyPr>
            <a:spAutoFit/>
          </a:bodyPr>
          <a:lstStyle/>
          <a:p>
            <a:pPr eaLnBrk="0" hangingPunct="0"/>
            <a:endParaRPr lang="en-US" sz="3200"/>
          </a:p>
        </p:txBody>
      </p:sp>
      <p:sp>
        <p:nvSpPr>
          <p:cNvPr id="11268" name="Text Box 4"/>
          <p:cNvSpPr txBox="1">
            <a:spLocks noChangeArrowheads="1"/>
          </p:cNvSpPr>
          <p:nvPr/>
        </p:nvSpPr>
        <p:spPr bwMode="auto">
          <a:xfrm>
            <a:off x="536575" y="1189038"/>
            <a:ext cx="8237538" cy="944562"/>
          </a:xfrm>
          <a:prstGeom prst="rect">
            <a:avLst/>
          </a:prstGeom>
          <a:noFill/>
          <a:ln w="9525">
            <a:noFill/>
            <a:miter lim="800000"/>
            <a:headEnd/>
            <a:tailEnd/>
          </a:ln>
          <a:effectLst/>
        </p:spPr>
        <p:txBody>
          <a:bodyPr wrap="none">
            <a:spAutoFit/>
          </a:bodyPr>
          <a:lstStyle/>
          <a:p>
            <a:pPr algn="ctr" eaLnBrk="0" hangingPunct="0">
              <a:defRPr/>
            </a:pPr>
            <a:r>
              <a:rPr lang="en-US" sz="3200">
                <a:solidFill>
                  <a:srgbClr val="CC0000"/>
                </a:solidFill>
              </a:rPr>
              <a:t>  </a:t>
            </a:r>
            <a:r>
              <a:rPr lang="en-US" sz="3200" b="1" u="sng">
                <a:solidFill>
                  <a:srgbClr val="CC0000"/>
                </a:solidFill>
                <a:effectLst>
                  <a:outerShdw blurRad="38100" dist="38100" dir="2700000" algn="tl">
                    <a:srgbClr val="C0C0C0"/>
                  </a:outerShdw>
                </a:effectLst>
              </a:rPr>
              <a:t>Chủ đề:</a:t>
            </a:r>
            <a:r>
              <a:rPr lang="en-US" sz="3200" b="1">
                <a:solidFill>
                  <a:srgbClr val="CC0000"/>
                </a:solidFill>
              </a:rPr>
              <a:t> VŨ ĐIỆU CỦA SẮC MÀU</a:t>
            </a:r>
          </a:p>
          <a:p>
            <a:pPr algn="ctr" eaLnBrk="0" hangingPunct="0">
              <a:defRPr/>
            </a:pPr>
            <a:r>
              <a:rPr lang="en-US" sz="2400" b="1">
                <a:solidFill>
                  <a:srgbClr val="CC0000"/>
                </a:solidFill>
              </a:rPr>
              <a:t>( Thời lượng 4 tiết: 2 tiết chính khóa, 2 tiết luyện theo chủ đề )</a:t>
            </a:r>
            <a:endParaRPr lang="en-US" sz="2400" b="1">
              <a:solidFill>
                <a:srgbClr val="CC0000"/>
              </a:solidFill>
              <a:effectLst>
                <a:outerShdw blurRad="38100" dist="38100" dir="2700000" algn="tl">
                  <a:srgbClr val="C0C0C0"/>
                </a:outerShdw>
              </a:effectLst>
            </a:endParaRPr>
          </a:p>
        </p:txBody>
      </p:sp>
      <p:sp>
        <p:nvSpPr>
          <p:cNvPr id="11277" name="Rectangle 13"/>
          <p:cNvSpPr>
            <a:spLocks noChangeArrowheads="1"/>
          </p:cNvSpPr>
          <p:nvPr/>
        </p:nvSpPr>
        <p:spPr bwMode="auto">
          <a:xfrm>
            <a:off x="304800" y="2605088"/>
            <a:ext cx="8686800" cy="1738312"/>
          </a:xfrm>
          <a:prstGeom prst="rect">
            <a:avLst/>
          </a:prstGeom>
          <a:noFill/>
          <a:ln w="9525">
            <a:noFill/>
            <a:miter lim="800000"/>
            <a:headEnd/>
            <a:tailEnd/>
          </a:ln>
          <a:effectLst/>
        </p:spPr>
        <p:txBody>
          <a:bodyPr>
            <a:spAutoFit/>
          </a:bodyPr>
          <a:lstStyle/>
          <a:p>
            <a:pPr marL="342900" indent="-342900" algn="ctr" eaLnBrk="0" hangingPunct="0">
              <a:defRPr/>
            </a:pPr>
            <a:r>
              <a:rPr lang="en-US" sz="2800" b="1">
                <a:effectLst>
                  <a:outerShdw blurRad="38100" dist="38100" dir="2700000" algn="tl">
                    <a:srgbClr val="C0C0C0"/>
                  </a:outerShdw>
                </a:effectLst>
              </a:rPr>
              <a:t>Tiết 1</a:t>
            </a:r>
          </a:p>
          <a:p>
            <a:pPr marL="342900" indent="-342900" eaLnBrk="0" hangingPunct="0">
              <a:defRPr/>
            </a:pPr>
            <a:r>
              <a:rPr lang="en-US" sz="2800" b="1">
                <a:effectLst>
                  <a:outerShdw blurRad="38100" dist="38100" dir="2700000" algn="tl">
                    <a:srgbClr val="C0C0C0"/>
                  </a:outerShdw>
                </a:effectLst>
              </a:rPr>
              <a:t>Hoạt động 1: Tìm hiểu:</a:t>
            </a:r>
          </a:p>
          <a:p>
            <a:pPr marL="342900" indent="-342900" eaLnBrk="0" hangingPunct="0">
              <a:defRPr/>
            </a:pPr>
            <a:r>
              <a:rPr lang="en-US" sz="2800" b="1"/>
              <a:t> 1. Trải nghiệm hoạt động vẽ theo nhạc:</a:t>
            </a:r>
          </a:p>
          <a:p>
            <a:pPr marL="342900" indent="-342900" eaLnBrk="0" hangingPunct="0">
              <a:defRPr/>
            </a:pPr>
            <a:r>
              <a:rPr lang="en-US" sz="2400" b="1">
                <a:effectLst>
                  <a:outerShdw blurRad="38100" dist="38100" dir="2700000" algn="tl">
                    <a:srgbClr val="C0C0C0"/>
                  </a:outerShdw>
                </a:effectLst>
                <a:latin typeface="Tahoma" pitchFamily="34" charset="0"/>
              </a:rPr>
              <a:t>                               </a:t>
            </a:r>
            <a:endParaRPr lang="en-US" sz="2800" b="1">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277"/>
                                        </p:tgtEl>
                                        <p:attrNameLst>
                                          <p:attrName>style.visibility</p:attrName>
                                        </p:attrNameLst>
                                      </p:cBhvr>
                                      <p:to>
                                        <p:strVal val="visible"/>
                                      </p:to>
                                    </p:set>
                                    <p:anim calcmode="discrete" valueType="clr">
                                      <p:cBhvr override="childStyle">
                                        <p:cTn id="13" dur="80"/>
                                        <p:tgtEl>
                                          <p:spTgt spid="1127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277"/>
                                        </p:tgtEl>
                                        <p:attrNameLst>
                                          <p:attrName>fillcolor</p:attrName>
                                        </p:attrNameLst>
                                      </p:cBhvr>
                                      <p:tavLst>
                                        <p:tav tm="0">
                                          <p:val>
                                            <p:clrVal>
                                              <a:schemeClr val="accent2"/>
                                            </p:clrVal>
                                          </p:val>
                                        </p:tav>
                                        <p:tav tm="50000">
                                          <p:val>
                                            <p:clrVal>
                                              <a:schemeClr val="hlink"/>
                                            </p:clrVal>
                                          </p:val>
                                        </p:tav>
                                      </p:tavLst>
                                    </p:anim>
                                    <p:set>
                                      <p:cBhvr>
                                        <p:cTn id="15" dur="80"/>
                                        <p:tgtEl>
                                          <p:spTgt spid="112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l="5173" t="7547" r="7011" b="3258"/>
          <a:stretch>
            <a:fillRect/>
          </a:stretch>
        </p:blipFill>
        <p:spPr bwMode="auto">
          <a:xfrm>
            <a:off x="49213" y="533400"/>
            <a:ext cx="2770187" cy="2362200"/>
          </a:xfrm>
          <a:prstGeom prst="rect">
            <a:avLst/>
          </a:prstGeom>
          <a:noFill/>
          <a:ln w="9525">
            <a:noFill/>
            <a:miter lim="800000"/>
            <a:headEnd/>
            <a:tailEnd/>
          </a:ln>
        </p:spPr>
      </p:pic>
      <p:pic>
        <p:nvPicPr>
          <p:cNvPr id="14339" name="Picture 2"/>
          <p:cNvPicPr>
            <a:picLocks noChangeAspect="1"/>
          </p:cNvPicPr>
          <p:nvPr/>
        </p:nvPicPr>
        <p:blipFill>
          <a:blip r:embed="rId3"/>
          <a:srcRect l="7932" t="6627" r="7932" b="8775"/>
          <a:stretch>
            <a:fillRect/>
          </a:stretch>
        </p:blipFill>
        <p:spPr bwMode="auto">
          <a:xfrm>
            <a:off x="4648200" y="3200400"/>
            <a:ext cx="4267200" cy="2743200"/>
          </a:xfrm>
          <a:prstGeom prst="rect">
            <a:avLst/>
          </a:prstGeom>
          <a:noFill/>
          <a:ln w="9525">
            <a:noFill/>
            <a:miter lim="800000"/>
            <a:headEnd/>
            <a:tailEnd/>
          </a:ln>
        </p:spPr>
      </p:pic>
      <p:pic>
        <p:nvPicPr>
          <p:cNvPr id="14340" name="Picture 3"/>
          <p:cNvPicPr>
            <a:picLocks noChangeAspect="1"/>
          </p:cNvPicPr>
          <p:nvPr/>
        </p:nvPicPr>
        <p:blipFill>
          <a:blip r:embed="rId4"/>
          <a:srcRect l="10690" t="7816" r="12585" b="14023"/>
          <a:stretch>
            <a:fillRect/>
          </a:stretch>
        </p:blipFill>
        <p:spPr bwMode="auto">
          <a:xfrm>
            <a:off x="6092825" y="533400"/>
            <a:ext cx="2974975" cy="2362200"/>
          </a:xfrm>
          <a:prstGeom prst="rect">
            <a:avLst/>
          </a:prstGeom>
          <a:noFill/>
          <a:ln w="9525">
            <a:noFill/>
            <a:miter lim="800000"/>
            <a:headEnd/>
            <a:tailEnd/>
          </a:ln>
        </p:spPr>
      </p:pic>
      <p:pic>
        <p:nvPicPr>
          <p:cNvPr id="14341" name="Picture 4"/>
          <p:cNvPicPr>
            <a:picLocks noChangeAspect="1"/>
          </p:cNvPicPr>
          <p:nvPr/>
        </p:nvPicPr>
        <p:blipFill>
          <a:blip r:embed="rId5"/>
          <a:srcRect l="9309" t="10805" r="6552" b="6436"/>
          <a:stretch>
            <a:fillRect/>
          </a:stretch>
        </p:blipFill>
        <p:spPr bwMode="auto">
          <a:xfrm>
            <a:off x="274638" y="3200400"/>
            <a:ext cx="4068762" cy="2774950"/>
          </a:xfrm>
          <a:prstGeom prst="rect">
            <a:avLst/>
          </a:prstGeom>
          <a:noFill/>
          <a:ln w="9525">
            <a:noFill/>
            <a:miter lim="800000"/>
            <a:headEnd/>
            <a:tailEnd/>
          </a:ln>
        </p:spPr>
      </p:pic>
      <p:pic>
        <p:nvPicPr>
          <p:cNvPr id="14342" name="Picture 5"/>
          <p:cNvPicPr>
            <a:picLocks noChangeAspect="1"/>
          </p:cNvPicPr>
          <p:nvPr/>
        </p:nvPicPr>
        <p:blipFill>
          <a:blip r:embed="rId6"/>
          <a:srcRect l="9967" t="16241" r="4344" b="5138"/>
          <a:stretch>
            <a:fillRect/>
          </a:stretch>
        </p:blipFill>
        <p:spPr bwMode="auto">
          <a:xfrm>
            <a:off x="2895600" y="533400"/>
            <a:ext cx="3124200" cy="2362200"/>
          </a:xfrm>
          <a:prstGeom prst="rect">
            <a:avLst/>
          </a:prstGeom>
          <a:noFill/>
          <a:ln w="9525">
            <a:noFill/>
            <a:miter lim="800000"/>
            <a:headEnd/>
            <a:tailEnd/>
          </a:ln>
        </p:spPr>
      </p:pic>
      <p:sp>
        <p:nvSpPr>
          <p:cNvPr id="31751" name="Text Box 7"/>
          <p:cNvSpPr txBox="1">
            <a:spLocks noChangeArrowheads="1"/>
          </p:cNvSpPr>
          <p:nvPr/>
        </p:nvSpPr>
        <p:spPr bwMode="auto">
          <a:xfrm>
            <a:off x="3733800" y="6096000"/>
            <a:ext cx="1606550" cy="579438"/>
          </a:xfrm>
          <a:prstGeom prst="rect">
            <a:avLst/>
          </a:prstGeom>
          <a:noFill/>
          <a:ln w="9525">
            <a:noFill/>
            <a:miter lim="800000"/>
            <a:headEnd/>
            <a:tailEnd/>
          </a:ln>
        </p:spPr>
        <p:txBody>
          <a:bodyPr wrap="none">
            <a:spAutoFit/>
          </a:bodyPr>
          <a:lstStyle/>
          <a:p>
            <a:pPr algn="ctr"/>
            <a:r>
              <a:rPr lang="en-US" sz="3200"/>
              <a:t>Hình 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par>
                                <p:cTn id="10" presetID="53" presetClass="entr" presetSubtype="16" fill="hold" nodeType="with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p:cTn id="12" dur="500" fill="hold"/>
                                        <p:tgtEl>
                                          <p:spTgt spid="14339"/>
                                        </p:tgtEl>
                                        <p:attrNameLst>
                                          <p:attrName>ppt_w</p:attrName>
                                        </p:attrNameLst>
                                      </p:cBhvr>
                                      <p:tavLst>
                                        <p:tav tm="0">
                                          <p:val>
                                            <p:fltVal val="0"/>
                                          </p:val>
                                        </p:tav>
                                        <p:tav tm="100000">
                                          <p:val>
                                            <p:strVal val="#ppt_w"/>
                                          </p:val>
                                        </p:tav>
                                      </p:tavLst>
                                    </p:anim>
                                    <p:anim calcmode="lin" valueType="num">
                                      <p:cBhvr>
                                        <p:cTn id="13" dur="500" fill="hold"/>
                                        <p:tgtEl>
                                          <p:spTgt spid="14339"/>
                                        </p:tgtEl>
                                        <p:attrNameLst>
                                          <p:attrName>ppt_h</p:attrName>
                                        </p:attrNameLst>
                                      </p:cBhvr>
                                      <p:tavLst>
                                        <p:tav tm="0">
                                          <p:val>
                                            <p:fltVal val="0"/>
                                          </p:val>
                                        </p:tav>
                                        <p:tav tm="100000">
                                          <p:val>
                                            <p:strVal val="#ppt_h"/>
                                          </p:val>
                                        </p:tav>
                                      </p:tavLst>
                                    </p:anim>
                                    <p:animEffect transition="in" filter="fade">
                                      <p:cBhvr>
                                        <p:cTn id="14" dur="500"/>
                                        <p:tgtEl>
                                          <p:spTgt spid="14339"/>
                                        </p:tgtEl>
                                      </p:cBhvr>
                                    </p:animEffect>
                                  </p:childTnLst>
                                </p:cTn>
                              </p:par>
                              <p:par>
                                <p:cTn id="15" presetID="53" presetClass="entr" presetSubtype="16"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p:cTn id="17" dur="500" fill="hold"/>
                                        <p:tgtEl>
                                          <p:spTgt spid="14340"/>
                                        </p:tgtEl>
                                        <p:attrNameLst>
                                          <p:attrName>ppt_w</p:attrName>
                                        </p:attrNameLst>
                                      </p:cBhvr>
                                      <p:tavLst>
                                        <p:tav tm="0">
                                          <p:val>
                                            <p:fltVal val="0"/>
                                          </p:val>
                                        </p:tav>
                                        <p:tav tm="100000">
                                          <p:val>
                                            <p:strVal val="#ppt_w"/>
                                          </p:val>
                                        </p:tav>
                                      </p:tavLst>
                                    </p:anim>
                                    <p:anim calcmode="lin" valueType="num">
                                      <p:cBhvr>
                                        <p:cTn id="18" dur="500" fill="hold"/>
                                        <p:tgtEl>
                                          <p:spTgt spid="14340"/>
                                        </p:tgtEl>
                                        <p:attrNameLst>
                                          <p:attrName>ppt_h</p:attrName>
                                        </p:attrNameLst>
                                      </p:cBhvr>
                                      <p:tavLst>
                                        <p:tav tm="0">
                                          <p:val>
                                            <p:fltVal val="0"/>
                                          </p:val>
                                        </p:tav>
                                        <p:tav tm="100000">
                                          <p:val>
                                            <p:strVal val="#ppt_h"/>
                                          </p:val>
                                        </p:tav>
                                      </p:tavLst>
                                    </p:anim>
                                    <p:animEffect transition="in" filter="fade">
                                      <p:cBhvr>
                                        <p:cTn id="19" dur="500"/>
                                        <p:tgtEl>
                                          <p:spTgt spid="14340"/>
                                        </p:tgtEl>
                                      </p:cBhvr>
                                    </p:animEffect>
                                  </p:childTnLst>
                                </p:cTn>
                              </p:par>
                              <p:par>
                                <p:cTn id="20" presetID="53" presetClass="entr" presetSubtype="16" fill="hold" nodeType="withEffect">
                                  <p:stCondLst>
                                    <p:cond delay="0"/>
                                  </p:stCondLst>
                                  <p:childTnLst>
                                    <p:set>
                                      <p:cBhvr>
                                        <p:cTn id="21" dur="1" fill="hold">
                                          <p:stCondLst>
                                            <p:cond delay="0"/>
                                          </p:stCondLst>
                                        </p:cTn>
                                        <p:tgtEl>
                                          <p:spTgt spid="14341"/>
                                        </p:tgtEl>
                                        <p:attrNameLst>
                                          <p:attrName>style.visibility</p:attrName>
                                        </p:attrNameLst>
                                      </p:cBhvr>
                                      <p:to>
                                        <p:strVal val="visible"/>
                                      </p:to>
                                    </p:set>
                                    <p:anim calcmode="lin" valueType="num">
                                      <p:cBhvr>
                                        <p:cTn id="22" dur="500" fill="hold"/>
                                        <p:tgtEl>
                                          <p:spTgt spid="14341"/>
                                        </p:tgtEl>
                                        <p:attrNameLst>
                                          <p:attrName>ppt_w</p:attrName>
                                        </p:attrNameLst>
                                      </p:cBhvr>
                                      <p:tavLst>
                                        <p:tav tm="0">
                                          <p:val>
                                            <p:fltVal val="0"/>
                                          </p:val>
                                        </p:tav>
                                        <p:tav tm="100000">
                                          <p:val>
                                            <p:strVal val="#ppt_w"/>
                                          </p:val>
                                        </p:tav>
                                      </p:tavLst>
                                    </p:anim>
                                    <p:anim calcmode="lin" valueType="num">
                                      <p:cBhvr>
                                        <p:cTn id="23" dur="500" fill="hold"/>
                                        <p:tgtEl>
                                          <p:spTgt spid="14341"/>
                                        </p:tgtEl>
                                        <p:attrNameLst>
                                          <p:attrName>ppt_h</p:attrName>
                                        </p:attrNameLst>
                                      </p:cBhvr>
                                      <p:tavLst>
                                        <p:tav tm="0">
                                          <p:val>
                                            <p:fltVal val="0"/>
                                          </p:val>
                                        </p:tav>
                                        <p:tav tm="100000">
                                          <p:val>
                                            <p:strVal val="#ppt_h"/>
                                          </p:val>
                                        </p:tav>
                                      </p:tavLst>
                                    </p:anim>
                                    <p:animEffect transition="in" filter="fade">
                                      <p:cBhvr>
                                        <p:cTn id="24" dur="500"/>
                                        <p:tgtEl>
                                          <p:spTgt spid="14341"/>
                                        </p:tgtEl>
                                      </p:cBhvr>
                                    </p:animEffect>
                                  </p:childTnLst>
                                </p:cTn>
                              </p:par>
                              <p:par>
                                <p:cTn id="25" presetID="53" presetClass="entr" presetSubtype="16" fill="hold" nodeType="withEffect">
                                  <p:stCondLst>
                                    <p:cond delay="0"/>
                                  </p:stCondLst>
                                  <p:childTnLst>
                                    <p:set>
                                      <p:cBhvr>
                                        <p:cTn id="26" dur="1" fill="hold">
                                          <p:stCondLst>
                                            <p:cond delay="0"/>
                                          </p:stCondLst>
                                        </p:cTn>
                                        <p:tgtEl>
                                          <p:spTgt spid="14342"/>
                                        </p:tgtEl>
                                        <p:attrNameLst>
                                          <p:attrName>style.visibility</p:attrName>
                                        </p:attrNameLst>
                                      </p:cBhvr>
                                      <p:to>
                                        <p:strVal val="visible"/>
                                      </p:to>
                                    </p:set>
                                    <p:anim calcmode="lin" valueType="num">
                                      <p:cBhvr>
                                        <p:cTn id="27" dur="500" fill="hold"/>
                                        <p:tgtEl>
                                          <p:spTgt spid="14342"/>
                                        </p:tgtEl>
                                        <p:attrNameLst>
                                          <p:attrName>ppt_w</p:attrName>
                                        </p:attrNameLst>
                                      </p:cBhvr>
                                      <p:tavLst>
                                        <p:tav tm="0">
                                          <p:val>
                                            <p:fltVal val="0"/>
                                          </p:val>
                                        </p:tav>
                                        <p:tav tm="100000">
                                          <p:val>
                                            <p:strVal val="#ppt_w"/>
                                          </p:val>
                                        </p:tav>
                                      </p:tavLst>
                                    </p:anim>
                                    <p:anim calcmode="lin" valueType="num">
                                      <p:cBhvr>
                                        <p:cTn id="28" dur="500" fill="hold"/>
                                        <p:tgtEl>
                                          <p:spTgt spid="14342"/>
                                        </p:tgtEl>
                                        <p:attrNameLst>
                                          <p:attrName>ppt_h</p:attrName>
                                        </p:attrNameLst>
                                      </p:cBhvr>
                                      <p:tavLst>
                                        <p:tav tm="0">
                                          <p:val>
                                            <p:fltVal val="0"/>
                                          </p:val>
                                        </p:tav>
                                        <p:tav tm="100000">
                                          <p:val>
                                            <p:strVal val="#ppt_h"/>
                                          </p:val>
                                        </p:tav>
                                      </p:tavLst>
                                    </p:anim>
                                    <p:animEffect transition="in" filter="fade">
                                      <p:cBhvr>
                                        <p:cTn id="29" dur="500"/>
                                        <p:tgtEl>
                                          <p:spTgt spid="1434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1751"/>
                                        </p:tgtEl>
                                        <p:attrNameLst>
                                          <p:attrName>style.visibility</p:attrName>
                                        </p:attrNameLst>
                                      </p:cBhvr>
                                      <p:to>
                                        <p:strVal val="visible"/>
                                      </p:to>
                                    </p:set>
                                    <p:animEffect transition="in" filter="box(in)">
                                      <p:cBhvr>
                                        <p:cTn id="3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r>
              <a:rPr lang="en-US" sz="3200" smtClean="0">
                <a:latin typeface="Times New Roman" pitchFamily="18" charset="0"/>
              </a:rPr>
              <a:t>Thứ tư ngày 15 tháng 01 năm 2021</a:t>
            </a:r>
            <a:br>
              <a:rPr lang="en-US" sz="3200" smtClean="0">
                <a:latin typeface="Times New Roman" pitchFamily="18" charset="0"/>
              </a:rPr>
            </a:br>
            <a:r>
              <a:rPr lang="en-US" sz="3200" smtClean="0">
                <a:latin typeface="Times New Roman" pitchFamily="18" charset="0"/>
              </a:rPr>
              <a:t>Môn: Mĩ Thuật</a:t>
            </a:r>
          </a:p>
        </p:txBody>
      </p:sp>
      <p:pic>
        <p:nvPicPr>
          <p:cNvPr id="6147" name="Picture 9" descr="dandelions_butterfly_hb"/>
          <p:cNvPicPr>
            <a:picLocks noChangeAspect="1" noChangeArrowheads="1" noCrop="1"/>
          </p:cNvPicPr>
          <p:nvPr/>
        </p:nvPicPr>
        <p:blipFill>
          <a:blip r:embed="rId2"/>
          <a:srcRect/>
          <a:stretch>
            <a:fillRect/>
          </a:stretch>
        </p:blipFill>
        <p:spPr bwMode="auto">
          <a:xfrm>
            <a:off x="0" y="0"/>
            <a:ext cx="1143000" cy="1143000"/>
          </a:xfrm>
          <a:prstGeom prst="rect">
            <a:avLst/>
          </a:prstGeom>
          <a:noFill/>
          <a:ln w="9525">
            <a:noFill/>
            <a:miter lim="800000"/>
            <a:headEnd/>
            <a:tailEnd/>
          </a:ln>
        </p:spPr>
      </p:pic>
      <p:pic>
        <p:nvPicPr>
          <p:cNvPr id="6148" name="Picture 9" descr="dandelions_butterfly_hb"/>
          <p:cNvPicPr>
            <a:picLocks noChangeAspect="1" noChangeArrowheads="1" noCrop="1"/>
          </p:cNvPicPr>
          <p:nvPr/>
        </p:nvPicPr>
        <p:blipFill>
          <a:blip r:embed="rId2"/>
          <a:srcRect/>
          <a:stretch>
            <a:fillRect/>
          </a:stretch>
        </p:blipFill>
        <p:spPr bwMode="auto">
          <a:xfrm>
            <a:off x="8001000" y="5715000"/>
            <a:ext cx="1143000" cy="1143000"/>
          </a:xfrm>
          <a:prstGeom prst="rect">
            <a:avLst/>
          </a:prstGeom>
          <a:noFill/>
          <a:ln w="9525">
            <a:noFill/>
            <a:miter lim="800000"/>
            <a:headEnd/>
            <a:tailEnd/>
          </a:ln>
        </p:spPr>
      </p:pic>
      <p:pic>
        <p:nvPicPr>
          <p:cNvPr id="6149" name="Picture 9" descr="dandelions_butterfly_hb"/>
          <p:cNvPicPr>
            <a:picLocks noChangeAspect="1" noChangeArrowheads="1" noCrop="1"/>
          </p:cNvPicPr>
          <p:nvPr/>
        </p:nvPicPr>
        <p:blipFill>
          <a:blip r:embed="rId2"/>
          <a:srcRect/>
          <a:stretch>
            <a:fillRect/>
          </a:stretch>
        </p:blipFill>
        <p:spPr bwMode="auto">
          <a:xfrm>
            <a:off x="0" y="5715000"/>
            <a:ext cx="1143000" cy="1143000"/>
          </a:xfrm>
          <a:prstGeom prst="rect">
            <a:avLst/>
          </a:prstGeom>
          <a:noFill/>
          <a:ln w="9525">
            <a:noFill/>
            <a:miter lim="800000"/>
            <a:headEnd/>
            <a:tailEnd/>
          </a:ln>
        </p:spPr>
      </p:pic>
      <p:pic>
        <p:nvPicPr>
          <p:cNvPr id="6150" name="Picture 9" descr="dandelions_butterfly_hb"/>
          <p:cNvPicPr>
            <a:picLocks noChangeAspect="1" noChangeArrowheads="1" noCrop="1"/>
          </p:cNvPicPr>
          <p:nvPr/>
        </p:nvPicPr>
        <p:blipFill>
          <a:blip r:embed="rId3"/>
          <a:srcRect/>
          <a:stretch>
            <a:fillRect/>
          </a:stretch>
        </p:blipFill>
        <p:spPr bwMode="auto">
          <a:xfrm>
            <a:off x="7924800" y="0"/>
            <a:ext cx="1219200" cy="1219200"/>
          </a:xfrm>
          <a:prstGeom prst="rect">
            <a:avLst/>
          </a:prstGeom>
          <a:noFill/>
          <a:ln w="9525">
            <a:noFill/>
            <a:miter lim="800000"/>
            <a:headEnd/>
            <a:tailEnd/>
          </a:ln>
        </p:spPr>
      </p:pic>
      <p:sp>
        <p:nvSpPr>
          <p:cNvPr id="38919" name="Rectangle 7"/>
          <p:cNvSpPr>
            <a:spLocks noChangeArrowheads="1"/>
          </p:cNvSpPr>
          <p:nvPr/>
        </p:nvSpPr>
        <p:spPr bwMode="auto">
          <a:xfrm>
            <a:off x="304800" y="2452688"/>
            <a:ext cx="8686800" cy="1738312"/>
          </a:xfrm>
          <a:prstGeom prst="rect">
            <a:avLst/>
          </a:prstGeom>
          <a:noFill/>
          <a:ln w="9525">
            <a:noFill/>
            <a:miter lim="800000"/>
            <a:headEnd/>
            <a:tailEnd/>
          </a:ln>
          <a:effectLst/>
        </p:spPr>
        <p:txBody>
          <a:bodyPr>
            <a:spAutoFit/>
          </a:bodyPr>
          <a:lstStyle/>
          <a:p>
            <a:pPr marL="342900" indent="-342900" algn="ctr" eaLnBrk="0" hangingPunct="0">
              <a:defRPr/>
            </a:pPr>
            <a:r>
              <a:rPr lang="en-US" sz="2800" b="1">
                <a:effectLst>
                  <a:outerShdw blurRad="38100" dist="38100" dir="2700000" algn="tl">
                    <a:srgbClr val="C0C0C0"/>
                  </a:outerShdw>
                </a:effectLst>
              </a:rPr>
              <a:t>Tiết 1</a:t>
            </a:r>
          </a:p>
          <a:p>
            <a:pPr marL="342900" indent="-342900" eaLnBrk="0" hangingPunct="0">
              <a:defRPr/>
            </a:pPr>
            <a:r>
              <a:rPr lang="en-US" sz="2800" b="1">
                <a:effectLst>
                  <a:outerShdw blurRad="38100" dist="38100" dir="2700000" algn="tl">
                    <a:srgbClr val="C0C0C0"/>
                  </a:outerShdw>
                </a:effectLst>
              </a:rPr>
              <a:t>Hoạt động 1: Tìm hiểu:</a:t>
            </a:r>
          </a:p>
          <a:p>
            <a:pPr marL="342900" indent="-342900" eaLnBrk="0" hangingPunct="0">
              <a:defRPr/>
            </a:pPr>
            <a:r>
              <a:rPr lang="en-US" sz="2800" b="1"/>
              <a:t> 2. Nghe nhạc và vẽ theo giai điệu:</a:t>
            </a:r>
          </a:p>
          <a:p>
            <a:pPr marL="342900" indent="-342900" eaLnBrk="0" hangingPunct="0">
              <a:defRPr/>
            </a:pPr>
            <a:r>
              <a:rPr lang="en-US" sz="2400" b="1">
                <a:effectLst>
                  <a:outerShdw blurRad="38100" dist="38100" dir="2700000" algn="tl">
                    <a:srgbClr val="C0C0C0"/>
                  </a:outerShdw>
                </a:effectLst>
                <a:latin typeface="Tahoma" pitchFamily="34" charset="0"/>
              </a:rPr>
              <a:t>                               </a:t>
            </a:r>
            <a:endParaRPr lang="en-US" sz="2800" b="1">
              <a:effectLst>
                <a:outerShdw blurRad="38100" dist="38100" dir="2700000" algn="tl">
                  <a:srgbClr val="C0C0C0"/>
                </a:outerShdw>
              </a:effectLst>
              <a:latin typeface="Tahoma" pitchFamily="34" charset="0"/>
            </a:endParaRPr>
          </a:p>
        </p:txBody>
      </p:sp>
      <p:sp>
        <p:nvSpPr>
          <p:cNvPr id="38920" name="Text Box 8"/>
          <p:cNvSpPr txBox="1">
            <a:spLocks noChangeArrowheads="1"/>
          </p:cNvSpPr>
          <p:nvPr/>
        </p:nvSpPr>
        <p:spPr bwMode="auto">
          <a:xfrm>
            <a:off x="469900" y="1341438"/>
            <a:ext cx="8237538" cy="944562"/>
          </a:xfrm>
          <a:prstGeom prst="rect">
            <a:avLst/>
          </a:prstGeom>
          <a:noFill/>
          <a:ln w="9525">
            <a:noFill/>
            <a:miter lim="800000"/>
            <a:headEnd/>
            <a:tailEnd/>
          </a:ln>
          <a:effectLst/>
        </p:spPr>
        <p:txBody>
          <a:bodyPr wrap="none">
            <a:spAutoFit/>
          </a:bodyPr>
          <a:lstStyle/>
          <a:p>
            <a:pPr algn="ctr" eaLnBrk="0" hangingPunct="0">
              <a:defRPr/>
            </a:pPr>
            <a:r>
              <a:rPr lang="en-US" sz="3200">
                <a:solidFill>
                  <a:srgbClr val="CC0000"/>
                </a:solidFill>
              </a:rPr>
              <a:t>  </a:t>
            </a:r>
            <a:r>
              <a:rPr lang="en-US" sz="3200" b="1" u="sng">
                <a:solidFill>
                  <a:srgbClr val="CC0000"/>
                </a:solidFill>
                <a:effectLst>
                  <a:outerShdw blurRad="38100" dist="38100" dir="2700000" algn="tl">
                    <a:srgbClr val="C0C0C0"/>
                  </a:outerShdw>
                </a:effectLst>
              </a:rPr>
              <a:t>Chủ đề:</a:t>
            </a:r>
            <a:r>
              <a:rPr lang="en-US" sz="3200" b="1">
                <a:solidFill>
                  <a:srgbClr val="CC0000"/>
                </a:solidFill>
              </a:rPr>
              <a:t> VŨ ĐIỆU CỦA SẮC MÀU</a:t>
            </a:r>
          </a:p>
          <a:p>
            <a:pPr algn="ctr" eaLnBrk="0" hangingPunct="0">
              <a:defRPr/>
            </a:pPr>
            <a:r>
              <a:rPr lang="en-US" sz="2400" b="1">
                <a:solidFill>
                  <a:srgbClr val="CC0000"/>
                </a:solidFill>
              </a:rPr>
              <a:t>( Thời lượng 4 tiết: 2 tiết chính khóa, 2 tiết luyện theo chủ đề )</a:t>
            </a:r>
            <a:endParaRPr lang="en-US" sz="2400" b="1">
              <a:solidFill>
                <a:srgbClr val="CC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9"/>
                                        </p:tgtEl>
                                        <p:attrNameLst>
                                          <p:attrName>style.visibility</p:attrName>
                                        </p:attrNameLst>
                                      </p:cBhvr>
                                      <p:to>
                                        <p:strVal val="visible"/>
                                      </p:to>
                                    </p:set>
                                    <p:anim calcmode="discrete" valueType="clr">
                                      <p:cBhvr override="childStyle">
                                        <p:cTn id="7"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9"/>
                                        </p:tgtEl>
                                        <p:attrNameLst>
                                          <p:attrName>fillcolor</p:attrName>
                                        </p:attrNameLst>
                                      </p:cBhvr>
                                      <p:tavLst>
                                        <p:tav tm="0">
                                          <p:val>
                                            <p:clrVal>
                                              <a:schemeClr val="accent2"/>
                                            </p:clrVal>
                                          </p:val>
                                        </p:tav>
                                        <p:tav tm="50000">
                                          <p:val>
                                            <p:clrVal>
                                              <a:schemeClr val="hlink"/>
                                            </p:clrVal>
                                          </p:val>
                                        </p:tav>
                                      </p:tavLst>
                                    </p:anim>
                                    <p:set>
                                      <p:cBhvr>
                                        <p:cTn id="9" dur="80"/>
                                        <p:tgtEl>
                                          <p:spTgt spid="389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1600200"/>
            <a:ext cx="8229600" cy="2133600"/>
          </a:xfrm>
        </p:spPr>
        <p:txBody>
          <a:bodyPr/>
          <a:lstStyle/>
          <a:p>
            <a:pPr eaLnBrk="1" hangingPunct="1">
              <a:lnSpc>
                <a:spcPct val="80000"/>
              </a:lnSpc>
              <a:buFontTx/>
              <a:buNone/>
            </a:pPr>
            <a:endParaRPr lang="en-US" sz="4400" b="1" i="1" smtClean="0">
              <a:latin typeface="Times New Roman" pitchFamily="18" charset="0"/>
            </a:endParaRPr>
          </a:p>
          <a:p>
            <a:pPr eaLnBrk="1" hangingPunct="1">
              <a:lnSpc>
                <a:spcPct val="80000"/>
              </a:lnSpc>
              <a:buFontTx/>
              <a:buNone/>
            </a:pPr>
            <a:r>
              <a:rPr lang="en-US" sz="4800" b="1" smtClean="0">
                <a:solidFill>
                  <a:srgbClr val="CC0000"/>
                </a:solidFill>
                <a:latin typeface="Times New Roman" pitchFamily="18" charset="0"/>
              </a:rPr>
              <a:t>    TRƯNG BÀY SẢN PHẨM</a:t>
            </a:r>
          </a:p>
          <a:p>
            <a:pPr eaLnBrk="1" hangingPunct="1">
              <a:lnSpc>
                <a:spcPct val="80000"/>
              </a:lnSpc>
              <a:buFontTx/>
              <a:buNone/>
            </a:pPr>
            <a:r>
              <a:rPr lang="en-US" sz="4800" b="1" smtClean="0">
                <a:solidFill>
                  <a:srgbClr val="CC0000"/>
                </a:solidFill>
                <a:latin typeface="Times New Roman" pitchFamily="18" charset="0"/>
              </a:rPr>
              <a:t>               ( theo nhóm )</a:t>
            </a:r>
          </a:p>
        </p:txBody>
      </p:sp>
      <p:pic>
        <p:nvPicPr>
          <p:cNvPr id="7171" name="Picture 9" descr="dandelions_butterfly_hb"/>
          <p:cNvPicPr>
            <a:picLocks noChangeAspect="1" noChangeArrowheads="1" noCrop="1"/>
          </p:cNvPicPr>
          <p:nvPr/>
        </p:nvPicPr>
        <p:blipFill>
          <a:blip r:embed="rId2"/>
          <a:srcRect/>
          <a:stretch>
            <a:fillRect/>
          </a:stretch>
        </p:blipFill>
        <p:spPr bwMode="auto">
          <a:xfrm>
            <a:off x="0" y="5715000"/>
            <a:ext cx="1143000" cy="1143000"/>
          </a:xfrm>
          <a:prstGeom prst="rect">
            <a:avLst/>
          </a:prstGeom>
          <a:noFill/>
          <a:ln w="9525">
            <a:noFill/>
            <a:miter lim="800000"/>
            <a:headEnd/>
            <a:tailEnd/>
          </a:ln>
        </p:spPr>
      </p:pic>
      <p:pic>
        <p:nvPicPr>
          <p:cNvPr id="7172" name="Picture 9" descr="dandelions_butterfly_hb"/>
          <p:cNvPicPr>
            <a:picLocks noChangeAspect="1" noChangeArrowheads="1" noCrop="1"/>
          </p:cNvPicPr>
          <p:nvPr/>
        </p:nvPicPr>
        <p:blipFill>
          <a:blip r:embed="rId2"/>
          <a:srcRect/>
          <a:stretch>
            <a:fillRect/>
          </a:stretch>
        </p:blipFill>
        <p:spPr bwMode="auto">
          <a:xfrm>
            <a:off x="8001000" y="5715000"/>
            <a:ext cx="1143000" cy="1143000"/>
          </a:xfrm>
          <a:prstGeom prst="rect">
            <a:avLst/>
          </a:prstGeom>
          <a:noFill/>
          <a:ln w="9525">
            <a:noFill/>
            <a:miter lim="800000"/>
            <a:headEnd/>
            <a:tailEnd/>
          </a:ln>
        </p:spPr>
      </p:pic>
      <p:pic>
        <p:nvPicPr>
          <p:cNvPr id="7173" name="Picture 9" descr="dandelions_butterfly_hb"/>
          <p:cNvPicPr>
            <a:picLocks noChangeAspect="1" noChangeArrowheads="1" noCrop="1"/>
          </p:cNvPicPr>
          <p:nvPr/>
        </p:nvPicPr>
        <p:blipFill>
          <a:blip r:embed="rId2"/>
          <a:srcRect/>
          <a:stretch>
            <a:fillRect/>
          </a:stretch>
        </p:blipFill>
        <p:spPr bwMode="auto">
          <a:xfrm>
            <a:off x="8001000" y="0"/>
            <a:ext cx="1143000" cy="1143000"/>
          </a:xfrm>
          <a:prstGeom prst="rect">
            <a:avLst/>
          </a:prstGeom>
          <a:noFill/>
          <a:ln w="9525">
            <a:noFill/>
            <a:miter lim="800000"/>
            <a:headEnd/>
            <a:tailEnd/>
          </a:ln>
        </p:spPr>
      </p:pic>
      <p:pic>
        <p:nvPicPr>
          <p:cNvPr id="7174" name="Picture 9" descr="dandelions_butterfly_hb"/>
          <p:cNvPicPr>
            <a:picLocks noChangeAspect="1" noChangeArrowheads="1" noCrop="1"/>
          </p:cNvPicPr>
          <p:nvPr/>
        </p:nvPicPr>
        <p:blipFill>
          <a:blip r:embed="rId2"/>
          <a:srcRect/>
          <a:stretch>
            <a:fillRect/>
          </a:stretch>
        </p:blipFill>
        <p:spPr bwMode="auto">
          <a:xfrm>
            <a:off x="0" y="0"/>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calcmode="lin" valueType="num">
                                      <p:cBhvr>
                                        <p:cTn id="7" dur="1000" fill="hold"/>
                                        <p:tgtEl>
                                          <p:spTgt spid="1536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536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5362">
                                            <p:txEl>
                                              <p:pRg st="1" end="1"/>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p:cTn id="13" dur="1000" fill="hold"/>
                                        <p:tgtEl>
                                          <p:spTgt spid="15362">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5362">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lstStyle/>
          <a:p>
            <a:pPr eaLnBrk="1" hangingPunct="1"/>
            <a:r>
              <a:rPr lang="en-US" sz="3200" smtClean="0">
                <a:latin typeface="Times New Roman" pitchFamily="18" charset="0"/>
              </a:rPr>
              <a:t>Thứ tư ngày 15 tháng 01 năm 2021</a:t>
            </a:r>
            <a:br>
              <a:rPr lang="en-US" sz="3200" smtClean="0">
                <a:latin typeface="Times New Roman" pitchFamily="18" charset="0"/>
              </a:rPr>
            </a:br>
            <a:r>
              <a:rPr lang="en-US" sz="3200" smtClean="0">
                <a:latin typeface="Times New Roman" pitchFamily="18" charset="0"/>
              </a:rPr>
              <a:t>Môn: Mĩ Thuật</a:t>
            </a:r>
          </a:p>
        </p:txBody>
      </p:sp>
      <p:pic>
        <p:nvPicPr>
          <p:cNvPr id="8195" name="Picture 9" descr="dandelions_butterfly_hb"/>
          <p:cNvPicPr>
            <a:picLocks noChangeAspect="1" noChangeArrowheads="1" noCrop="1"/>
          </p:cNvPicPr>
          <p:nvPr/>
        </p:nvPicPr>
        <p:blipFill>
          <a:blip r:embed="rId2"/>
          <a:srcRect/>
          <a:stretch>
            <a:fillRect/>
          </a:stretch>
        </p:blipFill>
        <p:spPr bwMode="auto">
          <a:xfrm>
            <a:off x="0" y="0"/>
            <a:ext cx="1143000" cy="1143000"/>
          </a:xfrm>
          <a:prstGeom prst="rect">
            <a:avLst/>
          </a:prstGeom>
          <a:noFill/>
          <a:ln w="9525">
            <a:noFill/>
            <a:miter lim="800000"/>
            <a:headEnd/>
            <a:tailEnd/>
          </a:ln>
        </p:spPr>
      </p:pic>
      <p:pic>
        <p:nvPicPr>
          <p:cNvPr id="8196" name="Picture 9" descr="dandelions_butterfly_hb"/>
          <p:cNvPicPr>
            <a:picLocks noChangeAspect="1" noChangeArrowheads="1" noCrop="1"/>
          </p:cNvPicPr>
          <p:nvPr/>
        </p:nvPicPr>
        <p:blipFill>
          <a:blip r:embed="rId2"/>
          <a:srcRect/>
          <a:stretch>
            <a:fillRect/>
          </a:stretch>
        </p:blipFill>
        <p:spPr bwMode="auto">
          <a:xfrm>
            <a:off x="8001000" y="5715000"/>
            <a:ext cx="1143000" cy="1143000"/>
          </a:xfrm>
          <a:prstGeom prst="rect">
            <a:avLst/>
          </a:prstGeom>
          <a:noFill/>
          <a:ln w="9525">
            <a:noFill/>
            <a:miter lim="800000"/>
            <a:headEnd/>
            <a:tailEnd/>
          </a:ln>
        </p:spPr>
      </p:pic>
      <p:pic>
        <p:nvPicPr>
          <p:cNvPr id="8197" name="Picture 9" descr="dandelions_butterfly_hb"/>
          <p:cNvPicPr>
            <a:picLocks noChangeAspect="1" noChangeArrowheads="1" noCrop="1"/>
          </p:cNvPicPr>
          <p:nvPr/>
        </p:nvPicPr>
        <p:blipFill>
          <a:blip r:embed="rId2"/>
          <a:srcRect/>
          <a:stretch>
            <a:fillRect/>
          </a:stretch>
        </p:blipFill>
        <p:spPr bwMode="auto">
          <a:xfrm>
            <a:off x="0" y="5715000"/>
            <a:ext cx="1143000" cy="1143000"/>
          </a:xfrm>
          <a:prstGeom prst="rect">
            <a:avLst/>
          </a:prstGeom>
          <a:noFill/>
          <a:ln w="9525">
            <a:noFill/>
            <a:miter lim="800000"/>
            <a:headEnd/>
            <a:tailEnd/>
          </a:ln>
        </p:spPr>
      </p:pic>
      <p:pic>
        <p:nvPicPr>
          <p:cNvPr id="8198" name="Picture 9" descr="dandelions_butterfly_hb"/>
          <p:cNvPicPr>
            <a:picLocks noChangeAspect="1" noChangeArrowheads="1" noCrop="1"/>
          </p:cNvPicPr>
          <p:nvPr/>
        </p:nvPicPr>
        <p:blipFill>
          <a:blip r:embed="rId3"/>
          <a:srcRect/>
          <a:stretch>
            <a:fillRect/>
          </a:stretch>
        </p:blipFill>
        <p:spPr bwMode="auto">
          <a:xfrm>
            <a:off x="7924800" y="0"/>
            <a:ext cx="1219200" cy="1219200"/>
          </a:xfrm>
          <a:prstGeom prst="rect">
            <a:avLst/>
          </a:prstGeom>
          <a:noFill/>
          <a:ln w="9525">
            <a:noFill/>
            <a:miter lim="800000"/>
            <a:headEnd/>
            <a:tailEnd/>
          </a:ln>
        </p:spPr>
      </p:pic>
      <p:sp>
        <p:nvSpPr>
          <p:cNvPr id="34823" name="Rectangle 7"/>
          <p:cNvSpPr>
            <a:spLocks noChangeArrowheads="1"/>
          </p:cNvSpPr>
          <p:nvPr/>
        </p:nvSpPr>
        <p:spPr bwMode="auto">
          <a:xfrm>
            <a:off x="304800" y="2286000"/>
            <a:ext cx="8686800" cy="2654300"/>
          </a:xfrm>
          <a:prstGeom prst="rect">
            <a:avLst/>
          </a:prstGeom>
          <a:noFill/>
          <a:ln w="9525">
            <a:noFill/>
            <a:miter lim="800000"/>
            <a:headEnd/>
            <a:tailEnd/>
          </a:ln>
          <a:effectLst/>
        </p:spPr>
        <p:txBody>
          <a:bodyPr>
            <a:spAutoFit/>
          </a:bodyPr>
          <a:lstStyle/>
          <a:p>
            <a:pPr marL="342900" indent="-342900" algn="ctr" eaLnBrk="0" hangingPunct="0">
              <a:defRPr/>
            </a:pPr>
            <a:endParaRPr lang="en-US" sz="2800" b="1">
              <a:effectLst>
                <a:outerShdw blurRad="38100" dist="38100" dir="2700000" algn="tl">
                  <a:srgbClr val="C0C0C0"/>
                </a:outerShdw>
              </a:effectLst>
            </a:endParaRPr>
          </a:p>
          <a:p>
            <a:pPr marL="342900" indent="-342900" eaLnBrk="0" hangingPunct="0">
              <a:defRPr/>
            </a:pPr>
            <a:r>
              <a:rPr lang="en-US" sz="2800" b="1">
                <a:effectLst>
                  <a:outerShdw blurRad="38100" dist="38100" dir="2700000" algn="tl">
                    <a:srgbClr val="C0C0C0"/>
                  </a:outerShdw>
                </a:effectLst>
              </a:rPr>
              <a:t>Hoạt động 2: Thưởng thức, cảm nhận về màu sắc:</a:t>
            </a:r>
          </a:p>
          <a:p>
            <a:pPr marL="342900" indent="-342900" eaLnBrk="0" hangingPunct="0">
              <a:defRPr/>
            </a:pPr>
            <a:r>
              <a:rPr lang="en-US" sz="2800" b="1"/>
              <a:t>Quan sát tranh tìm ra: </a:t>
            </a:r>
          </a:p>
          <a:p>
            <a:pPr marL="342900" indent="-342900" eaLnBrk="0" hangingPunct="0">
              <a:defRPr/>
            </a:pPr>
            <a:r>
              <a:rPr lang="en-US" sz="2800" b="1"/>
              <a:t>* Màu đậm, màu nhạt</a:t>
            </a:r>
          </a:p>
          <a:p>
            <a:pPr marL="342900" indent="-342900" eaLnBrk="0" hangingPunct="0">
              <a:defRPr/>
            </a:pPr>
            <a:r>
              <a:rPr lang="en-US" sz="2800" b="1"/>
              <a:t>* Màu nóng, màu lạnh</a:t>
            </a:r>
          </a:p>
          <a:p>
            <a:pPr marL="342900" indent="-342900" eaLnBrk="0" hangingPunct="0">
              <a:defRPr/>
            </a:pPr>
            <a:r>
              <a:rPr lang="en-US" sz="2800" b="1">
                <a:effectLst>
                  <a:outerShdw blurRad="38100" dist="38100" dir="2700000" algn="tl">
                    <a:srgbClr val="C0C0C0"/>
                  </a:outerShdw>
                </a:effectLst>
              </a:rPr>
              <a:t>* Màu bổ túc</a:t>
            </a:r>
            <a:r>
              <a:rPr lang="en-US" sz="2400" b="1">
                <a:effectLst>
                  <a:outerShdw blurRad="38100" dist="38100" dir="2700000" algn="tl">
                    <a:srgbClr val="C0C0C0"/>
                  </a:outerShdw>
                </a:effectLst>
                <a:latin typeface="Tahoma" pitchFamily="34" charset="0"/>
              </a:rPr>
              <a:t>                               </a:t>
            </a:r>
            <a:endParaRPr lang="en-US" sz="2800" b="1">
              <a:effectLst>
                <a:outerShdw blurRad="38100" dist="38100" dir="2700000" algn="tl">
                  <a:srgbClr val="C0C0C0"/>
                </a:outerShdw>
              </a:effectLst>
              <a:latin typeface="Tahoma" pitchFamily="34" charset="0"/>
            </a:endParaRPr>
          </a:p>
        </p:txBody>
      </p:sp>
      <p:sp>
        <p:nvSpPr>
          <p:cNvPr id="34824" name="Text Box 8"/>
          <p:cNvSpPr txBox="1">
            <a:spLocks noChangeArrowheads="1"/>
          </p:cNvSpPr>
          <p:nvPr/>
        </p:nvSpPr>
        <p:spPr bwMode="auto">
          <a:xfrm>
            <a:off x="469900" y="1341438"/>
            <a:ext cx="8237538" cy="944562"/>
          </a:xfrm>
          <a:prstGeom prst="rect">
            <a:avLst/>
          </a:prstGeom>
          <a:noFill/>
          <a:ln w="9525">
            <a:noFill/>
            <a:miter lim="800000"/>
            <a:headEnd/>
            <a:tailEnd/>
          </a:ln>
          <a:effectLst/>
        </p:spPr>
        <p:txBody>
          <a:bodyPr wrap="none">
            <a:spAutoFit/>
          </a:bodyPr>
          <a:lstStyle/>
          <a:p>
            <a:pPr algn="ctr" eaLnBrk="0" hangingPunct="0">
              <a:defRPr/>
            </a:pPr>
            <a:r>
              <a:rPr lang="en-US" sz="3200">
                <a:solidFill>
                  <a:srgbClr val="CC0000"/>
                </a:solidFill>
              </a:rPr>
              <a:t>  </a:t>
            </a:r>
            <a:r>
              <a:rPr lang="en-US" sz="3200" b="1" u="sng">
                <a:solidFill>
                  <a:srgbClr val="CC0000"/>
                </a:solidFill>
                <a:effectLst>
                  <a:outerShdw blurRad="38100" dist="38100" dir="2700000" algn="tl">
                    <a:srgbClr val="C0C0C0"/>
                  </a:outerShdw>
                </a:effectLst>
              </a:rPr>
              <a:t>Chủ đề:</a:t>
            </a:r>
            <a:r>
              <a:rPr lang="en-US" sz="3200" b="1">
                <a:solidFill>
                  <a:srgbClr val="CC0000"/>
                </a:solidFill>
              </a:rPr>
              <a:t> VŨ ĐIỆU CỦA SẮC MÀU</a:t>
            </a:r>
          </a:p>
          <a:p>
            <a:pPr algn="ctr" eaLnBrk="0" hangingPunct="0">
              <a:defRPr/>
            </a:pPr>
            <a:r>
              <a:rPr lang="en-US" sz="2400" b="1">
                <a:solidFill>
                  <a:srgbClr val="CC0000"/>
                </a:solidFill>
              </a:rPr>
              <a:t>( Thời lượng 4 tiết: 2 tiết chính khóa, 2 tiết luyện theo chủ đề )</a:t>
            </a:r>
            <a:endParaRPr lang="en-US" sz="2400" b="1">
              <a:solidFill>
                <a:srgbClr val="CC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823"/>
                                        </p:tgtEl>
                                        <p:attrNameLst>
                                          <p:attrName>style.visibility</p:attrName>
                                        </p:attrNameLst>
                                      </p:cBhvr>
                                      <p:to>
                                        <p:strVal val="visible"/>
                                      </p:to>
                                    </p:set>
                                    <p:anim calcmode="discrete" valueType="clr">
                                      <p:cBhvr override="childStyle">
                                        <p:cTn id="7" dur="80"/>
                                        <p:tgtEl>
                                          <p:spTgt spid="348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3"/>
                                        </p:tgtEl>
                                        <p:attrNameLst>
                                          <p:attrName>fillcolor</p:attrName>
                                        </p:attrNameLst>
                                      </p:cBhvr>
                                      <p:tavLst>
                                        <p:tav tm="0">
                                          <p:val>
                                            <p:clrVal>
                                              <a:schemeClr val="accent2"/>
                                            </p:clrVal>
                                          </p:val>
                                        </p:tav>
                                        <p:tav tm="50000">
                                          <p:val>
                                            <p:clrVal>
                                              <a:schemeClr val="hlink"/>
                                            </p:clrVal>
                                          </p:val>
                                        </p:tav>
                                      </p:tavLst>
                                    </p:anim>
                                    <p:set>
                                      <p:cBhvr>
                                        <p:cTn id="9" dur="80"/>
                                        <p:tgtEl>
                                          <p:spTgt spid="348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p:cNvPicPr>
          <p:nvPr/>
        </p:nvPicPr>
        <p:blipFill>
          <a:blip r:embed="rId2"/>
          <a:srcRect l="10516" t="6667" r="15691" b="6564"/>
          <a:stretch>
            <a:fillRect/>
          </a:stretch>
        </p:blipFill>
        <p:spPr bwMode="auto">
          <a:xfrm>
            <a:off x="334963" y="1049338"/>
            <a:ext cx="3779837" cy="2684462"/>
          </a:xfrm>
          <a:prstGeom prst="rect">
            <a:avLst/>
          </a:prstGeom>
          <a:noFill/>
          <a:ln w="9525">
            <a:noFill/>
            <a:miter lim="800000"/>
            <a:headEnd/>
            <a:tailEnd/>
          </a:ln>
        </p:spPr>
      </p:pic>
      <p:pic>
        <p:nvPicPr>
          <p:cNvPr id="16388" name="Picture 5"/>
          <p:cNvPicPr>
            <a:picLocks noChangeAspect="1"/>
          </p:cNvPicPr>
          <p:nvPr/>
        </p:nvPicPr>
        <p:blipFill>
          <a:blip r:embed="rId3"/>
          <a:srcRect l="5518" t="9195" r="7414" b="6564"/>
          <a:stretch>
            <a:fillRect/>
          </a:stretch>
        </p:blipFill>
        <p:spPr bwMode="auto">
          <a:xfrm>
            <a:off x="4979988" y="1041400"/>
            <a:ext cx="3706812" cy="2692400"/>
          </a:xfrm>
          <a:prstGeom prst="rect">
            <a:avLst/>
          </a:prstGeom>
          <a:noFill/>
          <a:ln w="9525">
            <a:noFill/>
            <a:miter lim="800000"/>
            <a:headEnd/>
            <a:tailEnd/>
          </a:ln>
        </p:spPr>
      </p:pic>
      <p:pic>
        <p:nvPicPr>
          <p:cNvPr id="16389" name="Picture 6"/>
          <p:cNvPicPr>
            <a:picLocks noChangeAspect="1"/>
          </p:cNvPicPr>
          <p:nvPr/>
        </p:nvPicPr>
        <p:blipFill>
          <a:blip r:embed="rId4"/>
          <a:srcRect l="1527" t="13100" r="4161" b="14256"/>
          <a:stretch>
            <a:fillRect/>
          </a:stretch>
        </p:blipFill>
        <p:spPr bwMode="auto">
          <a:xfrm>
            <a:off x="2971800" y="3810000"/>
            <a:ext cx="3505200" cy="2438400"/>
          </a:xfrm>
          <a:prstGeom prst="rect">
            <a:avLst/>
          </a:prstGeom>
          <a:noFill/>
          <a:ln w="9525">
            <a:noFill/>
            <a:miter lim="800000"/>
            <a:headEnd/>
            <a:tailEnd/>
          </a:ln>
        </p:spPr>
      </p:pic>
      <p:sp>
        <p:nvSpPr>
          <p:cNvPr id="36870" name="Text Box 6"/>
          <p:cNvSpPr txBox="1">
            <a:spLocks noChangeArrowheads="1"/>
          </p:cNvSpPr>
          <p:nvPr/>
        </p:nvSpPr>
        <p:spPr bwMode="auto">
          <a:xfrm>
            <a:off x="3733800" y="6278563"/>
            <a:ext cx="1606550" cy="579437"/>
          </a:xfrm>
          <a:prstGeom prst="rect">
            <a:avLst/>
          </a:prstGeom>
          <a:noFill/>
          <a:ln w="9525">
            <a:noFill/>
            <a:miter lim="800000"/>
            <a:headEnd/>
            <a:tailEnd/>
          </a:ln>
        </p:spPr>
        <p:txBody>
          <a:bodyPr wrap="none">
            <a:spAutoFit/>
          </a:bodyPr>
          <a:lstStyle/>
          <a:p>
            <a:pPr algn="ctr"/>
            <a:r>
              <a:rPr lang="en-US" sz="3200"/>
              <a:t>Hình 7.3</a:t>
            </a:r>
          </a:p>
        </p:txBody>
      </p:sp>
      <p:sp>
        <p:nvSpPr>
          <p:cNvPr id="36871" name="Rectangle 7"/>
          <p:cNvSpPr>
            <a:spLocks noChangeArrowheads="1"/>
          </p:cNvSpPr>
          <p:nvPr/>
        </p:nvSpPr>
        <p:spPr bwMode="auto">
          <a:xfrm>
            <a:off x="381000" y="152400"/>
            <a:ext cx="8382000" cy="822325"/>
          </a:xfrm>
          <a:prstGeom prst="rect">
            <a:avLst/>
          </a:prstGeom>
          <a:noFill/>
          <a:ln w="9525">
            <a:noFill/>
            <a:miter lim="800000"/>
            <a:headEnd/>
            <a:tailEnd/>
          </a:ln>
          <a:effectLst/>
        </p:spPr>
        <p:txBody>
          <a:bodyPr>
            <a:spAutoFit/>
          </a:bodyPr>
          <a:lstStyle/>
          <a:p>
            <a:pPr marL="342900" indent="-342900" algn="ctr" eaLnBrk="0" hangingPunct="0">
              <a:defRPr/>
            </a:pPr>
            <a:r>
              <a:rPr lang="en-US" sz="2400" b="1"/>
              <a:t>Hoạt động 3: Lựa chọn hình ảnh trong thế giới tưởng tượng  </a:t>
            </a:r>
          </a:p>
          <a:p>
            <a:pPr marL="342900" indent="-342900" eaLnBrk="0" hangingPunct="0">
              <a:defRPr/>
            </a:pPr>
            <a:r>
              <a:rPr lang="en-US" sz="2400" b="1">
                <a:effectLst>
                  <a:outerShdw blurRad="38100" dist="38100" dir="2700000" algn="tl">
                    <a:srgbClr val="C0C0C0"/>
                  </a:outerShdw>
                </a:effectLst>
                <a:latin typeface="Tahoma" pitchFamily="34" charset="0"/>
              </a:rPr>
              <a:t>                               </a:t>
            </a:r>
            <a:endParaRPr lang="en-US" sz="2800" b="1">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par>
                                <p:cTn id="10" presetID="53" presetClass="entr" presetSubtype="16" fill="hold" nodeType="with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p:cTn id="12" dur="500" fill="hold"/>
                                        <p:tgtEl>
                                          <p:spTgt spid="16388"/>
                                        </p:tgtEl>
                                        <p:attrNameLst>
                                          <p:attrName>ppt_w</p:attrName>
                                        </p:attrNameLst>
                                      </p:cBhvr>
                                      <p:tavLst>
                                        <p:tav tm="0">
                                          <p:val>
                                            <p:fltVal val="0"/>
                                          </p:val>
                                        </p:tav>
                                        <p:tav tm="100000">
                                          <p:val>
                                            <p:strVal val="#ppt_w"/>
                                          </p:val>
                                        </p:tav>
                                      </p:tavLst>
                                    </p:anim>
                                    <p:anim calcmode="lin" valueType="num">
                                      <p:cBhvr>
                                        <p:cTn id="13" dur="500" fill="hold"/>
                                        <p:tgtEl>
                                          <p:spTgt spid="16388"/>
                                        </p:tgtEl>
                                        <p:attrNameLst>
                                          <p:attrName>ppt_h</p:attrName>
                                        </p:attrNameLst>
                                      </p:cBhvr>
                                      <p:tavLst>
                                        <p:tav tm="0">
                                          <p:val>
                                            <p:fltVal val="0"/>
                                          </p:val>
                                        </p:tav>
                                        <p:tav tm="100000">
                                          <p:val>
                                            <p:strVal val="#ppt_h"/>
                                          </p:val>
                                        </p:tav>
                                      </p:tavLst>
                                    </p:anim>
                                    <p:animEffect transition="in" filter="fade">
                                      <p:cBhvr>
                                        <p:cTn id="14" dur="500"/>
                                        <p:tgtEl>
                                          <p:spTgt spid="16388"/>
                                        </p:tgtEl>
                                      </p:cBhvr>
                                    </p:animEffect>
                                  </p:childTnLst>
                                </p:cTn>
                              </p:par>
                              <p:par>
                                <p:cTn id="15" presetID="53" presetClass="entr" presetSubtype="16" fill="hold" nodeType="withEffect">
                                  <p:stCondLst>
                                    <p:cond delay="0"/>
                                  </p:stCondLst>
                                  <p:childTnLst>
                                    <p:set>
                                      <p:cBhvr>
                                        <p:cTn id="16" dur="1" fill="hold">
                                          <p:stCondLst>
                                            <p:cond delay="0"/>
                                          </p:stCondLst>
                                        </p:cTn>
                                        <p:tgtEl>
                                          <p:spTgt spid="16389"/>
                                        </p:tgtEl>
                                        <p:attrNameLst>
                                          <p:attrName>style.visibility</p:attrName>
                                        </p:attrNameLst>
                                      </p:cBhvr>
                                      <p:to>
                                        <p:strVal val="visible"/>
                                      </p:to>
                                    </p:set>
                                    <p:anim calcmode="lin" valueType="num">
                                      <p:cBhvr>
                                        <p:cTn id="17" dur="500" fill="hold"/>
                                        <p:tgtEl>
                                          <p:spTgt spid="16389"/>
                                        </p:tgtEl>
                                        <p:attrNameLst>
                                          <p:attrName>ppt_w</p:attrName>
                                        </p:attrNameLst>
                                      </p:cBhvr>
                                      <p:tavLst>
                                        <p:tav tm="0">
                                          <p:val>
                                            <p:fltVal val="0"/>
                                          </p:val>
                                        </p:tav>
                                        <p:tav tm="100000">
                                          <p:val>
                                            <p:strVal val="#ppt_w"/>
                                          </p:val>
                                        </p:tav>
                                      </p:tavLst>
                                    </p:anim>
                                    <p:anim calcmode="lin" valueType="num">
                                      <p:cBhvr>
                                        <p:cTn id="18" dur="500" fill="hold"/>
                                        <p:tgtEl>
                                          <p:spTgt spid="16389"/>
                                        </p:tgtEl>
                                        <p:attrNameLst>
                                          <p:attrName>ppt_h</p:attrName>
                                        </p:attrNameLst>
                                      </p:cBhvr>
                                      <p:tavLst>
                                        <p:tav tm="0">
                                          <p:val>
                                            <p:fltVal val="0"/>
                                          </p:val>
                                        </p:tav>
                                        <p:tav tm="100000">
                                          <p:val>
                                            <p:strVal val="#ppt_h"/>
                                          </p:val>
                                        </p:tav>
                                      </p:tavLst>
                                    </p:anim>
                                    <p:animEffect transition="in" filter="fade">
                                      <p:cBhvr>
                                        <p:cTn id="19" dur="500"/>
                                        <p:tgtEl>
                                          <p:spTgt spid="1638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box(in)">
                                      <p:cBhvr>
                                        <p:cTn id="22" dur="500"/>
                                        <p:tgtEl>
                                          <p:spTgt spid="3687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iterate type="lt">
                                    <p:tmPct val="0"/>
                                  </p:iterate>
                                  <p:childTnLst>
                                    <p:set>
                                      <p:cBhvr>
                                        <p:cTn id="26" dur="1" fill="hold">
                                          <p:stCondLst>
                                            <p:cond delay="0"/>
                                          </p:stCondLst>
                                        </p:cTn>
                                        <p:tgtEl>
                                          <p:spTgt spid="36871"/>
                                        </p:tgtEl>
                                        <p:attrNameLst>
                                          <p:attrName>style.visibility</p:attrName>
                                        </p:attrNameLst>
                                      </p:cBhvr>
                                      <p:to>
                                        <p:strVal val="visible"/>
                                      </p:to>
                                    </p:set>
                                    <p:animEffect transition="in" filter="box(in)">
                                      <p:cBhvr>
                                        <p:cTn id="2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1180" y="168573"/>
            <a:ext cx="3281668" cy="923330"/>
          </a:xfrm>
          <a:prstGeom prst="rect">
            <a:avLst/>
          </a:prstGeom>
          <a:noFill/>
        </p:spPr>
        <p:txBody>
          <a:bodyPr wrap="none">
            <a:spAutoFit/>
          </a:bodyPr>
          <a:lstStyle/>
          <a:p>
            <a:pPr algn="ctr">
              <a:defRPr/>
            </a:pPr>
            <a:r>
              <a:rPr lang="en-US" sz="5400" b="1" cap="all" dirty="0" err="1">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cs typeface="Times New Roman" pitchFamily="18" charset="0"/>
              </a:rPr>
              <a:t>Ghi</a:t>
            </a:r>
            <a:r>
              <a:rPr lang="en-US" sz="54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cs typeface="Times New Roman" pitchFamily="18" charset="0"/>
              </a:rPr>
              <a:t> </a:t>
            </a:r>
            <a:r>
              <a:rPr lang="en-US" sz="5400" b="1" cap="all" dirty="0" err="1">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cs typeface="Times New Roman" pitchFamily="18" charset="0"/>
              </a:rPr>
              <a:t>nhớ</a:t>
            </a:r>
            <a:endParaRPr lang="en-US" sz="54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cs typeface="Times New Roman" pitchFamily="18" charset="0"/>
            </a:endParaRPr>
          </a:p>
        </p:txBody>
      </p:sp>
      <p:sp>
        <p:nvSpPr>
          <p:cNvPr id="37891" name="TextBox 1"/>
          <p:cNvSpPr txBox="1">
            <a:spLocks noChangeArrowheads="1"/>
          </p:cNvSpPr>
          <p:nvPr/>
        </p:nvSpPr>
        <p:spPr bwMode="auto">
          <a:xfrm>
            <a:off x="71438" y="1282700"/>
            <a:ext cx="8893175" cy="4362450"/>
          </a:xfrm>
          <a:prstGeom prst="rect">
            <a:avLst/>
          </a:prstGeom>
          <a:noFill/>
          <a:ln w="9525">
            <a:noFill/>
            <a:miter lim="800000"/>
            <a:headEnd/>
            <a:tailEnd/>
          </a:ln>
        </p:spPr>
        <p:txBody>
          <a:bodyPr>
            <a:spAutoFit/>
          </a:bodyPr>
          <a:lstStyle/>
          <a:p>
            <a:pPr marL="457200" indent="-457200">
              <a:buFont typeface="Arial" charset="0"/>
              <a:buChar char="•"/>
            </a:pPr>
            <a:r>
              <a:rPr lang="en-GB" sz="2800" b="1">
                <a:solidFill>
                  <a:srgbClr val="0000FF"/>
                </a:solidFill>
                <a:cs typeface="Times New Roman" pitchFamily="18" charset="0"/>
              </a:rPr>
              <a:t>Màu sắc, đường nét trong bức tranh vẽ theo giai điệu âm nhạc đẹp và sinh động. Có những bức tranh đường nét mềm mại, màu sắc lung linh, huyền ảo. Có những bức tranh rực rỡ sắc màu, đường nét mạnh mẽ, khỏe khoắn, mang đến cho người xem cảm xúc và sự tưởng tượng khác nhau.</a:t>
            </a:r>
          </a:p>
          <a:p>
            <a:pPr marL="457200" indent="-457200">
              <a:buFont typeface="Arial" charset="0"/>
              <a:buChar char="•"/>
            </a:pPr>
            <a:r>
              <a:rPr lang="en-GB" sz="2800" b="1">
                <a:solidFill>
                  <a:srgbClr val="0000FF"/>
                </a:solidFill>
                <a:cs typeface="Times New Roman" pitchFamily="18" charset="0"/>
              </a:rPr>
              <a:t>Có nhiều hòa sắc trong tranh: nóng, lạnh, đậm nhạt, tương phản,….</a:t>
            </a:r>
          </a:p>
          <a:p>
            <a:pPr marL="457200" indent="-457200">
              <a:buFont typeface="Arial" charset="0"/>
              <a:buChar char="•"/>
            </a:pPr>
            <a:r>
              <a:rPr lang="en-GB" sz="2800" b="1">
                <a:solidFill>
                  <a:srgbClr val="0000FF"/>
                </a:solidFill>
                <a:cs typeface="Times New Roman" pitchFamily="18" charset="0"/>
              </a:rPr>
              <a:t>Có thể tưởng tượng được những hình ảnh dựa trên những đường nét và màu sắc trên bức tranh.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303</TotalTime>
  <Words>371</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Times New Roman</vt:lpstr>
      <vt:lpstr>Arial</vt:lpstr>
      <vt:lpstr>Calibri</vt:lpstr>
      <vt:lpstr>.VnTime</vt:lpstr>
      <vt:lpstr>Tahoma</vt:lpstr>
      <vt:lpstr>VNI-Times</vt:lpstr>
      <vt:lpstr>Default Design</vt:lpstr>
      <vt:lpstr>Slide 1</vt:lpstr>
      <vt:lpstr>Slide 2</vt:lpstr>
      <vt:lpstr>Thứ tư ngày 15 tháng 01 năm 2021 Môn: Mĩ Thuật </vt:lpstr>
      <vt:lpstr>Slide 4</vt:lpstr>
      <vt:lpstr>Thứ tư ngày 15 tháng 01 năm 2021 Môn: Mĩ Thuật</vt:lpstr>
      <vt:lpstr>Slide 6</vt:lpstr>
      <vt:lpstr>Thứ tư ngày 15 tháng 01 năm 2021 Môn: Mĩ Thuật</vt:lpstr>
      <vt:lpstr>Slide 8</vt:lpstr>
      <vt:lpstr>Slide 9</vt:lpstr>
      <vt:lpstr>Slide 10</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nga.us</dc:creator>
  <cp:lastModifiedBy>DELL</cp:lastModifiedBy>
  <cp:revision>35</cp:revision>
  <dcterms:created xsi:type="dcterms:W3CDTF">2015-10-10T08:16:32Z</dcterms:created>
  <dcterms:modified xsi:type="dcterms:W3CDTF">2021-05-31T06:48:36Z</dcterms:modified>
</cp:coreProperties>
</file>