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319" r:id="rId3"/>
    <p:sldId id="360" r:id="rId4"/>
    <p:sldId id="318" r:id="rId5"/>
    <p:sldId id="349" r:id="rId6"/>
    <p:sldId id="350" r:id="rId7"/>
    <p:sldId id="351" r:id="rId8"/>
    <p:sldId id="269" r:id="rId9"/>
    <p:sldId id="357" r:id="rId10"/>
    <p:sldId id="320" r:id="rId11"/>
    <p:sldId id="336" r:id="rId12"/>
    <p:sldId id="352" r:id="rId13"/>
    <p:sldId id="356" r:id="rId14"/>
    <p:sldId id="335" r:id="rId15"/>
    <p:sldId id="322" r:id="rId16"/>
    <p:sldId id="345" r:id="rId17"/>
    <p:sldId id="340" r:id="rId18"/>
    <p:sldId id="346" r:id="rId19"/>
    <p:sldId id="342" r:id="rId20"/>
    <p:sldId id="332" r:id="rId21"/>
    <p:sldId id="353" r:id="rId22"/>
    <p:sldId id="324" r:id="rId23"/>
    <p:sldId id="347" r:id="rId24"/>
    <p:sldId id="348" r:id="rId25"/>
    <p:sldId id="325" r:id="rId26"/>
    <p:sldId id="292" r:id="rId27"/>
    <p:sldId id="298" r:id="rId28"/>
    <p:sldId id="326" r:id="rId29"/>
    <p:sldId id="327" r:id="rId30"/>
    <p:sldId id="328" r:id="rId31"/>
    <p:sldId id="358" r:id="rId32"/>
    <p:sldId id="359" r:id="rId33"/>
    <p:sldId id="316" r:id="rId34"/>
    <p:sldId id="317" r:id="rId35"/>
    <p:sldId id="303" r:id="rId36"/>
    <p:sldId id="310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99FF99"/>
    <a:srgbClr val="860877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49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AE78-ED20-48E1-94B8-C58FC66B90CE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3711-8B2D-4044-80D7-F2CDD492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EC2E60D-8A5F-49C4-987A-47D395D08A55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1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hs</a:t>
            </a:r>
            <a:r>
              <a:rPr lang="en-US" dirty="0" smtClean="0"/>
              <a:t> thảo</a:t>
            </a:r>
            <a:r>
              <a:rPr lang="en-US" baseline="0" dirty="0" smtClean="0"/>
              <a:t> luận nhóm và TLCH theo ý các dòng thơ để các em có thể ghi nhớ bài tốt hơn để không bị động và học vẹt.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 giọng</a:t>
            </a:r>
            <a:r>
              <a:rPr lang="en-US" baseline="0" dirty="0" smtClean="0"/>
              <a:t> đọc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ghi nhớ cần nhấn giọng nhấn từ gợi tả.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D617-C9F8-4BC1-A01B-910C61C67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28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4643438"/>
            <a:ext cx="2476500" cy="357188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361E61BC-66DF-460A-A572-A5CF25BB278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 lIns="91438" tIns="45719" rIns="91438" bIns="45719"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F1C8FCF8-063B-4D18-8758-72427B589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3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Nhac Chuong Con Ga Gay Le Te - Xuan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6630" y="2643174"/>
            <a:ext cx="742569" cy="742568"/>
          </a:xfrm>
        </p:spPr>
      </p:pic>
      <p:pic>
        <p:nvPicPr>
          <p:cNvPr id="2052" name="Picture 2" descr="Picture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-119398" y="-39787"/>
            <a:ext cx="9144000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990726" y="1947863"/>
            <a:ext cx="5607050" cy="4476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TIẾNG VIỆT </a:t>
            </a:r>
            <a:endParaRPr lang="en-US" sz="19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5" descr="PinkFlow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798094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Flower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669"/>
            <a:ext cx="5715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FloralCorner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9" y="3920729"/>
            <a:ext cx="1444625" cy="12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652463" y="792958"/>
            <a:ext cx="8001000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i="1" kern="10">
                <a:solidFill>
                  <a:srgbClr val="FF0000"/>
                </a:solidFill>
                <a:latin typeface="Times New Roman"/>
                <a:cs typeface="Times New Roman"/>
              </a:rPr>
              <a:t>Kính chào quý thầy cô giáo về dự giờ . Chúc sức khoẻ và hạnh phúc ! </a:t>
            </a:r>
          </a:p>
        </p:txBody>
      </p:sp>
      <p:pic>
        <p:nvPicPr>
          <p:cNvPr id="2059" name="Picture 9" descr="FloralCorner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105967"/>
            <a:ext cx="1768475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lower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15505"/>
            <a:ext cx="5730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Flower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00075"/>
            <a:ext cx="571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3"/>
          <p:cNvSpPr>
            <a:spLocks noChangeArrowheads="1" noChangeShapeType="1" noTextEdit="1"/>
          </p:cNvSpPr>
          <p:nvPr/>
        </p:nvSpPr>
        <p:spPr bwMode="auto">
          <a:xfrm>
            <a:off x="2532063" y="378619"/>
            <a:ext cx="3916362" cy="33813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1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ĐOÀN NGHIÊN</a:t>
            </a:r>
            <a:endParaRPr lang="en-US" sz="1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V="1">
            <a:off x="2633663" y="736998"/>
            <a:ext cx="3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004" tIns="24003" rIns="48004" bIns="24003"/>
          <a:lstStyle/>
          <a:p>
            <a:endParaRPr lang="en-US"/>
          </a:p>
        </p:txBody>
      </p:sp>
      <p:sp>
        <p:nvSpPr>
          <p:cNvPr id="2064" name="WordArt 17"/>
          <p:cNvSpPr>
            <a:spLocks noChangeArrowheads="1" noChangeShapeType="1" noTextEdit="1"/>
          </p:cNvSpPr>
          <p:nvPr/>
        </p:nvSpPr>
        <p:spPr bwMode="auto">
          <a:xfrm>
            <a:off x="3124200" y="3400425"/>
            <a:ext cx="3733800" cy="30122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Hồ Thị Chín</a:t>
            </a: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3913952" y="2820237"/>
            <a:ext cx="1608336" cy="194221"/>
          </a:xfrm>
          <a:prstGeom prst="rect">
            <a:avLst/>
          </a:prstGeom>
        </p:spPr>
        <p:txBody>
          <a:bodyPr wrap="none" lIns="42863" tIns="21431" rIns="42863" bIns="2143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1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1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Nhac Chuong Con Ga Gay Le Te - Xuan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9203" y="2418953"/>
            <a:ext cx="304602" cy="3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4352" y="1111937"/>
            <a:ext cx="2448272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ắc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114" y="1837195"/>
            <a:ext cx="2448272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Tỏa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5430" y="2938449"/>
            <a:ext cx="144051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rĩu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88084" y="1229641"/>
            <a:ext cx="1656534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3789308"/>
            <a:ext cx="2759224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Khiêm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736" y="857250"/>
            <a:ext cx="4057650" cy="32701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044930" y="1327880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665276" y="2421156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23778" y="2421156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750320" y="1679054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35896" y="1679054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22328" y="2007050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72000" y="2427734"/>
            <a:ext cx="37704" cy="31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6215063" cy="1143000"/>
          </a:xfrm>
        </p:spPr>
        <p:txBody>
          <a:bodyPr/>
          <a:lstStyle/>
          <a:p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2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4277" y="601572"/>
            <a:ext cx="385042" cy="507831"/>
            <a:chOff x="430745" y="154398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745" y="154398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23959"/>
            <a:ext cx="385042" cy="507831"/>
            <a:chOff x="439448" y="1537191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37191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33428"/>
            <a:ext cx="385042" cy="507831"/>
            <a:chOff x="422044" y="1548279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48279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14352" y="1111937"/>
            <a:ext cx="2448272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ắc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179512" y="4386710"/>
            <a:ext cx="6408712" cy="489296"/>
          </a:xfrm>
          <a:prstGeom prst="wedgeEllipseCallout">
            <a:avLst>
              <a:gd name="adj1" fmla="val 25356"/>
              <a:gd name="adj2" fmla="val -94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79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4277" y="601572"/>
            <a:ext cx="385042" cy="507831"/>
            <a:chOff x="430745" y="154398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745" y="154398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23959"/>
            <a:ext cx="385042" cy="507831"/>
            <a:chOff x="439448" y="1537191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37191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33428"/>
            <a:ext cx="385042" cy="507831"/>
            <a:chOff x="422044" y="1548279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48279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47594" y="2938449"/>
            <a:ext cx="144051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rĩu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27" y="339502"/>
            <a:ext cx="1960793" cy="584775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614" y="195486"/>
            <a:ext cx="6918882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sa hoặc cong oằn hẳn xuống vì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 sức nặng.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74" y="1347614"/>
            <a:ext cx="63723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4277" y="601572"/>
            <a:ext cx="385042" cy="507831"/>
            <a:chOff x="430745" y="154398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745" y="154398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23959"/>
            <a:ext cx="385042" cy="507831"/>
            <a:chOff x="439448" y="1537191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37191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33428"/>
            <a:ext cx="385042" cy="507831"/>
            <a:chOff x="422044" y="1548279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48279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705578" y="1229641"/>
            <a:ext cx="1656534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330791"/>
            <a:ext cx="1368152" cy="584775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23478"/>
            <a:ext cx="7399779" cy="1077216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đầu ngọn cây, cành hoặc mọc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767"/>
          <a:stretch/>
        </p:blipFill>
        <p:spPr>
          <a:xfrm>
            <a:off x="2051720" y="1275606"/>
            <a:ext cx="64807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4277" y="601572"/>
            <a:ext cx="385042" cy="507831"/>
            <a:chOff x="430745" y="154398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745" y="154398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23959"/>
            <a:ext cx="385042" cy="507831"/>
            <a:chOff x="439448" y="1537191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37191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33428"/>
            <a:ext cx="385042" cy="507831"/>
            <a:chOff x="422044" y="1548279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48279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44008" y="3789308"/>
            <a:ext cx="2759224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Khiêm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22" y="339502"/>
            <a:ext cx="1958022" cy="1077218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369" y="339502"/>
            <a:ext cx="7192995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tốn, không giành cái hay cho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mà nhường cho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12631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1" y="5177440"/>
            <a:ext cx="884434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7654"/>
            <a:ext cx="26347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67544" y="123478"/>
            <a:ext cx="7130232" cy="4476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HỘI THI</a:t>
            </a:r>
            <a:endParaRPr lang="en-US" sz="19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11560" y="1059582"/>
            <a:ext cx="7130232" cy="4476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CHÚNG EM KỂ CHUYỆN BÁC H</a:t>
            </a:r>
            <a:endParaRPr lang="en-US" sz="19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3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104" y="1729979"/>
            <a:ext cx="3159919" cy="7620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3373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0855" y="631941"/>
            <a:ext cx="385042" cy="507831"/>
            <a:chOff x="439447" y="155524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447" y="155524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41007"/>
            <a:ext cx="385042" cy="507831"/>
            <a:chOff x="439448" y="1555248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40006"/>
            <a:ext cx="385042" cy="507831"/>
            <a:chOff x="422044" y="1555248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7" name="Cloud 26"/>
          <p:cNvSpPr/>
          <p:nvPr/>
        </p:nvSpPr>
        <p:spPr>
          <a:xfrm>
            <a:off x="899592" y="4299942"/>
            <a:ext cx="4972050" cy="54770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15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15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15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15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9120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0855" y="631941"/>
            <a:ext cx="385042" cy="507831"/>
            <a:chOff x="439447" y="1555248"/>
            <a:chExt cx="509377" cy="537981"/>
          </a:xfrm>
        </p:grpSpPr>
        <p:sp>
          <p:nvSpPr>
            <p:cNvPr id="30" name="Oval 29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447" y="1555248"/>
              <a:ext cx="509377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856" y="2441007"/>
            <a:ext cx="385042" cy="507831"/>
            <a:chOff x="439448" y="1555248"/>
            <a:chExt cx="509378" cy="537981"/>
          </a:xfrm>
        </p:grpSpPr>
        <p:sp>
          <p:nvSpPr>
            <p:cNvPr id="33" name="Oval 32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448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9078" y="840807"/>
            <a:ext cx="385042" cy="507831"/>
            <a:chOff x="430746" y="1555248"/>
            <a:chExt cx="509378" cy="537981"/>
          </a:xfrm>
        </p:grpSpPr>
        <p:sp>
          <p:nvSpPr>
            <p:cNvPr id="36" name="Oval 35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46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49650" y="2640006"/>
            <a:ext cx="385042" cy="507831"/>
            <a:chOff x="422044" y="1555248"/>
            <a:chExt cx="509378" cy="537981"/>
          </a:xfrm>
        </p:grpSpPr>
        <p:sp>
          <p:nvSpPr>
            <p:cNvPr id="39" name="Oval 38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044" y="1555248"/>
              <a:ext cx="509378" cy="53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4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44973"/>
            <a:ext cx="4460298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483518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483518"/>
            <a:ext cx="4057650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3887238"/>
            <a:ext cx="8136904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2558" y="483518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85448" y="1216754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2048" y="2682957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1720" y="3043266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8270" y="2310732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2400" b="1" dirty="0" err="1" smtClean="0">
                <a:solidFill>
                  <a:srgbClr val="0000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</a:t>
            </a:r>
            <a:endParaRPr lang="en-US" sz="2400" b="1" dirty="0">
              <a:solidFill>
                <a:srgbClr val="0000FF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4192" y="3043347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đời</a:t>
            </a:r>
            <a:endParaRPr lang="en-US" sz="2400" b="1" dirty="0">
              <a:solidFill>
                <a:srgbClr val="0000FF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90866" y="2687190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8232" y="3416193"/>
            <a:ext cx="127676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24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ẽ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18643" y="4371950"/>
            <a:ext cx="1296144" cy="720080"/>
            <a:chOff x="2555776" y="2067694"/>
            <a:chExt cx="1296144" cy="1152128"/>
          </a:xfrm>
        </p:grpSpPr>
        <p:sp>
          <p:nvSpPr>
            <p:cNvPr id="19" name="6-Point Star 18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7370" y="2235750"/>
              <a:ext cx="990977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cành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44008" y="4371950"/>
            <a:ext cx="1296144" cy="720080"/>
            <a:chOff x="3131840" y="2182907"/>
            <a:chExt cx="1296144" cy="1152128"/>
          </a:xfrm>
        </p:grpSpPr>
        <p:sp>
          <p:nvSpPr>
            <p:cNvPr id="24" name="6-Point Star 23"/>
            <p:cNvSpPr/>
            <p:nvPr/>
          </p:nvSpPr>
          <p:spPr>
            <a:xfrm>
              <a:off x="3131840" y="2182907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5763" y="2339533"/>
              <a:ext cx="1010213" cy="83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xanh</a:t>
              </a:r>
              <a:endParaRPr lang="en-US" sz="2800" b="1" dirty="0"/>
            </a:p>
          </p:txBody>
        </p:sp>
      </p:grpSp>
      <p:cxnSp>
        <p:nvCxnSpPr>
          <p:cNvPr id="4" name="Curved Connector 3"/>
          <p:cNvCxnSpPr/>
          <p:nvPr/>
        </p:nvCxnSpPr>
        <p:spPr>
          <a:xfrm flipV="1">
            <a:off x="3779912" y="4803998"/>
            <a:ext cx="684076" cy="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/>
            </a:extLst>
          </p:cNvPr>
          <p:cNvSpPr/>
          <p:nvPr/>
        </p:nvSpPr>
        <p:spPr>
          <a:xfrm>
            <a:off x="2540920" y="452414"/>
            <a:ext cx="943032" cy="478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/>
            </a:extLst>
          </p:cNvPr>
          <p:cNvSpPr/>
          <p:nvPr/>
        </p:nvSpPr>
        <p:spPr>
          <a:xfrm>
            <a:off x="2555776" y="1203598"/>
            <a:ext cx="943032" cy="478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/>
            </a:extLst>
          </p:cNvPr>
          <p:cNvSpPr/>
          <p:nvPr/>
        </p:nvSpPr>
        <p:spPr>
          <a:xfrm>
            <a:off x="2462552" y="2669806"/>
            <a:ext cx="943032" cy="478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2267176" y="3075806"/>
            <a:ext cx="943032" cy="478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/>
            </a:extLst>
          </p:cNvPr>
          <p:cNvSpPr/>
          <p:nvPr/>
        </p:nvSpPr>
        <p:spPr>
          <a:xfrm>
            <a:off x="7207368" y="2281190"/>
            <a:ext cx="729678" cy="47800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/>
            </a:extLst>
          </p:cNvPr>
          <p:cNvSpPr/>
          <p:nvPr/>
        </p:nvSpPr>
        <p:spPr>
          <a:xfrm>
            <a:off x="6794650" y="3029846"/>
            <a:ext cx="729678" cy="47800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/>
            </a:extLst>
          </p:cNvPr>
          <p:cNvSpPr/>
          <p:nvPr/>
        </p:nvSpPr>
        <p:spPr>
          <a:xfrm>
            <a:off x="6975626" y="2626374"/>
            <a:ext cx="729678" cy="478008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/>
            </a:extLst>
          </p:cNvPr>
          <p:cNvSpPr/>
          <p:nvPr/>
        </p:nvSpPr>
        <p:spPr>
          <a:xfrm>
            <a:off x="7874770" y="3363838"/>
            <a:ext cx="729678" cy="478008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382" y="376354"/>
            <a:ext cx="504056" cy="646331"/>
            <a:chOff x="6087623" y="3154510"/>
            <a:chExt cx="504056" cy="646331"/>
          </a:xfrm>
        </p:grpSpPr>
        <p:sp>
          <p:nvSpPr>
            <p:cNvPr id="10" name="Oval 9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8696" y="3154510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17"/>
            <a:ext cx="823031" cy="7011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2634" y="123093"/>
            <a:ext cx="849136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ở cuối các dòng thơ những tiếng cùng vần với nhau.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18643" y="2715766"/>
            <a:ext cx="1296144" cy="1152128"/>
            <a:chOff x="2555776" y="2067694"/>
            <a:chExt cx="1296144" cy="1152128"/>
          </a:xfrm>
        </p:grpSpPr>
        <p:sp>
          <p:nvSpPr>
            <p:cNvPr id="6" name="6-Point Star 5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7370" y="2332368"/>
              <a:ext cx="990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cành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3768" y="1395467"/>
            <a:ext cx="1296144" cy="1152128"/>
            <a:chOff x="2555776" y="2067694"/>
            <a:chExt cx="1296144" cy="1152128"/>
          </a:xfrm>
        </p:grpSpPr>
        <p:sp>
          <p:nvSpPr>
            <p:cNvPr id="22" name="6-Point Star 21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6484" y="2321482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xanh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2040" y="2787774"/>
            <a:ext cx="1296144" cy="1152128"/>
            <a:chOff x="1691680" y="2931790"/>
            <a:chExt cx="1296144" cy="1152128"/>
          </a:xfrm>
        </p:grpSpPr>
        <p:sp>
          <p:nvSpPr>
            <p:cNvPr id="25" name="6-Point Star 24"/>
            <p:cNvSpPr/>
            <p:nvPr/>
          </p:nvSpPr>
          <p:spPr>
            <a:xfrm>
              <a:off x="1691680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9925" y="3196464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98317" y="1491630"/>
            <a:ext cx="1296144" cy="1152128"/>
            <a:chOff x="3355502" y="2931790"/>
            <a:chExt cx="1296144" cy="1152128"/>
          </a:xfrm>
        </p:grpSpPr>
        <p:sp>
          <p:nvSpPr>
            <p:cNvPr id="28" name="6-Point Star 27"/>
            <p:cNvSpPr/>
            <p:nvPr/>
          </p:nvSpPr>
          <p:spPr>
            <a:xfrm>
              <a:off x="3355502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8274" y="3196464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0272" y="2911829"/>
            <a:ext cx="1296144" cy="1152128"/>
            <a:chOff x="5436096" y="1841815"/>
            <a:chExt cx="1296144" cy="1152128"/>
          </a:xfrm>
        </p:grpSpPr>
        <p:sp>
          <p:nvSpPr>
            <p:cNvPr id="31" name="6-Point Star 30"/>
            <p:cNvSpPr/>
            <p:nvPr/>
          </p:nvSpPr>
          <p:spPr>
            <a:xfrm>
              <a:off x="5436096" y="1841815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65944" y="2106489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bé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48264" y="1635646"/>
            <a:ext cx="1296144" cy="1152128"/>
            <a:chOff x="7020272" y="1885358"/>
            <a:chExt cx="1296144" cy="1152128"/>
          </a:xfrm>
        </p:grpSpPr>
        <p:sp>
          <p:nvSpPr>
            <p:cNvPr id="34" name="6-Point Star 33"/>
            <p:cNvSpPr/>
            <p:nvPr/>
          </p:nvSpPr>
          <p:spPr>
            <a:xfrm>
              <a:off x="7020272" y="1885358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0780" y="2150032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8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635646"/>
            <a:ext cx="7704856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Nhận xét – 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924" y="195486"/>
            <a:ext cx="823031" cy="70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55926"/>
            <a:ext cx="823031" cy="7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" y="51470"/>
            <a:ext cx="823031" cy="7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88248"/>
            <a:ext cx="823031" cy="7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1" y="872306"/>
            <a:ext cx="82303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771651" y="1110279"/>
            <a:ext cx="5486400" cy="28575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5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29075" y="-2697957"/>
            <a:ext cx="120015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528"/>
            <a:ext cx="1257300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71901" y="941955"/>
            <a:ext cx="148590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6297" y="1851670"/>
            <a:ext cx="659606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86200"/>
            <a:ext cx="1028700" cy="1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7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0782"/>
            <a:ext cx="457200" cy="457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-6730"/>
            <a:ext cx="2587609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12" y="4149429"/>
            <a:ext cx="7540332" cy="438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4800" y="2643758"/>
            <a:ext cx="2038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39952" y="3134658"/>
            <a:ext cx="2044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39952" y="3534166"/>
            <a:ext cx="2013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9912" y="90938"/>
            <a:ext cx="53973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20782"/>
            <a:ext cx="457200" cy="457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-6730"/>
            <a:ext cx="2587609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26747"/>
          <a:stretch/>
        </p:blipFill>
        <p:spPr>
          <a:xfrm>
            <a:off x="4139952" y="163475"/>
            <a:ext cx="4343400" cy="3560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784" y="4088213"/>
            <a:ext cx="7540332" cy="438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Cây sẽ thế nào nếu không có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355976" y="601572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55976" y="1371600"/>
            <a:ext cx="1987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83968" y="1714500"/>
            <a:ext cx="21012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57700" y="967490"/>
            <a:ext cx="2056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1" y="5177440"/>
            <a:ext cx="884434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6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20782"/>
            <a:ext cx="457200" cy="457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-6730"/>
            <a:ext cx="2587609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26747"/>
          <a:stretch/>
        </p:blipFill>
        <p:spPr>
          <a:xfrm>
            <a:off x="4139952" y="163475"/>
            <a:ext cx="4343400" cy="35604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512" y="4155926"/>
            <a:ext cx="7782806" cy="438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thể hiện sự đáng quý của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457700" y="3519040"/>
            <a:ext cx="1257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42314" y="3528049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104" y="1729979"/>
            <a:ext cx="3159919" cy="7620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34093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123478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4951"/>
            <a:ext cx="65116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 hai khổ thơ cuối.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373" y="2861859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846929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35896" y="1341265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07432" y="2187741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92537" y="2878225"/>
            <a:ext cx="1059583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63888" y="3324488"/>
            <a:ext cx="86409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98469" y="4227934"/>
            <a:ext cx="1349795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09269" y="846961"/>
            <a:ext cx="86409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645732" y="887295"/>
            <a:ext cx="164634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52121" y="1315012"/>
            <a:ext cx="79208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47305" y="1771236"/>
            <a:ext cx="1536864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98361" y="2196670"/>
            <a:ext cx="1536864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19872" y="2907803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92536" y="3328831"/>
            <a:ext cx="127560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07718" y="3784950"/>
            <a:ext cx="139923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5576" y="424554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9672" y="424554"/>
            <a:ext cx="65116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 hai khổ thơ cuối.</a:t>
            </a:r>
          </a:p>
        </p:txBody>
      </p:sp>
    </p:spTree>
    <p:extLst>
      <p:ext uri="{BB962C8B-B14F-4D97-AF65-F5344CB8AC3E}">
        <p14:creationId xmlns:p14="http://schemas.microsoft.com/office/powerpoint/2010/main" val="22678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9FF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23478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9233" y="183715"/>
            <a:ext cx="812923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một đức tính em cho là 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quý.</a:t>
            </a:r>
          </a:p>
        </p:txBody>
      </p:sp>
    </p:spTree>
    <p:extLst>
      <p:ext uri="{BB962C8B-B14F-4D97-AF65-F5344CB8AC3E}">
        <p14:creationId xmlns:p14="http://schemas.microsoft.com/office/powerpoint/2010/main" val="17729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635646"/>
            <a:ext cx="7704856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Nhận xét – 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924" y="195486"/>
            <a:ext cx="823031" cy="70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55926"/>
            <a:ext cx="823031" cy="7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" y="51470"/>
            <a:ext cx="823031" cy="7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88248"/>
            <a:ext cx="823031" cy="7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1" y="872306"/>
            <a:ext cx="82303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28600" y="-194941"/>
            <a:ext cx="8915400" cy="31570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1943101" y="3219263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 mình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5031655" y="3219263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 trí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1943100" y="3820123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động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5011777" y="3847122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 nhau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01" y="3194710"/>
            <a:ext cx="504710" cy="443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78" y="3922937"/>
            <a:ext cx="504097" cy="442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30" y="3179476"/>
            <a:ext cx="504096" cy="403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54" y="3840047"/>
            <a:ext cx="504097" cy="442994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</p:cNvPr>
          <p:cNvSpPr/>
          <p:nvPr/>
        </p:nvSpPr>
        <p:spPr>
          <a:xfrm>
            <a:off x="8361487" y="4479134"/>
            <a:ext cx="782513" cy="643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8405" y="828521"/>
            <a:ext cx="5529695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và hoàn thiện câu sau: </a:t>
            </a:r>
          </a:p>
          <a:p>
            <a:pPr algn="ctr"/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Nam(…..) nghĩ ngay ra lời giải cho câu đố.</a:t>
            </a:r>
            <a:endParaRPr lang="en-US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57151" y="-99988"/>
            <a:ext cx="9429749" cy="31570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1845026" y="3102738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 mình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4810455" y="3703597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động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1845025" y="3703598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 trí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4810456" y="3102738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6" y="3078184"/>
            <a:ext cx="504710" cy="443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72" y="3102736"/>
            <a:ext cx="504097" cy="442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0" y="3783165"/>
            <a:ext cx="504096" cy="403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79" y="3723522"/>
            <a:ext cx="504097" cy="442994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</p:cNvPr>
          <p:cNvSpPr/>
          <p:nvPr/>
        </p:nvSpPr>
        <p:spPr>
          <a:xfrm>
            <a:off x="8345901" y="4499916"/>
            <a:ext cx="782513" cy="643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1028402"/>
            <a:ext cx="6343650" cy="16389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thích hợp và hoàn thiện câu sau: </a:t>
            </a: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kể cho em nghe một câu  chuyện(……..) </a:t>
            </a:r>
            <a:endParaRPr lang="en-US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324544" y="-249683"/>
            <a:ext cx="9250985" cy="33254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2004905" y="3385049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phượng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2004904" y="4033121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bàng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5073581" y="3385049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bằng lăng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5073581" y="4033121"/>
            <a:ext cx="2541950" cy="482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nhãn</a:t>
            </a:r>
            <a:endParaRPr lang="vi-VN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05" y="3424360"/>
            <a:ext cx="504710" cy="443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83" y="4072972"/>
            <a:ext cx="504097" cy="442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57" y="4112689"/>
            <a:ext cx="504096" cy="403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71" y="3496908"/>
            <a:ext cx="504097" cy="442994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</p:cNvPr>
          <p:cNvSpPr/>
          <p:nvPr/>
        </p:nvSpPr>
        <p:spPr>
          <a:xfrm>
            <a:off x="7214218" y="4559373"/>
            <a:ext cx="782513" cy="643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0902" y="771550"/>
            <a:ext cx="5603386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gì lá tựa tai voi</a:t>
            </a:r>
          </a:p>
          <a:p>
            <a:pPr algn="ctr"/>
            <a:r>
              <a:rPr lang="vi-VN" sz="2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  <a:r>
              <a:rPr lang="vi-VN" sz="2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ô mát em chơi sân trường?</a:t>
            </a:r>
          </a:p>
          <a:p>
            <a:pPr algn="ctr"/>
            <a:r>
              <a:rPr lang="vi-VN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 về trơ trụi cành xương</a:t>
            </a:r>
          </a:p>
          <a:p>
            <a:pPr algn="ctr"/>
            <a:r>
              <a:rPr lang="vi-VN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thành mảnh nắng nhẹ vương góc chiều</a:t>
            </a:r>
            <a:endParaRPr lang="en-US" sz="2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</a:t>
            </a:r>
            <a:r>
              <a:rPr lang="en-US" sz="2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cây gì?</a:t>
            </a:r>
          </a:p>
        </p:txBody>
      </p:sp>
    </p:spTree>
    <p:extLst>
      <p:ext uri="{BB962C8B-B14F-4D97-AF65-F5344CB8AC3E}">
        <p14:creationId xmlns:p14="http://schemas.microsoft.com/office/powerpoint/2010/main" val="25561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57" y="65627"/>
            <a:ext cx="823031" cy="70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51145"/>
            <a:ext cx="40190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Quan sát cây trong tranh?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0627" y="89589"/>
            <a:ext cx="504056" cy="584775"/>
            <a:chOff x="6087623" y="3154510"/>
            <a:chExt cx="504056" cy="584775"/>
          </a:xfrm>
        </p:grpSpPr>
        <p:sp>
          <p:nvSpPr>
            <p:cNvPr id="24" name="Oval 23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" y="632498"/>
            <a:ext cx="8914061" cy="443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55" y="4011910"/>
            <a:ext cx="5607497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a. Cây có những bộ phận nào?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176" y="3827243"/>
            <a:ext cx="643305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 </a:t>
            </a:r>
            <a:r>
              <a:rPr lang="en-US" sz="2400" b="1" dirty="0"/>
              <a:t>Bộ phận nào của cây khó nhìn thấy? Vì sao?</a:t>
            </a:r>
          </a:p>
        </p:txBody>
      </p:sp>
    </p:spTree>
    <p:extLst>
      <p:ext uri="{BB962C8B-B14F-4D97-AF65-F5344CB8AC3E}">
        <p14:creationId xmlns:p14="http://schemas.microsoft.com/office/powerpoint/2010/main" val="12088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1" y="5177440"/>
            <a:ext cx="884434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639" y="-12104"/>
            <a:ext cx="5354338" cy="530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9513" y="627534"/>
            <a:ext cx="230425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u="sng" dirty="0" err="1"/>
              <a:t>Tiếng</a:t>
            </a:r>
            <a:r>
              <a:rPr lang="en-US" u="sng" dirty="0"/>
              <a:t> </a:t>
            </a:r>
            <a:r>
              <a:rPr lang="en-US" u="sng" dirty="0" err="1"/>
              <a:t>Việt</a:t>
            </a:r>
            <a:r>
              <a:rPr lang="en-US" dirty="0" smtClean="0"/>
              <a:t>: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71801" y="627534"/>
            <a:ext cx="52565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chuyện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rễ</a:t>
            </a:r>
            <a:r>
              <a:rPr lang="en-US" dirty="0" smtClean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3978"/>
            <a:ext cx="457200" cy="4572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-3344"/>
            <a:ext cx="5543550" cy="43854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352" y="94897"/>
            <a:ext cx="4460298" cy="4847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2700" b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20" y="742950"/>
            <a:ext cx="4047980" cy="40626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nắng.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trĩu cành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lvl="1" algn="just"/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0" y="857250"/>
            <a:ext cx="4057650" cy="48013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trái ngọt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 </a:t>
            </a:r>
          </a:p>
          <a:p>
            <a:pPr marL="0" lvl="1" algn="just"/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714625" y="1485900"/>
            <a:ext cx="1114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36251" y="2222126"/>
            <a:ext cx="1400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00250" y="3314700"/>
            <a:ext cx="1131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60232" y="1600200"/>
            <a:ext cx="10785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56944" y="4195481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1658</Words>
  <Application>Microsoft Office PowerPoint</Application>
  <PresentationFormat>On-screen Show (16:9)</PresentationFormat>
  <Paragraphs>430</Paragraphs>
  <Slides>35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ngắt, nghỉ 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Hi</cp:lastModifiedBy>
  <cp:revision>227</cp:revision>
  <dcterms:created xsi:type="dcterms:W3CDTF">2014-04-01T16:27:38Z</dcterms:created>
  <dcterms:modified xsi:type="dcterms:W3CDTF">2021-04-28T14:20:54Z</dcterms:modified>
</cp:coreProperties>
</file>