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1" r:id="rId3"/>
    <p:sldId id="257" r:id="rId4"/>
    <p:sldId id="264" r:id="rId5"/>
    <p:sldId id="266" r:id="rId6"/>
    <p:sldId id="26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858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34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84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37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563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236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347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753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214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411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738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94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240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976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084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207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41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35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15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90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93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2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42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AA882-BD8A-42AC-9FE4-7185B49C1B60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13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69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12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11" Type="http://schemas.openxmlformats.org/officeDocument/2006/relationships/image" Target="../media/image7.gif"/><Relationship Id="rId5" Type="http://schemas.openxmlformats.org/officeDocument/2006/relationships/image" Target="../media/image2.jpg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6.gif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slide" Target="slide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628" y="2975410"/>
            <a:ext cx="4247418" cy="34438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3275" y="3881735"/>
            <a:ext cx="5514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gerian" panose="04020705040A02060702" pitchFamily="82" charset="0"/>
              </a:rPr>
              <a:t>Giúp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gerian" panose="04020705040A02060702" pitchFamily="82" charset="0"/>
              </a:rPr>
              <a:t>Khỉ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gerian" panose="04020705040A02060702" pitchFamily="82" charset="0"/>
              </a:rPr>
              <a:t>Về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gerian" panose="04020705040A02060702" pitchFamily="82" charset="0"/>
              </a:rPr>
              <a:t>Nhà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6" name="The_Wheels_On_The_B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48537" y="-1101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2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04 -0.30416 C 0.18399 -0.25115 0.18907 -0.17708 0.20704 -0.17824 C 0.23308 -0.17824 0.23503 -0.42615 0.26602 -0.42708 C 0.29401 -0.42708 0.27904 -0.21018 0.30599 -0.21111 C 0.33399 -0.21111 0.31901 -0.36805 0.34909 -0.36805 C 0.37605 -0.36805 0.36107 -0.26227 0.38503 -0.26227 C 0.40808 -0.26227 0.3961 -0.34305 0.41706 -0.34305 C 0.42904 -0.34305 0.43008 -0.32106 0.43099 -0.30416 " pathEditMode="relative" rAng="0" ptsTypes="AAAAAA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ntagon 25"/>
          <p:cNvSpPr/>
          <p:nvPr/>
        </p:nvSpPr>
        <p:spPr>
          <a:xfrm>
            <a:off x="429754" y="2158090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Arial Black" panose="020B0A0402010202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Qua</a:t>
            </a:r>
            <a:endParaRPr lang="en-US" sz="24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khỉ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659" y="709768"/>
            <a:ext cx="2264554" cy="1836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343" flipH="1">
            <a:off x="2383" y="261192"/>
            <a:ext cx="2772386" cy="2287447"/>
          </a:xfrm>
          <a:prstGeom prst="rect">
            <a:avLst/>
          </a:prstGeom>
        </p:spPr>
      </p:pic>
      <p:pic>
        <p:nvPicPr>
          <p:cNvPr id="6" name="con xanh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1698" y="711036"/>
            <a:ext cx="2397297" cy="2414989"/>
          </a:xfrm>
          <a:prstGeom prst="rect">
            <a:avLst/>
          </a:prstGeom>
        </p:spPr>
      </p:pic>
      <p:pic>
        <p:nvPicPr>
          <p:cNvPr id="14" name="đột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06" y="3215149"/>
            <a:ext cx="3962164" cy="3128024"/>
          </a:xfrm>
          <a:prstGeom prst="rect">
            <a:avLst/>
          </a:prstGeom>
        </p:spPr>
      </p:pic>
      <p:pic>
        <p:nvPicPr>
          <p:cNvPr id="16" name="chim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048" y="3126025"/>
            <a:ext cx="2405215" cy="2834460"/>
          </a:xfrm>
          <a:prstGeom prst="rect">
            <a:avLst/>
          </a:prstGeom>
        </p:spPr>
      </p:pic>
      <p:sp>
        <p:nvSpPr>
          <p:cNvPr id="22" name="Pentagon 21"/>
          <p:cNvSpPr/>
          <p:nvPr/>
        </p:nvSpPr>
        <p:spPr>
          <a:xfrm>
            <a:off x="409319" y="2158091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Arial Black" panose="020B0A0402010202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Qua</a:t>
            </a:r>
            <a:endParaRPr lang="en-US" sz="24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Pentagon 22"/>
          <p:cNvSpPr/>
          <p:nvPr/>
        </p:nvSpPr>
        <p:spPr>
          <a:xfrm>
            <a:off x="409319" y="2158090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Arial Black" panose="020B0A0402010202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Qua</a:t>
            </a:r>
            <a:endParaRPr lang="en-US" sz="24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Pentagon 23"/>
          <p:cNvSpPr/>
          <p:nvPr/>
        </p:nvSpPr>
        <p:spPr>
          <a:xfrm>
            <a:off x="409319" y="2158090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Arial Black" panose="020B0A0402010202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Qua</a:t>
            </a:r>
            <a:endParaRPr lang="en-US" sz="24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The_Wheels_On_The_B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69395" y="-11060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22578 0.254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137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79 0.25417 L 0.078 0.614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1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 0.61412 L -0.43164 0.2562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82" y="-17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6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669830" y="-2154953"/>
            <a:ext cx="4819933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19632" y="4194412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30939" y="1564827"/>
            <a:ext cx="821962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9" y="2649771"/>
            <a:ext cx="2430917" cy="2448857"/>
          </a:xfrm>
          <a:prstGeom prst="rect">
            <a:avLst/>
          </a:prstGeom>
        </p:spPr>
      </p:pic>
      <p:sp>
        <p:nvSpPr>
          <p:cNvPr id="14" name="Right Arrow 13">
            <a:hlinkClick r:id="rId7" action="ppaction://hlinksldjump"/>
          </p:cNvPr>
          <p:cNvSpPr/>
          <p:nvPr/>
        </p:nvSpPr>
        <p:spPr>
          <a:xfrm>
            <a:off x="9898453" y="5800414"/>
            <a:ext cx="2293547" cy="1108826"/>
          </a:xfrm>
          <a:prstGeom prst="rightArrow">
            <a:avLst>
              <a:gd name="adj1" fmla="val 50000"/>
              <a:gd name="adj2" fmla="val 6666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90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669830" y="-2154953"/>
            <a:ext cx="4819933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697514" y="-84277"/>
            <a:ext cx="2492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97514" y="4194412"/>
            <a:ext cx="23679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30939" y="1564827"/>
            <a:ext cx="821962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  <p:sp>
        <p:nvSpPr>
          <p:cNvPr id="14" name="Right Arrow 13">
            <a:hlinkClick r:id="rId6" action="ppaction://hlinksldjump"/>
          </p:cNvPr>
          <p:cNvSpPr/>
          <p:nvPr/>
        </p:nvSpPr>
        <p:spPr>
          <a:xfrm>
            <a:off x="9898453" y="5800414"/>
            <a:ext cx="2293547" cy="1108826"/>
          </a:xfrm>
          <a:prstGeom prst="rightArrow">
            <a:avLst>
              <a:gd name="adj1" fmla="val 50000"/>
              <a:gd name="adj2" fmla="val 6666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377" y="2274142"/>
            <a:ext cx="1754562" cy="28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9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669830" y="-2154953"/>
            <a:ext cx="4819933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697514" y="-84277"/>
            <a:ext cx="2492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97514" y="4194412"/>
            <a:ext cx="23679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30939" y="1564827"/>
            <a:ext cx="821962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  <p:sp>
        <p:nvSpPr>
          <p:cNvPr id="14" name="Right Arrow 13">
            <a:hlinkClick r:id="rId6" action="ppaction://hlinksldjump"/>
          </p:cNvPr>
          <p:cNvSpPr/>
          <p:nvPr/>
        </p:nvSpPr>
        <p:spPr>
          <a:xfrm>
            <a:off x="9898453" y="5800414"/>
            <a:ext cx="2293547" cy="1108826"/>
          </a:xfrm>
          <a:prstGeom prst="rightArrow">
            <a:avLst>
              <a:gd name="adj1" fmla="val 50000"/>
              <a:gd name="adj2" fmla="val 6666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95" y="2721959"/>
            <a:ext cx="2046564" cy="294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3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55</Words>
  <Application>Microsoft Office PowerPoint</Application>
  <PresentationFormat>Widescreen</PresentationFormat>
  <Paragraphs>17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Algerian</vt:lpstr>
      <vt:lpstr>Arial</vt:lpstr>
      <vt:lpstr>Arial Black</vt:lpstr>
      <vt:lpstr>Calibri</vt:lpstr>
      <vt:lpstr>Calibri Light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21</cp:revision>
  <dcterms:created xsi:type="dcterms:W3CDTF">2020-02-20T05:41:00Z</dcterms:created>
  <dcterms:modified xsi:type="dcterms:W3CDTF">2020-05-20T15:53:22Z</dcterms:modified>
</cp:coreProperties>
</file>