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gif"/><Relationship Id="rId7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.gif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6326" y="2026920"/>
            <a:ext cx="1901336" cy="190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9161" y="246067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2529" y="2243797"/>
            <a:ext cx="1901336" cy="190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qua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5192" y="2450014"/>
            <a:ext cx="1551914" cy="1551914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1149" y="2210865"/>
            <a:ext cx="1551914" cy="1551914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1947" y="2520189"/>
            <a:ext cx="1551914" cy="1551914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7904" y="2508686"/>
            <a:ext cx="1551914" cy="155191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Off-page Connector 15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5960065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Off-page Connector 17"/>
          <p:cNvSpPr/>
          <p:nvPr/>
        </p:nvSpPr>
        <p:spPr>
          <a:xfrm>
            <a:off x="5981039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77526 0.02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80209 0.02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4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78151 0.003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7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90169 0.042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91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4516" y="2435108"/>
            <a:ext cx="5794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4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1423" y="2435108"/>
            <a:ext cx="5680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1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1423" y="2435108"/>
            <a:ext cx="5680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1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1423" y="2435108"/>
            <a:ext cx="5680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540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2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48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</cp:revision>
  <dcterms:created xsi:type="dcterms:W3CDTF">2020-02-26T02:09:02Z</dcterms:created>
  <dcterms:modified xsi:type="dcterms:W3CDTF">2020-02-26T03:14:09Z</dcterms:modified>
</cp:coreProperties>
</file>