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64" r:id="rId3"/>
    <p:sldId id="290" r:id="rId4"/>
    <p:sldId id="291" r:id="rId5"/>
    <p:sldId id="260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284" r:id="rId15"/>
    <p:sldId id="297" r:id="rId16"/>
  </p:sldIdLst>
  <p:sldSz cx="11887200" cy="6858000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CFFFF"/>
    <a:srgbClr val="3399FF"/>
    <a:srgbClr val="FFCC99"/>
    <a:srgbClr val="990033"/>
    <a:srgbClr val="6666FF"/>
    <a:srgbClr val="99C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66" y="10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70AAFA-D6AF-401A-AA7A-1C682F983A8E}" type="datetimeFigureOut">
              <a:rPr lang="en-US"/>
              <a:pPr>
                <a:defRPr/>
              </a:pPr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338" y="739775"/>
            <a:ext cx="64150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FEC3213-3FCA-44BE-B4E1-E17B59810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C69A6-AFBC-4CD5-8CAA-EBF32E01F5E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F37BA-0B05-4D8E-A842-010359BFF2B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A531E-1341-4CA2-B931-A0FDE7AAB9A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CB8022-FD4B-42BB-A422-9C34C6EC503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6E31A-6B42-445B-80D5-88BBD0B9B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D296-6B64-45AF-A02B-FA1F08EC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4056D-7E59-4623-8750-E63A43E26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94AA-5D82-4C17-877E-167A3B98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D5E1-7902-45CD-AD0D-2A3568B2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9E2FC-1CC4-4D54-9DFE-345AE951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09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0" y="1681163"/>
            <a:ext cx="50293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310" y="2505075"/>
            <a:ext cx="502935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4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412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32E0-9A0E-479F-83CC-178FB3FE9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DBE11-EE13-4144-A408-EF79CB503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FA40-67E4-4077-8676-EB00FF230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0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124" y="987426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0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3324B-7C9D-46A1-9C44-1CBCD9672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0" y="457200"/>
            <a:ext cx="383444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4124" y="987426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9310" y="2057400"/>
            <a:ext cx="383444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4E31-65BA-446C-97DC-318F51DA2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FF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274638"/>
            <a:ext cx="1069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600200"/>
            <a:ext cx="106997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37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0825" y="6245225"/>
            <a:ext cx="3765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8525" y="6245225"/>
            <a:ext cx="2774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7A541E-AE40-47AC-BCC1-B0D30620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9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7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31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6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78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U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26003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0599738" y="1295400"/>
            <a:ext cx="1287462" cy="1073150"/>
            <a:chOff x="2592" y="1728"/>
            <a:chExt cx="1475" cy="1449"/>
          </a:xfrm>
        </p:grpSpPr>
        <p:sp>
          <p:nvSpPr>
            <p:cNvPr id="3112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3" name="Oval 1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4" name="Oval 1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5" name="Oval 1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6" name="Oval 2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7" name="Oval 2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8" name="Oval 2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9" name="Oval 2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20" name="Oval 2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3088" name="Group 25"/>
          <p:cNvGrpSpPr>
            <a:grpSpLocks/>
          </p:cNvGrpSpPr>
          <p:nvPr/>
        </p:nvGrpSpPr>
        <p:grpSpPr bwMode="auto">
          <a:xfrm>
            <a:off x="10599738" y="0"/>
            <a:ext cx="1287462" cy="1073150"/>
            <a:chOff x="2592" y="1728"/>
            <a:chExt cx="1475" cy="1449"/>
          </a:xfrm>
        </p:grpSpPr>
        <p:sp>
          <p:nvSpPr>
            <p:cNvPr id="3103" name="Oval 2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4" name="Oval 2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5" name="Oval 2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6" name="Oval 2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7" name="Oval 3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8" name="Oval 3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9" name="Oval 3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0" name="Oval 3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11" name="Oval 3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3089" name="Group 35"/>
          <p:cNvGrpSpPr>
            <a:grpSpLocks/>
          </p:cNvGrpSpPr>
          <p:nvPr/>
        </p:nvGrpSpPr>
        <p:grpSpPr bwMode="auto">
          <a:xfrm>
            <a:off x="0" y="5937250"/>
            <a:ext cx="1287463" cy="1073150"/>
            <a:chOff x="2592" y="1728"/>
            <a:chExt cx="1475" cy="1449"/>
          </a:xfrm>
        </p:grpSpPr>
        <p:sp>
          <p:nvSpPr>
            <p:cNvPr id="3094" name="Oval 3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5" name="Oval 3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6" name="Oval 3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7" name="Oval 3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8" name="Oval 4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099" name="Oval 4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0" name="Oval 4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1" name="Oval 4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3102" name="Oval 4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3090" name="Picture 4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75" y="6480175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WordArt 48"/>
          <p:cNvSpPr>
            <a:spLocks noChangeArrowheads="1" noChangeShapeType="1" noTextEdit="1"/>
          </p:cNvSpPr>
          <p:nvPr/>
        </p:nvSpPr>
        <p:spPr bwMode="auto">
          <a:xfrm>
            <a:off x="2079625" y="3505200"/>
            <a:ext cx="7529513" cy="2209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7741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Đạo đức</a:t>
            </a:r>
          </a:p>
          <a:p>
            <a:pPr algn="ctr"/>
            <a:r>
              <a:rPr lang="vi-VN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Lớp:1A</a:t>
            </a:r>
          </a:p>
          <a:p>
            <a:pPr algn="ctr"/>
            <a:r>
              <a:rPr lang="vi-VN" sz="2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: Nguyễn Thị Lục</a:t>
            </a:r>
          </a:p>
          <a:p>
            <a:pPr algn="ctr"/>
            <a:endParaRPr lang="en-US" sz="2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2" name="Text Box 51"/>
          <p:cNvSpPr txBox="1">
            <a:spLocks noChangeArrowheads="1"/>
          </p:cNvSpPr>
          <p:nvPr/>
        </p:nvSpPr>
        <p:spPr bwMode="auto">
          <a:xfrm>
            <a:off x="2278063" y="381000"/>
            <a:ext cx="7331075" cy="64611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 GIẢNG VÒNG 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82763" y="1219200"/>
            <a:ext cx="8716962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QUÝ THẦY CÔ VỀ DỰ GIỜ, THĂM LỚP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892175" y="1752600"/>
            <a:ext cx="102266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Time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707563" y="609600"/>
            <a:ext cx="2179637" cy="685800"/>
            <a:chOff x="912" y="2592"/>
            <a:chExt cx="3072" cy="960"/>
          </a:xfrm>
        </p:grpSpPr>
        <p:sp>
          <p:nvSpPr>
            <p:cNvPr id="12300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301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 giờ</a:t>
              </a:r>
            </a:p>
          </p:txBody>
        </p:sp>
      </p:grpSp>
      <p:pic>
        <p:nvPicPr>
          <p:cNvPr id="38" name="Picture 4" descr="Hình ảnh0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7620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8534400" y="1828800"/>
            <a:ext cx="23622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892175" y="1752600"/>
            <a:ext cx="102266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Time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859963" y="609600"/>
            <a:ext cx="2179637" cy="685800"/>
            <a:chOff x="912" y="2592"/>
            <a:chExt cx="3072" cy="960"/>
          </a:xfrm>
        </p:grpSpPr>
        <p:sp>
          <p:nvSpPr>
            <p:cNvPr id="13324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32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 giờ</a:t>
              </a:r>
            </a:p>
          </p:txBody>
        </p:sp>
      </p:grpSp>
      <p:pic>
        <p:nvPicPr>
          <p:cNvPr id="14" name="Picture 2" descr="Hình ảnh0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00" y="609600"/>
            <a:ext cx="10301288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9982200" y="2133600"/>
            <a:ext cx="2057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892175" y="1752600"/>
            <a:ext cx="102266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Time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707563" y="609600"/>
            <a:ext cx="2179637" cy="685800"/>
            <a:chOff x="912" y="2592"/>
            <a:chExt cx="3072" cy="960"/>
          </a:xfrm>
        </p:grpSpPr>
        <p:sp>
          <p:nvSpPr>
            <p:cNvPr id="14348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34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 giờ</a:t>
              </a:r>
            </a:p>
          </p:txBody>
        </p:sp>
      </p:grpSp>
      <p:sp>
        <p:nvSpPr>
          <p:cNvPr id="39" name="Oval 38"/>
          <p:cNvSpPr/>
          <p:nvPr/>
        </p:nvSpPr>
        <p:spPr>
          <a:xfrm>
            <a:off x="9448800" y="1828800"/>
            <a:ext cx="23622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</a:p>
        </p:txBody>
      </p:sp>
      <p:pic>
        <p:nvPicPr>
          <p:cNvPr id="14" name="Picture 4" descr="Hình ảnh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87325"/>
            <a:ext cx="96012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92175" y="1752600"/>
            <a:ext cx="102266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.VnTime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0401300" y="5943600"/>
            <a:ext cx="14859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859963" y="609600"/>
            <a:ext cx="2179637" cy="685800"/>
            <a:chOff x="912" y="2592"/>
            <a:chExt cx="3072" cy="960"/>
          </a:xfrm>
        </p:grpSpPr>
        <p:sp>
          <p:nvSpPr>
            <p:cNvPr id="15372" name="Oval 1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37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 giờ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829800" y="2133600"/>
            <a:ext cx="2057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</a:t>
            </a:r>
          </a:p>
        </p:txBody>
      </p:sp>
      <p:pic>
        <p:nvPicPr>
          <p:cNvPr id="16" name="Picture 4" descr="Hình ảnh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"/>
            <a:ext cx="10058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9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7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31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6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78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U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26003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10599738" y="1295400"/>
            <a:ext cx="1287462" cy="1073150"/>
            <a:chOff x="2592" y="1728"/>
            <a:chExt cx="1475" cy="1449"/>
          </a:xfrm>
        </p:grpSpPr>
        <p:sp>
          <p:nvSpPr>
            <p:cNvPr id="16427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8" name="Oval 1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9" name="Oval 1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0" name="Oval 1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1" name="Oval 2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2" name="Oval 2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3" name="Oval 2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4" name="Oval 2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35" name="Oval 2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6400" name="Group 25"/>
          <p:cNvGrpSpPr>
            <a:grpSpLocks/>
          </p:cNvGrpSpPr>
          <p:nvPr/>
        </p:nvGrpSpPr>
        <p:grpSpPr bwMode="auto">
          <a:xfrm>
            <a:off x="10599738" y="0"/>
            <a:ext cx="1287462" cy="1073150"/>
            <a:chOff x="2592" y="1728"/>
            <a:chExt cx="1475" cy="1449"/>
          </a:xfrm>
        </p:grpSpPr>
        <p:sp>
          <p:nvSpPr>
            <p:cNvPr id="16418" name="Oval 2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9" name="Oval 2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0" name="Oval 2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1" name="Oval 2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2" name="Oval 3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3" name="Oval 3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4" name="Oval 3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5" name="Oval 3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26" name="Oval 3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6401" name="Group 35"/>
          <p:cNvGrpSpPr>
            <a:grpSpLocks/>
          </p:cNvGrpSpPr>
          <p:nvPr/>
        </p:nvGrpSpPr>
        <p:grpSpPr bwMode="auto">
          <a:xfrm>
            <a:off x="0" y="5937250"/>
            <a:ext cx="1287463" cy="1073150"/>
            <a:chOff x="2592" y="1728"/>
            <a:chExt cx="1475" cy="1449"/>
          </a:xfrm>
        </p:grpSpPr>
        <p:sp>
          <p:nvSpPr>
            <p:cNvPr id="16409" name="Oval 36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0" name="Oval 37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1" name="Oval 38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2" name="Oval 39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3" name="Oval 40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4" name="Oval 41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5" name="Oval 42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6" name="Oval 43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6417" name="Oval 44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16402" name="Picture 4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75" y="6480175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Rectangle 46"/>
          <p:cNvSpPr>
            <a:spLocks noChangeArrowheads="1"/>
          </p:cNvSpPr>
          <p:nvPr/>
        </p:nvSpPr>
        <p:spPr bwMode="auto">
          <a:xfrm>
            <a:off x="1108075" y="123825"/>
            <a:ext cx="10302875" cy="1600200"/>
          </a:xfrm>
          <a:prstGeom prst="rect">
            <a:avLst/>
          </a:prstGeom>
          <a:gradFill rotWithShape="1">
            <a:gsLst>
              <a:gs pos="0">
                <a:srgbClr val="E8FAA4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32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</a:p>
          <a:p>
            <a:pPr algn="ctr" eaLnBrk="1" hangingPunct="1"/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br>
              <a:rPr lang="en-US" sz="3200" b="1" u="sng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 1 )</a:t>
            </a:r>
          </a:p>
          <a:p>
            <a:pPr algn="ctr" eaLnBrk="1" hangingPunct="1"/>
            <a:endParaRPr lang="en-US" sz="3200" b="1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16404" name="thumb_img_7" descr="miscellaneous_469.gif image by tatoro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1781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8" name="AutoShape 48"/>
          <p:cNvSpPr>
            <a:spLocks noChangeArrowheads="1"/>
          </p:cNvSpPr>
          <p:nvPr/>
        </p:nvSpPr>
        <p:spPr bwMode="auto">
          <a:xfrm>
            <a:off x="249238" y="1814513"/>
            <a:ext cx="11195050" cy="2819400"/>
          </a:xfrm>
          <a:prstGeom prst="horizontalScroll">
            <a:avLst>
              <a:gd name="adj" fmla="val 1683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ngoan vào lớp nhẹ nhàng</a:t>
            </a:r>
          </a:p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Trật tự nghe giảng em càng ngoan hơn.</a:t>
            </a:r>
          </a:p>
          <a:p>
            <a:pPr algn="ctr" eaLnBrk="1" hangingPunct="1">
              <a:spcBef>
                <a:spcPct val="50000"/>
              </a:spcBef>
            </a:pPr>
            <a:endParaRPr lang="en-US" sz="3600">
              <a:latin typeface="VNI-Times" pitchFamily="2" charset="0"/>
            </a:endParaRPr>
          </a:p>
        </p:txBody>
      </p:sp>
      <p:pic>
        <p:nvPicPr>
          <p:cNvPr id="41009" name="Picture 49" descr="Bellco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3963" y="4751388"/>
            <a:ext cx="44831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0" name="Picture 50" descr="images_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81851">
            <a:off x="1022350" y="4856163"/>
            <a:ext cx="1881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1" name="Picture 51" descr="images_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081482">
            <a:off x="10317956" y="4664869"/>
            <a:ext cx="12811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8618538" y="2667000"/>
          <a:ext cx="2678112" cy="4191000"/>
        </p:xfrm>
        <a:graphic>
          <a:graphicData uri="http://schemas.openxmlformats.org/presentationml/2006/ole">
            <p:oleObj spid="_x0000_s1026" name="Clip" r:id="rId3" imgW="4435475" imgH="3328988" progId="MS_ClipArt_Gallery.2">
              <p:embed/>
            </p:oleObj>
          </a:graphicData>
        </a:graphic>
      </p:graphicFrame>
      <p:pic>
        <p:nvPicPr>
          <p:cNvPr id="1027" name="Picture 3" descr="CHA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514600"/>
            <a:ext cx="1584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star-1[1]1737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00" y="4265613"/>
            <a:ext cx="51514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WordArt 6"/>
          <p:cNvSpPr>
            <a:spLocks noChangeArrowheads="1" noChangeShapeType="1" noTextEdit="1"/>
          </p:cNvSpPr>
          <p:nvPr/>
        </p:nvSpPr>
        <p:spPr bwMode="auto">
          <a:xfrm>
            <a:off x="1466850" y="990600"/>
            <a:ext cx="9032875" cy="201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8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QUÝ THẦY CÔ</a:t>
            </a:r>
          </a:p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 KHỎE HẠNH PHÚC</a:t>
            </a:r>
          </a:p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600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24" descr="0339231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2213" y="139700"/>
            <a:ext cx="14906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5" descr="0339231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438" y="5962650"/>
            <a:ext cx="9921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6" descr="03392310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83875" y="5849938"/>
            <a:ext cx="9921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UY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0"/>
            <a:ext cx="26003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78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9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73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31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1663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0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28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788" y="6508750"/>
            <a:ext cx="8874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475" y="6508750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U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26003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11" name="Group 18"/>
          <p:cNvGrpSpPr>
            <a:grpSpLocks/>
          </p:cNvGrpSpPr>
          <p:nvPr/>
        </p:nvGrpSpPr>
        <p:grpSpPr bwMode="auto">
          <a:xfrm>
            <a:off x="10599738" y="1295400"/>
            <a:ext cx="1287462" cy="1073150"/>
            <a:chOff x="2592" y="1728"/>
            <a:chExt cx="1475" cy="1449"/>
          </a:xfrm>
        </p:grpSpPr>
        <p:sp>
          <p:nvSpPr>
            <p:cNvPr id="4138" name="Oval 19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9" name="Oval 20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0" name="Oval 21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1" name="Oval 22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2" name="Oval 23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3" name="Oval 24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4" name="Oval 25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5" name="Oval 26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46" name="Oval 27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4112" name="Group 28"/>
          <p:cNvGrpSpPr>
            <a:grpSpLocks/>
          </p:cNvGrpSpPr>
          <p:nvPr/>
        </p:nvGrpSpPr>
        <p:grpSpPr bwMode="auto">
          <a:xfrm>
            <a:off x="10599738" y="0"/>
            <a:ext cx="1287462" cy="1073150"/>
            <a:chOff x="2592" y="1728"/>
            <a:chExt cx="1475" cy="1449"/>
          </a:xfrm>
        </p:grpSpPr>
        <p:sp>
          <p:nvSpPr>
            <p:cNvPr id="4129" name="Oval 29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0" name="Oval 30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1" name="Oval 31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2" name="Oval 32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3" name="Oval 33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4" name="Oval 34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5" name="Oval 35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6" name="Oval 36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37" name="Oval 37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4113" name="Group 38"/>
          <p:cNvGrpSpPr>
            <a:grpSpLocks/>
          </p:cNvGrpSpPr>
          <p:nvPr/>
        </p:nvGrpSpPr>
        <p:grpSpPr bwMode="auto">
          <a:xfrm>
            <a:off x="0" y="5937250"/>
            <a:ext cx="1287463" cy="1073150"/>
            <a:chOff x="2592" y="1728"/>
            <a:chExt cx="1475" cy="1449"/>
          </a:xfrm>
        </p:grpSpPr>
        <p:sp>
          <p:nvSpPr>
            <p:cNvPr id="4120" name="Oval 39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1" name="Oval 40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2" name="Oval 41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3" name="Oval 42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4" name="Oval 43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5" name="Oval 44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6" name="Oval 45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7" name="Oval 46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4128" name="Oval 47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4114" name="Picture 48" descr="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75" y="6480175"/>
            <a:ext cx="8874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50"/>
          <p:cNvSpPr>
            <a:spLocks noChangeArrowheads="1"/>
          </p:cNvSpPr>
          <p:nvPr/>
        </p:nvSpPr>
        <p:spPr bwMode="auto">
          <a:xfrm>
            <a:off x="1485900" y="165100"/>
            <a:ext cx="9609138" cy="838200"/>
          </a:xfrm>
          <a:prstGeom prst="rect">
            <a:avLst/>
          </a:prstGeom>
          <a:gradFill rotWithShape="1">
            <a:gsLst>
              <a:gs pos="0">
                <a:srgbClr val="E8FAA4"/>
              </a:gs>
              <a:gs pos="100000">
                <a:srgbClr val="66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br>
              <a:rPr lang="en-US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1189038" y="1752600"/>
            <a:ext cx="100044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962400" y="1676400"/>
            <a:ext cx="445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287463" y="3124200"/>
            <a:ext cx="9685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2. Để đi học đều và đúng giờ em cần chuẩn bị những gì ?</a:t>
            </a:r>
          </a:p>
        </p:txBody>
      </p:sp>
      <p:sp>
        <p:nvSpPr>
          <p:cNvPr id="4119" name="TextBox 50"/>
          <p:cNvSpPr txBox="1">
            <a:spLocks noChangeArrowheads="1"/>
          </p:cNvSpPr>
          <p:nvPr/>
        </p:nvSpPr>
        <p:spPr bwMode="auto">
          <a:xfrm>
            <a:off x="4359275" y="91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95300" y="8382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773363" y="7620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387475" y="1524000"/>
            <a:ext cx="8616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nhận xét việc ra, vào lớp của các bạn trong 2 tranh dưới đây:</a:t>
            </a:r>
          </a:p>
        </p:txBody>
      </p:sp>
      <p:pic>
        <p:nvPicPr>
          <p:cNvPr id="7" name="Picture 48" descr="img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025" y="2667000"/>
            <a:ext cx="53228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img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2590800"/>
            <a:ext cx="5448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179638" y="6324600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1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7527925" y="6334125"/>
            <a:ext cx="257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95300" y="5334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773363" y="4572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387475" y="1143000"/>
            <a:ext cx="8616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nhận xét việc ra, vào lớp của các bạn trong  tranh 1:</a:t>
            </a:r>
          </a:p>
        </p:txBody>
      </p:sp>
      <p:pic>
        <p:nvPicPr>
          <p:cNvPr id="6" name="Picture 47" descr="img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2362200"/>
            <a:ext cx="7527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8"/>
          <p:cNvSpPr>
            <a:spLocks noChangeArrowheads="1"/>
          </p:cNvSpPr>
          <p:nvPr/>
        </p:nvSpPr>
        <p:spPr bwMode="auto">
          <a:xfrm>
            <a:off x="8321675" y="2057400"/>
            <a:ext cx="3367088" cy="4114800"/>
          </a:xfrm>
          <a:prstGeom prst="cloudCallout">
            <a:avLst>
              <a:gd name="adj1" fmla="val -72241"/>
              <a:gd name="adj2" fmla="val 168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>
                <a:latin typeface="Times New Roman" pitchFamily="18" charset="0"/>
                <a:cs typeface="Times New Roman" pitchFamily="18" charset="0"/>
              </a:rPr>
              <a:t>Các bạn trong tranh xếp hàng ra ,vào lớp rất nghiêm túc không xô đẩy chen lấn nhau</a:t>
            </a:r>
            <a:r>
              <a:rPr lang="en-US" sz="2000">
                <a:latin typeface="VNI-Avo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img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2133600"/>
            <a:ext cx="5746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032625" y="2209800"/>
            <a:ext cx="4854575" cy="3886200"/>
          </a:xfrm>
          <a:prstGeom prst="cloudCallout">
            <a:avLst>
              <a:gd name="adj1" fmla="val -64412"/>
              <a:gd name="adj2" fmla="val 23449"/>
            </a:avLst>
          </a:prstGeom>
          <a:gradFill rotWithShape="1">
            <a:gsLst>
              <a:gs pos="0">
                <a:srgbClr val="A2FCED"/>
              </a:gs>
              <a:gs pos="100000">
                <a:srgbClr val="E8FAA4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Các bạn trong tranh xếp hàng ra vào lớp không trật tự, xô đẩy nhau,làm một bạn bị ngã </a:t>
            </a:r>
            <a:r>
              <a:rPr lang="en-US" sz="2800">
                <a:solidFill>
                  <a:srgbClr val="CC0000"/>
                </a:solidFill>
                <a:latin typeface="VNI-Avo" pitchFamily="2" charset="0"/>
              </a:rPr>
              <a:t>…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95300" y="5334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773363" y="4572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387475" y="1143000"/>
            <a:ext cx="8616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nhận xét việc ra, vào lớp của các bạn trong  tranh 2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495300" y="6096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73363" y="5334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387475" y="990600"/>
            <a:ext cx="8616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nhận xét việc ra, vào lớp của các bạn trong 2 tranh dưới đây:</a:t>
            </a:r>
          </a:p>
        </p:txBody>
      </p:sp>
      <p:pic>
        <p:nvPicPr>
          <p:cNvPr id="7" name="Picture 48" descr="img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025" y="2133600"/>
            <a:ext cx="53228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" descr="img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2057400"/>
            <a:ext cx="5448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2179638" y="5943600"/>
            <a:ext cx="2574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1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7527925" y="5953125"/>
            <a:ext cx="2576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0" grpId="0"/>
      <p:bldP spid="8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95300" y="6096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773363" y="5334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019175" y="1447800"/>
            <a:ext cx="99758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xếp hàng ra vào lớp các em cần nhớ điều gì?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792163" y="2438400"/>
            <a:ext cx="107981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*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-Khi ra, vào lớp cần xếp hàng trật tự, đi theo hàng, không chen lấn, xô đẩy, đùa nghịch.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-Không ồn ào làm ảnh hưởng đến các lớp khác.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-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kéo lê giày dép gây bụi, gây ồn.</a:t>
            </a:r>
          </a:p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95300" y="6096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773363" y="5334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WordArt 50"/>
          <p:cNvSpPr>
            <a:spLocks noChangeArrowheads="1" noChangeShapeType="1" noTextEdit="1"/>
          </p:cNvSpPr>
          <p:nvPr/>
        </p:nvSpPr>
        <p:spPr bwMode="auto">
          <a:xfrm>
            <a:off x="1189038" y="1371600"/>
            <a:ext cx="9398000" cy="121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spc="-18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4116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tổ thi xếp hàng vào lớp</a:t>
            </a: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820738" y="2846388"/>
            <a:ext cx="109966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u="sng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Yêu cầu: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-Đứng theo tổ.Tổ trưởng biết điều khiển các bạn.(1đ)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 Không chen lấn xô đẩy nhau. (1đ)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 cách đều nhau cầm hoặc đeo cặp sách gọn gàng.(1đ)</a:t>
            </a:r>
            <a:endParaRPr lang="en-US" sz="2800" b="1">
              <a:solidFill>
                <a:srgbClr val="CC0000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  <a:latin typeface="VNI-Times" pitchFamily="2" charset="0"/>
              </a:rPr>
              <a:t>-</a:t>
            </a:r>
            <a:r>
              <a:rPr lang="en-US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Không kéo lê giày dép gây bụi ,ồn ào. (1đ)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78075" y="0"/>
            <a:ext cx="5626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  ngày 18 tháng 12 năm 2019</a:t>
            </a:r>
            <a:endParaRPr lang="en-US" sz="2800">
              <a:solidFill>
                <a:srgbClr val="0000FF"/>
              </a:solidFill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95300" y="609600"/>
            <a:ext cx="227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đức: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773363" y="533400"/>
            <a:ext cx="591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 tự trong trường học ( Tiết1)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269" name="Text Box 50"/>
          <p:cNvSpPr txBox="1">
            <a:spLocks noChangeArrowheads="1"/>
          </p:cNvSpPr>
          <p:nvPr/>
        </p:nvSpPr>
        <p:spPr bwMode="auto">
          <a:xfrm>
            <a:off x="693738" y="1295400"/>
            <a:ext cx="10202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32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 Ai nhanh, ai đúng” </a:t>
            </a:r>
          </a:p>
        </p:txBody>
      </p:sp>
      <p:sp>
        <p:nvSpPr>
          <p:cNvPr id="8" name="Oval 7"/>
          <p:cNvSpPr/>
          <p:nvPr/>
        </p:nvSpPr>
        <p:spPr>
          <a:xfrm>
            <a:off x="3124200" y="2514600"/>
            <a:ext cx="2362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</a:t>
            </a:r>
          </a:p>
        </p:txBody>
      </p:sp>
      <p:sp>
        <p:nvSpPr>
          <p:cNvPr id="9" name="Oval 8"/>
          <p:cNvSpPr/>
          <p:nvPr/>
        </p:nvSpPr>
        <p:spPr>
          <a:xfrm>
            <a:off x="6781800" y="2438400"/>
            <a:ext cx="2362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875</TotalTime>
  <Words>544</Words>
  <Application>Microsoft Office PowerPoint</Application>
  <PresentationFormat>Custom</PresentationFormat>
  <Paragraphs>102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VNI-Avo</vt:lpstr>
      <vt:lpstr>VNI-Times</vt:lpstr>
      <vt:lpstr>.VnTime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Thöù hai ngaøy 7 thaùng 12 naêm 2009 Ñaïo ñöùc</dc:title>
  <dc:creator>User</dc:creator>
  <cp:lastModifiedBy>DELL</cp:lastModifiedBy>
  <cp:revision>105</cp:revision>
  <dcterms:created xsi:type="dcterms:W3CDTF">2006-06-10T18:11:14Z</dcterms:created>
  <dcterms:modified xsi:type="dcterms:W3CDTF">2020-07-08T15:21:17Z</dcterms:modified>
</cp:coreProperties>
</file>