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2" r:id="rId3"/>
    <p:sldId id="314" r:id="rId4"/>
    <p:sldId id="315" r:id="rId5"/>
    <p:sldId id="316" r:id="rId6"/>
    <p:sldId id="317" r:id="rId7"/>
    <p:sldId id="318" r:id="rId8"/>
    <p:sldId id="294" r:id="rId9"/>
    <p:sldId id="319" r:id="rId10"/>
    <p:sldId id="320" r:id="rId11"/>
    <p:sldId id="301" r:id="rId12"/>
    <p:sldId id="321" r:id="rId13"/>
    <p:sldId id="326" r:id="rId14"/>
    <p:sldId id="327" r:id="rId15"/>
    <p:sldId id="325" r:id="rId16"/>
    <p:sldId id="302" r:id="rId17"/>
    <p:sldId id="304" r:id="rId18"/>
    <p:sldId id="322" r:id="rId19"/>
    <p:sldId id="323" r:id="rId20"/>
    <p:sldId id="305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9900CC"/>
    <a:srgbClr val="9900FF"/>
    <a:srgbClr val="FFFF00"/>
    <a:srgbClr val="CC99FF"/>
    <a:srgbClr val="66CC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4912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61267D-F811-4585-8503-42E82260215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45B3E-A7D7-4BB3-B26D-CAFA1DCE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CCF9C-7FEA-4271-A785-70A16F09C7D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9E1C58-1CA4-48F8-B2D5-A8CEDF8361F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DFD39-FE98-48F4-95EF-087B2DC19A3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E2A87-73ED-47E2-953E-12854A62F50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60CD2-FCA2-4CE4-AD8D-C052089A70B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8D8D8-B741-4F05-9C39-774EA80CDE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D3F9D-FC2B-4561-A1A6-C2BF80E84E5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DF75C-07D7-48FC-98D0-CE4FB76AF3B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7BB844-A891-40ED-ACB8-D5882F06CA6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B577-7791-4690-B017-9BF74F64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665D-0F25-4B31-894A-4773D4B94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FD5E-8DAB-42B3-B499-21578DA05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F54F-E3D9-41D4-988F-8D8938463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E59A-7C56-4531-9B78-F1830CF8A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DBF0-4654-49A1-AA86-EFA48067B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CF2D-359C-48D5-A574-3E9D1BA2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472A-0BE3-4DE1-937B-2391430C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720B-5553-439B-A69F-785BEA18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D998-4B6A-4FEE-A2BC-CEAF99BC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2943-E9A6-4CBE-B127-28316659A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3C6AF9-0508-48FC-9633-AED5E5E72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namhoc2017-2018\giaoan\hì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THAO GIẢNG</a:t>
            </a:r>
          </a:p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MĨ THUẬT</a:t>
            </a:r>
          </a:p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2A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0" y="6019800"/>
            <a:ext cx="603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Trần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Bình</a:t>
            </a:r>
            <a:endParaRPr 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430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PHÒNG GIÁO DỤC &amp; ĐÀO TẠO ĐẠI LỘC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Tiểu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Đoàn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Nghiên</a:t>
            </a: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2054" name="Picture 3" descr="C:\Users\Thach Minh\Desktop\animation_gif_insect_anh_dong__2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5738"/>
            <a:ext cx="9144000" cy="869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 sát hình 7.2 trong SGK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Thảo luận tìm hiểu về sản phẩm tạo hình con vật</a:t>
            </a:r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62200"/>
            <a:ext cx="899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990600"/>
            <a:ext cx="8851900" cy="15700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phẩm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tạo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liệu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Màu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sắc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sản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được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thể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như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thế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?</a:t>
            </a:r>
            <a:endParaRPr lang="en-US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6096000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6091238"/>
            <a:ext cx="415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2675" y="6096000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:\namhoc2017-2018\giaoan\hì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4625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228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tư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16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12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2020</a:t>
            </a: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Môn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: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Mĩ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Thuật</a:t>
            </a:r>
            <a:endParaRPr lang="en-US" sz="2800" b="1" kern="0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090613"/>
            <a:ext cx="6019800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7: CON VẬT THÂN THUỘC (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1: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Ghi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nhớ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Cuộc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sống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quanh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có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nhiều</a:t>
            </a:r>
            <a:r>
              <a:rPr lang="en-US" b="1" i="1" dirty="0">
                <a:cs typeface="Times New Roman" pitchFamily="18" charset="0"/>
              </a:rPr>
              <a:t> con </a:t>
            </a:r>
            <a:r>
              <a:rPr lang="en-US" b="1" i="1" dirty="0" err="1">
                <a:cs typeface="Times New Roman" pitchFamily="18" charset="0"/>
              </a:rPr>
              <a:t>vật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quen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thuộc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như</a:t>
            </a:r>
            <a:r>
              <a:rPr lang="en-US" b="1" i="1" dirty="0">
                <a:cs typeface="Times New Roman" pitchFamily="18" charset="0"/>
              </a:rPr>
              <a:t>: </a:t>
            </a:r>
            <a:r>
              <a:rPr lang="en-US" b="1" i="1" dirty="0" err="1">
                <a:cs typeface="Times New Roman" pitchFamily="18" charset="0"/>
              </a:rPr>
              <a:t>Trâu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bò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gà</a:t>
            </a:r>
            <a:r>
              <a:rPr lang="en-US" b="1" i="1" dirty="0">
                <a:cs typeface="Times New Roman" pitchFamily="18" charset="0"/>
              </a:rPr>
              <a:t> , </a:t>
            </a:r>
            <a:r>
              <a:rPr lang="en-US" b="1" i="1" dirty="0" err="1">
                <a:cs typeface="Times New Roman" pitchFamily="18" charset="0"/>
              </a:rPr>
              <a:t>mèo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thỏ</a:t>
            </a:r>
            <a:r>
              <a:rPr lang="en-US" b="1" i="1" dirty="0">
                <a:cs typeface="Times New Roman" pitchFamily="18" charset="0"/>
              </a:rPr>
              <a:t>…vv. </a:t>
            </a:r>
            <a:r>
              <a:rPr lang="en-US" b="1" i="1" dirty="0" err="1">
                <a:cs typeface="Times New Roman" pitchFamily="18" charset="0"/>
              </a:rPr>
              <a:t>Mỗi</a:t>
            </a:r>
            <a:r>
              <a:rPr lang="en-US" b="1" i="1" dirty="0">
                <a:cs typeface="Times New Roman" pitchFamily="18" charset="0"/>
              </a:rPr>
              <a:t> con </a:t>
            </a:r>
            <a:r>
              <a:rPr lang="en-US" b="1" i="1" dirty="0" err="1">
                <a:cs typeface="Times New Roman" pitchFamily="18" charset="0"/>
              </a:rPr>
              <a:t>vật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đều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có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hình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dáng</a:t>
            </a:r>
            <a:r>
              <a:rPr lang="en-US" b="1" i="1" dirty="0">
                <a:cs typeface="Times New Roman" pitchFamily="18" charset="0"/>
              </a:rPr>
              <a:t> , </a:t>
            </a:r>
            <a:r>
              <a:rPr lang="en-US" b="1" i="1" dirty="0" err="1">
                <a:cs typeface="Times New Roman" pitchFamily="18" charset="0"/>
              </a:rPr>
              <a:t>đặc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điểm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và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màu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sắc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riêng</a:t>
            </a:r>
            <a:r>
              <a:rPr lang="en-US" b="1" i="1" dirty="0"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Để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tạo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hình</a:t>
            </a:r>
            <a:r>
              <a:rPr lang="en-US" b="1" i="1" dirty="0">
                <a:cs typeface="Times New Roman" pitchFamily="18" charset="0"/>
              </a:rPr>
              <a:t> con </a:t>
            </a:r>
            <a:r>
              <a:rPr lang="en-US" b="1" i="1" dirty="0" err="1">
                <a:cs typeface="Times New Roman" pitchFamily="18" charset="0"/>
              </a:rPr>
              <a:t>vật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cần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nắm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rõ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đặc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điểm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hình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dáng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màu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sắc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và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hoạt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động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của</a:t>
            </a:r>
            <a:r>
              <a:rPr lang="en-US" b="1" i="1" dirty="0">
                <a:cs typeface="Times New Roman" pitchFamily="18" charset="0"/>
              </a:rPr>
              <a:t> con </a:t>
            </a:r>
            <a:r>
              <a:rPr lang="en-US" b="1" i="1" dirty="0" err="1">
                <a:cs typeface="Times New Roman" pitchFamily="18" charset="0"/>
              </a:rPr>
              <a:t>vật</a:t>
            </a:r>
            <a:r>
              <a:rPr lang="en-US" b="1" i="1" dirty="0">
                <a:cs typeface="Times New Roman" pitchFamily="18" charset="0"/>
              </a:rPr>
              <a:t>. </a:t>
            </a:r>
            <a:r>
              <a:rPr lang="en-US" b="1" i="1" dirty="0" err="1">
                <a:cs typeface="Times New Roman" pitchFamily="18" charset="0"/>
              </a:rPr>
              <a:t>Có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thể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tạo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hình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bằng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nhiều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hình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thức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khác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nhau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như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vẽ</a:t>
            </a:r>
            <a:r>
              <a:rPr lang="en-US" b="1" i="1" dirty="0">
                <a:cs typeface="Times New Roman" pitchFamily="18" charset="0"/>
              </a:rPr>
              <a:t>, </a:t>
            </a:r>
            <a:r>
              <a:rPr lang="en-US" b="1" i="1" dirty="0" err="1">
                <a:cs typeface="Times New Roman" pitchFamily="18" charset="0"/>
              </a:rPr>
              <a:t>xé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dán</a:t>
            </a:r>
            <a:r>
              <a:rPr lang="en-US" b="1" i="1" dirty="0">
                <a:cs typeface="Times New Roman" pitchFamily="18" charset="0"/>
              </a:rPr>
              <a:t>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38" y="9525"/>
            <a:ext cx="4722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608013"/>
            <a:ext cx="87630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4267200"/>
            <a:ext cx="876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838200" y="23622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1219200" y="3048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- Bước 1: Vẽ các bộ phận chính trước:                  (Thân, đầu, chân, đuôi):</a:t>
            </a: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 flipH="1">
            <a:off x="2819400" y="3276600"/>
            <a:ext cx="2655888" cy="1773238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 flipH="1">
            <a:off x="2286000" y="1828800"/>
            <a:ext cx="1325563" cy="1520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52400" y="0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197225" y="3197225"/>
            <a:ext cx="666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684963"/>
            <a:ext cx="9220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5683250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 flipH="1">
            <a:off x="3886200" y="4724400"/>
            <a:ext cx="922338" cy="1377950"/>
            <a:chOff x="1472" y="2832"/>
            <a:chExt cx="400" cy="522"/>
          </a:xfrm>
        </p:grpSpPr>
        <p:sp>
          <p:nvSpPr>
            <p:cNvPr id="14349" name="Freeform 16"/>
            <p:cNvSpPr>
              <a:spLocks/>
            </p:cNvSpPr>
            <p:nvPr/>
          </p:nvSpPr>
          <p:spPr bwMode="auto">
            <a:xfrm>
              <a:off x="1472" y="3080"/>
              <a:ext cx="400" cy="274"/>
            </a:xfrm>
            <a:custGeom>
              <a:avLst/>
              <a:gdLst>
                <a:gd name="T0" fmla="*/ 40 w 400"/>
                <a:gd name="T1" fmla="*/ 32 h 274"/>
                <a:gd name="T2" fmla="*/ 48 w 400"/>
                <a:gd name="T3" fmla="*/ 88 h 274"/>
                <a:gd name="T4" fmla="*/ 64 w 400"/>
                <a:gd name="T5" fmla="*/ 136 h 274"/>
                <a:gd name="T6" fmla="*/ 72 w 400"/>
                <a:gd name="T7" fmla="*/ 192 h 274"/>
                <a:gd name="T8" fmla="*/ 24 w 400"/>
                <a:gd name="T9" fmla="*/ 208 h 274"/>
                <a:gd name="T10" fmla="*/ 0 w 400"/>
                <a:gd name="T11" fmla="*/ 216 h 274"/>
                <a:gd name="T12" fmla="*/ 16 w 400"/>
                <a:gd name="T13" fmla="*/ 264 h 274"/>
                <a:gd name="T14" fmla="*/ 48 w 400"/>
                <a:gd name="T15" fmla="*/ 256 h 274"/>
                <a:gd name="T16" fmla="*/ 120 w 400"/>
                <a:gd name="T17" fmla="*/ 216 h 274"/>
                <a:gd name="T18" fmla="*/ 168 w 400"/>
                <a:gd name="T19" fmla="*/ 248 h 274"/>
                <a:gd name="T20" fmla="*/ 216 w 400"/>
                <a:gd name="T21" fmla="*/ 264 h 274"/>
                <a:gd name="T22" fmla="*/ 344 w 400"/>
                <a:gd name="T23" fmla="*/ 256 h 274"/>
                <a:gd name="T24" fmla="*/ 336 w 400"/>
                <a:gd name="T25" fmla="*/ 232 h 274"/>
                <a:gd name="T26" fmla="*/ 288 w 400"/>
                <a:gd name="T27" fmla="*/ 216 h 274"/>
                <a:gd name="T28" fmla="*/ 264 w 400"/>
                <a:gd name="T29" fmla="*/ 208 h 274"/>
                <a:gd name="T30" fmla="*/ 392 w 400"/>
                <a:gd name="T31" fmla="*/ 200 h 274"/>
                <a:gd name="T32" fmla="*/ 384 w 400"/>
                <a:gd name="T33" fmla="*/ 176 h 274"/>
                <a:gd name="T34" fmla="*/ 344 w 400"/>
                <a:gd name="T35" fmla="*/ 144 h 274"/>
                <a:gd name="T36" fmla="*/ 216 w 400"/>
                <a:gd name="T37" fmla="*/ 152 h 274"/>
                <a:gd name="T38" fmla="*/ 192 w 400"/>
                <a:gd name="T39" fmla="*/ 152 h 274"/>
                <a:gd name="T40" fmla="*/ 312 w 400"/>
                <a:gd name="T41" fmla="*/ 136 h 274"/>
                <a:gd name="T42" fmla="*/ 304 w 400"/>
                <a:gd name="T43" fmla="*/ 112 h 274"/>
                <a:gd name="T44" fmla="*/ 256 w 400"/>
                <a:gd name="T45" fmla="*/ 96 h 274"/>
                <a:gd name="T46" fmla="*/ 112 w 400"/>
                <a:gd name="T47" fmla="*/ 96 h 274"/>
                <a:gd name="T48" fmla="*/ 104 w 400"/>
                <a:gd name="T49" fmla="*/ 16 h 274"/>
                <a:gd name="T50" fmla="*/ 80 w 400"/>
                <a:gd name="T51" fmla="*/ 0 h 274"/>
                <a:gd name="T52" fmla="*/ 48 w 400"/>
                <a:gd name="T53" fmla="*/ 8 h 274"/>
                <a:gd name="T54" fmla="*/ 40 w 400"/>
                <a:gd name="T55" fmla="*/ 32 h 2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0"/>
                <a:gd name="T85" fmla="*/ 0 h 274"/>
                <a:gd name="T86" fmla="*/ 400 w 400"/>
                <a:gd name="T87" fmla="*/ 274 h 2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0" h="274">
                  <a:moveTo>
                    <a:pt x="40" y="32"/>
                  </a:moveTo>
                  <a:cubicBezTo>
                    <a:pt x="43" y="51"/>
                    <a:pt x="44" y="70"/>
                    <a:pt x="48" y="88"/>
                  </a:cubicBezTo>
                  <a:cubicBezTo>
                    <a:pt x="52" y="104"/>
                    <a:pt x="64" y="136"/>
                    <a:pt x="64" y="136"/>
                  </a:cubicBezTo>
                  <a:cubicBezTo>
                    <a:pt x="67" y="155"/>
                    <a:pt x="81" y="176"/>
                    <a:pt x="72" y="192"/>
                  </a:cubicBezTo>
                  <a:cubicBezTo>
                    <a:pt x="64" y="207"/>
                    <a:pt x="40" y="203"/>
                    <a:pt x="24" y="208"/>
                  </a:cubicBezTo>
                  <a:cubicBezTo>
                    <a:pt x="16" y="211"/>
                    <a:pt x="0" y="216"/>
                    <a:pt x="0" y="216"/>
                  </a:cubicBezTo>
                  <a:cubicBezTo>
                    <a:pt x="5" y="232"/>
                    <a:pt x="11" y="248"/>
                    <a:pt x="16" y="264"/>
                  </a:cubicBezTo>
                  <a:cubicBezTo>
                    <a:pt x="19" y="274"/>
                    <a:pt x="37" y="259"/>
                    <a:pt x="48" y="256"/>
                  </a:cubicBezTo>
                  <a:cubicBezTo>
                    <a:pt x="74" y="248"/>
                    <a:pt x="120" y="216"/>
                    <a:pt x="120" y="216"/>
                  </a:cubicBezTo>
                  <a:cubicBezTo>
                    <a:pt x="136" y="227"/>
                    <a:pt x="150" y="242"/>
                    <a:pt x="168" y="248"/>
                  </a:cubicBezTo>
                  <a:cubicBezTo>
                    <a:pt x="184" y="253"/>
                    <a:pt x="216" y="264"/>
                    <a:pt x="216" y="264"/>
                  </a:cubicBezTo>
                  <a:cubicBezTo>
                    <a:pt x="259" y="261"/>
                    <a:pt x="303" y="267"/>
                    <a:pt x="344" y="256"/>
                  </a:cubicBezTo>
                  <a:cubicBezTo>
                    <a:pt x="352" y="254"/>
                    <a:pt x="343" y="237"/>
                    <a:pt x="336" y="232"/>
                  </a:cubicBezTo>
                  <a:cubicBezTo>
                    <a:pt x="322" y="222"/>
                    <a:pt x="304" y="221"/>
                    <a:pt x="288" y="216"/>
                  </a:cubicBezTo>
                  <a:cubicBezTo>
                    <a:pt x="280" y="213"/>
                    <a:pt x="264" y="208"/>
                    <a:pt x="264" y="208"/>
                  </a:cubicBezTo>
                  <a:cubicBezTo>
                    <a:pt x="307" y="205"/>
                    <a:pt x="351" y="211"/>
                    <a:pt x="392" y="200"/>
                  </a:cubicBezTo>
                  <a:cubicBezTo>
                    <a:pt x="400" y="198"/>
                    <a:pt x="388" y="184"/>
                    <a:pt x="384" y="176"/>
                  </a:cubicBezTo>
                  <a:cubicBezTo>
                    <a:pt x="370" y="147"/>
                    <a:pt x="372" y="153"/>
                    <a:pt x="344" y="144"/>
                  </a:cubicBezTo>
                  <a:cubicBezTo>
                    <a:pt x="301" y="153"/>
                    <a:pt x="259" y="166"/>
                    <a:pt x="216" y="152"/>
                  </a:cubicBezTo>
                  <a:cubicBezTo>
                    <a:pt x="154" y="161"/>
                    <a:pt x="137" y="160"/>
                    <a:pt x="192" y="152"/>
                  </a:cubicBezTo>
                  <a:cubicBezTo>
                    <a:pt x="356" y="129"/>
                    <a:pt x="210" y="156"/>
                    <a:pt x="312" y="136"/>
                  </a:cubicBezTo>
                  <a:cubicBezTo>
                    <a:pt x="309" y="128"/>
                    <a:pt x="311" y="117"/>
                    <a:pt x="304" y="112"/>
                  </a:cubicBezTo>
                  <a:cubicBezTo>
                    <a:pt x="290" y="102"/>
                    <a:pt x="256" y="96"/>
                    <a:pt x="256" y="96"/>
                  </a:cubicBezTo>
                  <a:cubicBezTo>
                    <a:pt x="219" y="102"/>
                    <a:pt x="140" y="119"/>
                    <a:pt x="112" y="96"/>
                  </a:cubicBezTo>
                  <a:cubicBezTo>
                    <a:pt x="92" y="79"/>
                    <a:pt x="112" y="41"/>
                    <a:pt x="104" y="16"/>
                  </a:cubicBezTo>
                  <a:cubicBezTo>
                    <a:pt x="101" y="7"/>
                    <a:pt x="88" y="5"/>
                    <a:pt x="80" y="0"/>
                  </a:cubicBezTo>
                  <a:cubicBezTo>
                    <a:pt x="69" y="3"/>
                    <a:pt x="57" y="2"/>
                    <a:pt x="48" y="8"/>
                  </a:cubicBezTo>
                  <a:cubicBezTo>
                    <a:pt x="9" y="34"/>
                    <a:pt x="28" y="32"/>
                    <a:pt x="40" y="32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Oval 17"/>
            <p:cNvSpPr>
              <a:spLocks noChangeArrowheads="1"/>
            </p:cNvSpPr>
            <p:nvPr/>
          </p:nvSpPr>
          <p:spPr bwMode="auto">
            <a:xfrm rot="1762067">
              <a:off x="1488" y="2832"/>
              <a:ext cx="19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7" name="Freeform 13"/>
          <p:cNvSpPr>
            <a:spLocks/>
          </p:cNvSpPr>
          <p:nvPr/>
        </p:nvSpPr>
        <p:spPr bwMode="auto">
          <a:xfrm flipH="1">
            <a:off x="3657600" y="4876800"/>
            <a:ext cx="768350" cy="442913"/>
          </a:xfrm>
          <a:custGeom>
            <a:avLst/>
            <a:gdLst>
              <a:gd name="T0" fmla="*/ 2147483647 w 333"/>
              <a:gd name="T1" fmla="*/ 0 h 168"/>
              <a:gd name="T2" fmla="*/ 2147483647 w 333"/>
              <a:gd name="T3" fmla="*/ 2147483647 h 168"/>
              <a:gd name="T4" fmla="*/ 2147483647 w 333"/>
              <a:gd name="T5" fmla="*/ 2147483647 h 168"/>
              <a:gd name="T6" fmla="*/ 2147483647 w 333"/>
              <a:gd name="T7" fmla="*/ 2147483647 h 168"/>
              <a:gd name="T8" fmla="*/ 2147483647 w 333"/>
              <a:gd name="T9" fmla="*/ 2147483647 h 168"/>
              <a:gd name="T10" fmla="*/ 2147483647 w 333"/>
              <a:gd name="T11" fmla="*/ 2147483647 h 168"/>
              <a:gd name="T12" fmla="*/ 2147483647 w 333"/>
              <a:gd name="T13" fmla="*/ 2147483647 h 168"/>
              <a:gd name="T14" fmla="*/ 2147483647 w 333"/>
              <a:gd name="T15" fmla="*/ 2147483647 h 168"/>
              <a:gd name="T16" fmla="*/ 2147483647 w 333"/>
              <a:gd name="T17" fmla="*/ 2147483647 h 168"/>
              <a:gd name="T18" fmla="*/ 2147483647 w 333"/>
              <a:gd name="T19" fmla="*/ 2147483647 h 168"/>
              <a:gd name="T20" fmla="*/ 2147483647 w 333"/>
              <a:gd name="T21" fmla="*/ 2147483647 h 168"/>
              <a:gd name="T22" fmla="*/ 2147483647 w 333"/>
              <a:gd name="T23" fmla="*/ 2147483647 h 168"/>
              <a:gd name="T24" fmla="*/ 2147483647 w 333"/>
              <a:gd name="T25" fmla="*/ 2147483647 h 168"/>
              <a:gd name="T26" fmla="*/ 2147483647 w 333"/>
              <a:gd name="T27" fmla="*/ 2147483647 h 168"/>
              <a:gd name="T28" fmla="*/ 2147483647 w 333"/>
              <a:gd name="T29" fmla="*/ 2147483647 h 168"/>
              <a:gd name="T30" fmla="*/ 2147483647 w 333"/>
              <a:gd name="T31" fmla="*/ 0 h 1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3"/>
              <a:gd name="T49" fmla="*/ 0 h 168"/>
              <a:gd name="T50" fmla="*/ 333 w 333"/>
              <a:gd name="T51" fmla="*/ 168 h 1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3" h="168">
                <a:moveTo>
                  <a:pt x="82" y="0"/>
                </a:moveTo>
                <a:cubicBezTo>
                  <a:pt x="90" y="2"/>
                  <a:pt x="129" y="11"/>
                  <a:pt x="138" y="16"/>
                </a:cubicBezTo>
                <a:cubicBezTo>
                  <a:pt x="163" y="30"/>
                  <a:pt x="181" y="52"/>
                  <a:pt x="210" y="56"/>
                </a:cubicBezTo>
                <a:cubicBezTo>
                  <a:pt x="239" y="60"/>
                  <a:pt x="269" y="61"/>
                  <a:pt x="298" y="64"/>
                </a:cubicBezTo>
                <a:cubicBezTo>
                  <a:pt x="303" y="72"/>
                  <a:pt x="310" y="79"/>
                  <a:pt x="314" y="88"/>
                </a:cubicBezTo>
                <a:cubicBezTo>
                  <a:pt x="318" y="96"/>
                  <a:pt x="330" y="108"/>
                  <a:pt x="322" y="112"/>
                </a:cubicBezTo>
                <a:cubicBezTo>
                  <a:pt x="313" y="116"/>
                  <a:pt x="307" y="100"/>
                  <a:pt x="298" y="96"/>
                </a:cubicBezTo>
                <a:cubicBezTo>
                  <a:pt x="283" y="89"/>
                  <a:pt x="266" y="85"/>
                  <a:pt x="250" y="80"/>
                </a:cubicBezTo>
                <a:cubicBezTo>
                  <a:pt x="242" y="77"/>
                  <a:pt x="226" y="72"/>
                  <a:pt x="226" y="72"/>
                </a:cubicBezTo>
                <a:cubicBezTo>
                  <a:pt x="226" y="72"/>
                  <a:pt x="242" y="77"/>
                  <a:pt x="250" y="80"/>
                </a:cubicBezTo>
                <a:cubicBezTo>
                  <a:pt x="284" y="91"/>
                  <a:pt x="266" y="86"/>
                  <a:pt x="306" y="96"/>
                </a:cubicBezTo>
                <a:cubicBezTo>
                  <a:pt x="325" y="125"/>
                  <a:pt x="333" y="135"/>
                  <a:pt x="322" y="168"/>
                </a:cubicBezTo>
                <a:cubicBezTo>
                  <a:pt x="290" y="157"/>
                  <a:pt x="259" y="151"/>
                  <a:pt x="226" y="144"/>
                </a:cubicBezTo>
                <a:cubicBezTo>
                  <a:pt x="171" y="107"/>
                  <a:pt x="145" y="118"/>
                  <a:pt x="66" y="112"/>
                </a:cubicBezTo>
                <a:cubicBezTo>
                  <a:pt x="36" y="92"/>
                  <a:pt x="0" y="60"/>
                  <a:pt x="34" y="16"/>
                </a:cubicBezTo>
                <a:cubicBezTo>
                  <a:pt x="44" y="3"/>
                  <a:pt x="66" y="5"/>
                  <a:pt x="82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5257800" y="1905000"/>
            <a:ext cx="2895600" cy="2895600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2147483647 h 1824"/>
              <a:gd name="T6" fmla="*/ 2147483647 w 1824"/>
              <a:gd name="T7" fmla="*/ 0 h 1824"/>
              <a:gd name="T8" fmla="*/ 2147483647 w 1824"/>
              <a:gd name="T9" fmla="*/ 2147483647 h 1824"/>
              <a:gd name="T10" fmla="*/ 2147483647 w 1824"/>
              <a:gd name="T11" fmla="*/ 2147483647 h 1824"/>
              <a:gd name="T12" fmla="*/ 2147483647 w 1824"/>
              <a:gd name="T13" fmla="*/ 2147483647 h 1824"/>
              <a:gd name="T14" fmla="*/ 2147483647 w 1824"/>
              <a:gd name="T15" fmla="*/ 2147483647 h 1824"/>
              <a:gd name="T16" fmla="*/ 2147483647 w 1824"/>
              <a:gd name="T17" fmla="*/ 2147483647 h 1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4"/>
              <a:gd name="T28" fmla="*/ 0 h 1824"/>
              <a:gd name="T29" fmla="*/ 1824 w 1824"/>
              <a:gd name="T30" fmla="*/ 1824 h 1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4" h="1824">
                <a:moveTo>
                  <a:pt x="0" y="1104"/>
                </a:moveTo>
                <a:lnTo>
                  <a:pt x="96" y="384"/>
                </a:lnTo>
                <a:lnTo>
                  <a:pt x="288" y="96"/>
                </a:lnTo>
                <a:lnTo>
                  <a:pt x="432" y="0"/>
                </a:lnTo>
                <a:lnTo>
                  <a:pt x="1344" y="144"/>
                </a:lnTo>
                <a:lnTo>
                  <a:pt x="1728" y="960"/>
                </a:lnTo>
                <a:lnTo>
                  <a:pt x="1824" y="1536"/>
                </a:lnTo>
                <a:lnTo>
                  <a:pt x="720" y="1776"/>
                </a:lnTo>
                <a:lnTo>
                  <a:pt x="288" y="182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28" grpId="0" animBg="1"/>
      <p:bldP spid="52237" grpId="0" animBg="1"/>
      <p:bldP spid="52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197225" y="3197225"/>
            <a:ext cx="666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52400" y="0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5627688" y="3287712"/>
            <a:ext cx="6858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629400"/>
            <a:ext cx="9220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143000" y="3810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- Bước 2: Vẽ thêm các chi tiết.</a:t>
            </a:r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5257800" y="1905000"/>
            <a:ext cx="2895600" cy="2895600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2147483647 h 1824"/>
              <a:gd name="T6" fmla="*/ 2147483647 w 1824"/>
              <a:gd name="T7" fmla="*/ 0 h 1824"/>
              <a:gd name="T8" fmla="*/ 2147483647 w 1824"/>
              <a:gd name="T9" fmla="*/ 2147483647 h 1824"/>
              <a:gd name="T10" fmla="*/ 2147483647 w 1824"/>
              <a:gd name="T11" fmla="*/ 2147483647 h 1824"/>
              <a:gd name="T12" fmla="*/ 2147483647 w 1824"/>
              <a:gd name="T13" fmla="*/ 2147483647 h 1824"/>
              <a:gd name="T14" fmla="*/ 2147483647 w 1824"/>
              <a:gd name="T15" fmla="*/ 2147483647 h 1824"/>
              <a:gd name="T16" fmla="*/ 2147483647 w 1824"/>
              <a:gd name="T17" fmla="*/ 2147483647 h 1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4"/>
              <a:gd name="T28" fmla="*/ 0 h 1824"/>
              <a:gd name="T29" fmla="*/ 1824 w 1824"/>
              <a:gd name="T30" fmla="*/ 1824 h 1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4" h="1824">
                <a:moveTo>
                  <a:pt x="0" y="1104"/>
                </a:moveTo>
                <a:lnTo>
                  <a:pt x="96" y="384"/>
                </a:lnTo>
                <a:lnTo>
                  <a:pt x="288" y="96"/>
                </a:lnTo>
                <a:lnTo>
                  <a:pt x="432" y="0"/>
                </a:lnTo>
                <a:lnTo>
                  <a:pt x="1344" y="144"/>
                </a:lnTo>
                <a:lnTo>
                  <a:pt x="1728" y="960"/>
                </a:lnTo>
                <a:lnTo>
                  <a:pt x="1824" y="1536"/>
                </a:lnTo>
                <a:lnTo>
                  <a:pt x="720" y="1776"/>
                </a:lnTo>
                <a:lnTo>
                  <a:pt x="288" y="182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57400" y="1066800"/>
            <a:ext cx="5713413" cy="5243513"/>
            <a:chOff x="1" y="153"/>
            <a:chExt cx="3599" cy="3303"/>
          </a:xfrm>
        </p:grpSpPr>
        <p:grpSp>
          <p:nvGrpSpPr>
            <p:cNvPr id="15369" name="Group 19"/>
            <p:cNvGrpSpPr>
              <a:grpSpLocks/>
            </p:cNvGrpSpPr>
            <p:nvPr/>
          </p:nvGrpSpPr>
          <p:grpSpPr bwMode="auto">
            <a:xfrm flipH="1">
              <a:off x="1777" y="605"/>
              <a:ext cx="1823" cy="1855"/>
              <a:chOff x="168" y="1640"/>
              <a:chExt cx="1256" cy="1115"/>
            </a:xfrm>
          </p:grpSpPr>
          <p:grpSp>
            <p:nvGrpSpPr>
              <p:cNvPr id="15390" name="Group 20"/>
              <p:cNvGrpSpPr>
                <a:grpSpLocks/>
              </p:cNvGrpSpPr>
              <p:nvPr/>
            </p:nvGrpSpPr>
            <p:grpSpPr bwMode="auto">
              <a:xfrm>
                <a:off x="168" y="1640"/>
                <a:ext cx="1204" cy="1072"/>
                <a:chOff x="168" y="1640"/>
                <a:chExt cx="1204" cy="1072"/>
              </a:xfrm>
            </p:grpSpPr>
            <p:sp>
              <p:nvSpPr>
                <p:cNvPr id="15392" name="Freeform 21"/>
                <p:cNvSpPr>
                  <a:spLocks/>
                </p:cNvSpPr>
                <p:nvPr/>
              </p:nvSpPr>
              <p:spPr bwMode="auto">
                <a:xfrm>
                  <a:off x="231" y="1960"/>
                  <a:ext cx="961" cy="528"/>
                </a:xfrm>
                <a:custGeom>
                  <a:avLst/>
                  <a:gdLst>
                    <a:gd name="T0" fmla="*/ 961 w 961"/>
                    <a:gd name="T1" fmla="*/ 392 h 528"/>
                    <a:gd name="T2" fmla="*/ 865 w 961"/>
                    <a:gd name="T3" fmla="*/ 240 h 528"/>
                    <a:gd name="T4" fmla="*/ 793 w 961"/>
                    <a:gd name="T5" fmla="*/ 152 h 528"/>
                    <a:gd name="T6" fmla="*/ 761 w 961"/>
                    <a:gd name="T7" fmla="*/ 112 h 528"/>
                    <a:gd name="T8" fmla="*/ 753 w 961"/>
                    <a:gd name="T9" fmla="*/ 88 h 528"/>
                    <a:gd name="T10" fmla="*/ 729 w 961"/>
                    <a:gd name="T11" fmla="*/ 80 h 528"/>
                    <a:gd name="T12" fmla="*/ 681 w 961"/>
                    <a:gd name="T13" fmla="*/ 48 h 528"/>
                    <a:gd name="T14" fmla="*/ 577 w 961"/>
                    <a:gd name="T15" fmla="*/ 24 h 528"/>
                    <a:gd name="T16" fmla="*/ 401 w 961"/>
                    <a:gd name="T17" fmla="*/ 0 h 528"/>
                    <a:gd name="T18" fmla="*/ 209 w 961"/>
                    <a:gd name="T19" fmla="*/ 32 h 528"/>
                    <a:gd name="T20" fmla="*/ 137 w 961"/>
                    <a:gd name="T21" fmla="*/ 80 h 528"/>
                    <a:gd name="T22" fmla="*/ 113 w 961"/>
                    <a:gd name="T23" fmla="*/ 96 h 528"/>
                    <a:gd name="T24" fmla="*/ 73 w 961"/>
                    <a:gd name="T25" fmla="*/ 128 h 528"/>
                    <a:gd name="T26" fmla="*/ 33 w 961"/>
                    <a:gd name="T27" fmla="*/ 200 h 528"/>
                    <a:gd name="T28" fmla="*/ 17 w 961"/>
                    <a:gd name="T29" fmla="*/ 248 h 528"/>
                    <a:gd name="T30" fmla="*/ 321 w 961"/>
                    <a:gd name="T31" fmla="*/ 200 h 528"/>
                    <a:gd name="T32" fmla="*/ 353 w 961"/>
                    <a:gd name="T33" fmla="*/ 208 h 528"/>
                    <a:gd name="T34" fmla="*/ 441 w 961"/>
                    <a:gd name="T35" fmla="*/ 216 h 528"/>
                    <a:gd name="T36" fmla="*/ 513 w 961"/>
                    <a:gd name="T37" fmla="*/ 240 h 528"/>
                    <a:gd name="T38" fmla="*/ 561 w 961"/>
                    <a:gd name="T39" fmla="*/ 280 h 528"/>
                    <a:gd name="T40" fmla="*/ 705 w 961"/>
                    <a:gd name="T41" fmla="*/ 384 h 528"/>
                    <a:gd name="T42" fmla="*/ 833 w 961"/>
                    <a:gd name="T43" fmla="*/ 488 h 528"/>
                    <a:gd name="T44" fmla="*/ 849 w 961"/>
                    <a:gd name="T45" fmla="*/ 512 h 528"/>
                    <a:gd name="T46" fmla="*/ 897 w 961"/>
                    <a:gd name="T47" fmla="*/ 528 h 528"/>
                    <a:gd name="T48" fmla="*/ 945 w 961"/>
                    <a:gd name="T49" fmla="*/ 432 h 528"/>
                    <a:gd name="T50" fmla="*/ 961 w 961"/>
                    <a:gd name="T51" fmla="*/ 392 h 5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61"/>
                    <a:gd name="T79" fmla="*/ 0 h 528"/>
                    <a:gd name="T80" fmla="*/ 961 w 961"/>
                    <a:gd name="T81" fmla="*/ 528 h 5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61" h="528">
                      <a:moveTo>
                        <a:pt x="961" y="392"/>
                      </a:moveTo>
                      <a:cubicBezTo>
                        <a:pt x="945" y="327"/>
                        <a:pt x="922" y="278"/>
                        <a:pt x="865" y="240"/>
                      </a:cubicBezTo>
                      <a:cubicBezTo>
                        <a:pt x="840" y="202"/>
                        <a:pt x="829" y="176"/>
                        <a:pt x="793" y="152"/>
                      </a:cubicBezTo>
                      <a:cubicBezTo>
                        <a:pt x="773" y="92"/>
                        <a:pt x="802" y="164"/>
                        <a:pt x="761" y="112"/>
                      </a:cubicBezTo>
                      <a:cubicBezTo>
                        <a:pt x="756" y="105"/>
                        <a:pt x="759" y="94"/>
                        <a:pt x="753" y="88"/>
                      </a:cubicBezTo>
                      <a:cubicBezTo>
                        <a:pt x="747" y="82"/>
                        <a:pt x="736" y="84"/>
                        <a:pt x="729" y="80"/>
                      </a:cubicBezTo>
                      <a:cubicBezTo>
                        <a:pt x="712" y="71"/>
                        <a:pt x="697" y="59"/>
                        <a:pt x="681" y="48"/>
                      </a:cubicBezTo>
                      <a:cubicBezTo>
                        <a:pt x="660" y="34"/>
                        <a:pt x="599" y="27"/>
                        <a:pt x="577" y="24"/>
                      </a:cubicBezTo>
                      <a:cubicBezTo>
                        <a:pt x="518" y="15"/>
                        <a:pt x="459" y="10"/>
                        <a:pt x="401" y="0"/>
                      </a:cubicBezTo>
                      <a:cubicBezTo>
                        <a:pt x="342" y="10"/>
                        <a:pt x="262" y="3"/>
                        <a:pt x="209" y="32"/>
                      </a:cubicBezTo>
                      <a:cubicBezTo>
                        <a:pt x="209" y="32"/>
                        <a:pt x="149" y="72"/>
                        <a:pt x="137" y="80"/>
                      </a:cubicBezTo>
                      <a:cubicBezTo>
                        <a:pt x="129" y="85"/>
                        <a:pt x="113" y="96"/>
                        <a:pt x="113" y="96"/>
                      </a:cubicBezTo>
                      <a:cubicBezTo>
                        <a:pt x="67" y="165"/>
                        <a:pt x="128" y="84"/>
                        <a:pt x="73" y="128"/>
                      </a:cubicBezTo>
                      <a:cubicBezTo>
                        <a:pt x="58" y="140"/>
                        <a:pt x="40" y="183"/>
                        <a:pt x="33" y="200"/>
                      </a:cubicBezTo>
                      <a:cubicBezTo>
                        <a:pt x="26" y="215"/>
                        <a:pt x="0" y="251"/>
                        <a:pt x="17" y="248"/>
                      </a:cubicBezTo>
                      <a:cubicBezTo>
                        <a:pt x="119" y="231"/>
                        <a:pt x="219" y="213"/>
                        <a:pt x="321" y="200"/>
                      </a:cubicBezTo>
                      <a:cubicBezTo>
                        <a:pt x="332" y="203"/>
                        <a:pt x="342" y="207"/>
                        <a:pt x="353" y="208"/>
                      </a:cubicBezTo>
                      <a:cubicBezTo>
                        <a:pt x="382" y="212"/>
                        <a:pt x="412" y="211"/>
                        <a:pt x="441" y="216"/>
                      </a:cubicBezTo>
                      <a:cubicBezTo>
                        <a:pt x="441" y="216"/>
                        <a:pt x="501" y="236"/>
                        <a:pt x="513" y="240"/>
                      </a:cubicBezTo>
                      <a:cubicBezTo>
                        <a:pt x="534" y="247"/>
                        <a:pt x="544" y="267"/>
                        <a:pt x="561" y="280"/>
                      </a:cubicBezTo>
                      <a:cubicBezTo>
                        <a:pt x="595" y="306"/>
                        <a:pt x="671" y="373"/>
                        <a:pt x="705" y="384"/>
                      </a:cubicBezTo>
                      <a:cubicBezTo>
                        <a:pt x="749" y="417"/>
                        <a:pt x="787" y="457"/>
                        <a:pt x="833" y="488"/>
                      </a:cubicBezTo>
                      <a:cubicBezTo>
                        <a:pt x="838" y="496"/>
                        <a:pt x="841" y="507"/>
                        <a:pt x="849" y="512"/>
                      </a:cubicBezTo>
                      <a:cubicBezTo>
                        <a:pt x="863" y="521"/>
                        <a:pt x="897" y="528"/>
                        <a:pt x="897" y="528"/>
                      </a:cubicBezTo>
                      <a:cubicBezTo>
                        <a:pt x="938" y="466"/>
                        <a:pt x="923" y="498"/>
                        <a:pt x="945" y="432"/>
                      </a:cubicBezTo>
                      <a:cubicBezTo>
                        <a:pt x="946" y="428"/>
                        <a:pt x="961" y="361"/>
                        <a:pt x="961" y="392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3" name="Freeform 22"/>
                <p:cNvSpPr>
                  <a:spLocks/>
                </p:cNvSpPr>
                <p:nvPr/>
              </p:nvSpPr>
              <p:spPr bwMode="auto">
                <a:xfrm>
                  <a:off x="168" y="2336"/>
                  <a:ext cx="965" cy="376"/>
                </a:xfrm>
                <a:custGeom>
                  <a:avLst/>
                  <a:gdLst>
                    <a:gd name="T0" fmla="*/ 920 w 965"/>
                    <a:gd name="T1" fmla="*/ 200 h 376"/>
                    <a:gd name="T2" fmla="*/ 472 w 965"/>
                    <a:gd name="T3" fmla="*/ 8 h 376"/>
                    <a:gd name="T4" fmla="*/ 128 w 965"/>
                    <a:gd name="T5" fmla="*/ 64 h 376"/>
                    <a:gd name="T6" fmla="*/ 104 w 965"/>
                    <a:gd name="T7" fmla="*/ 88 h 376"/>
                    <a:gd name="T8" fmla="*/ 80 w 965"/>
                    <a:gd name="T9" fmla="*/ 104 h 376"/>
                    <a:gd name="T10" fmla="*/ 48 w 965"/>
                    <a:gd name="T11" fmla="*/ 152 h 376"/>
                    <a:gd name="T12" fmla="*/ 16 w 965"/>
                    <a:gd name="T13" fmla="*/ 224 h 376"/>
                    <a:gd name="T14" fmla="*/ 8 w 965"/>
                    <a:gd name="T15" fmla="*/ 248 h 376"/>
                    <a:gd name="T16" fmla="*/ 152 w 965"/>
                    <a:gd name="T17" fmla="*/ 224 h 376"/>
                    <a:gd name="T18" fmla="*/ 192 w 965"/>
                    <a:gd name="T19" fmla="*/ 216 h 376"/>
                    <a:gd name="T20" fmla="*/ 592 w 965"/>
                    <a:gd name="T21" fmla="*/ 240 h 376"/>
                    <a:gd name="T22" fmla="*/ 712 w 965"/>
                    <a:gd name="T23" fmla="*/ 280 h 376"/>
                    <a:gd name="T24" fmla="*/ 816 w 965"/>
                    <a:gd name="T25" fmla="*/ 336 h 376"/>
                    <a:gd name="T26" fmla="*/ 888 w 965"/>
                    <a:gd name="T27" fmla="*/ 360 h 376"/>
                    <a:gd name="T28" fmla="*/ 936 w 965"/>
                    <a:gd name="T29" fmla="*/ 376 h 376"/>
                    <a:gd name="T30" fmla="*/ 920 w 965"/>
                    <a:gd name="T31" fmla="*/ 200 h 3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5"/>
                    <a:gd name="T49" fmla="*/ 0 h 376"/>
                    <a:gd name="T50" fmla="*/ 965 w 965"/>
                    <a:gd name="T51" fmla="*/ 376 h 3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5" h="376">
                      <a:moveTo>
                        <a:pt x="920" y="200"/>
                      </a:moveTo>
                      <a:cubicBezTo>
                        <a:pt x="801" y="81"/>
                        <a:pt x="637" y="32"/>
                        <a:pt x="472" y="8"/>
                      </a:cubicBezTo>
                      <a:cubicBezTo>
                        <a:pt x="379" y="12"/>
                        <a:pt x="217" y="0"/>
                        <a:pt x="128" y="64"/>
                      </a:cubicBezTo>
                      <a:cubicBezTo>
                        <a:pt x="119" y="71"/>
                        <a:pt x="113" y="81"/>
                        <a:pt x="104" y="88"/>
                      </a:cubicBezTo>
                      <a:cubicBezTo>
                        <a:pt x="97" y="94"/>
                        <a:pt x="88" y="99"/>
                        <a:pt x="80" y="104"/>
                      </a:cubicBezTo>
                      <a:cubicBezTo>
                        <a:pt x="54" y="183"/>
                        <a:pt x="98" y="62"/>
                        <a:pt x="48" y="152"/>
                      </a:cubicBezTo>
                      <a:cubicBezTo>
                        <a:pt x="35" y="175"/>
                        <a:pt x="28" y="201"/>
                        <a:pt x="16" y="224"/>
                      </a:cubicBezTo>
                      <a:cubicBezTo>
                        <a:pt x="12" y="232"/>
                        <a:pt x="0" y="246"/>
                        <a:pt x="8" y="248"/>
                      </a:cubicBezTo>
                      <a:cubicBezTo>
                        <a:pt x="22" y="252"/>
                        <a:pt x="148" y="225"/>
                        <a:pt x="152" y="224"/>
                      </a:cubicBezTo>
                      <a:cubicBezTo>
                        <a:pt x="165" y="221"/>
                        <a:pt x="192" y="216"/>
                        <a:pt x="192" y="216"/>
                      </a:cubicBezTo>
                      <a:cubicBezTo>
                        <a:pt x="372" y="221"/>
                        <a:pt x="447" y="219"/>
                        <a:pt x="592" y="240"/>
                      </a:cubicBezTo>
                      <a:cubicBezTo>
                        <a:pt x="624" y="251"/>
                        <a:pt x="683" y="261"/>
                        <a:pt x="712" y="280"/>
                      </a:cubicBezTo>
                      <a:cubicBezTo>
                        <a:pt x="749" y="305"/>
                        <a:pt x="775" y="320"/>
                        <a:pt x="816" y="336"/>
                      </a:cubicBezTo>
                      <a:cubicBezTo>
                        <a:pt x="839" y="345"/>
                        <a:pt x="864" y="352"/>
                        <a:pt x="888" y="360"/>
                      </a:cubicBezTo>
                      <a:cubicBezTo>
                        <a:pt x="904" y="365"/>
                        <a:pt x="936" y="376"/>
                        <a:pt x="936" y="376"/>
                      </a:cubicBezTo>
                      <a:cubicBezTo>
                        <a:pt x="955" y="318"/>
                        <a:pt x="965" y="245"/>
                        <a:pt x="920" y="20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4" name="Freeform 23"/>
                <p:cNvSpPr>
                  <a:spLocks/>
                </p:cNvSpPr>
                <p:nvPr/>
              </p:nvSpPr>
              <p:spPr bwMode="auto">
                <a:xfrm>
                  <a:off x="1112" y="1640"/>
                  <a:ext cx="260" cy="640"/>
                </a:xfrm>
                <a:custGeom>
                  <a:avLst/>
                  <a:gdLst>
                    <a:gd name="T0" fmla="*/ 232 w 260"/>
                    <a:gd name="T1" fmla="*/ 640 h 640"/>
                    <a:gd name="T2" fmla="*/ 256 w 260"/>
                    <a:gd name="T3" fmla="*/ 432 h 640"/>
                    <a:gd name="T4" fmla="*/ 248 w 260"/>
                    <a:gd name="T5" fmla="*/ 288 h 640"/>
                    <a:gd name="T6" fmla="*/ 176 w 260"/>
                    <a:gd name="T7" fmla="*/ 144 h 640"/>
                    <a:gd name="T8" fmla="*/ 88 w 260"/>
                    <a:gd name="T9" fmla="*/ 48 h 640"/>
                    <a:gd name="T10" fmla="*/ 40 w 260"/>
                    <a:gd name="T11" fmla="*/ 16 h 640"/>
                    <a:gd name="T12" fmla="*/ 16 w 260"/>
                    <a:gd name="T13" fmla="*/ 0 h 640"/>
                    <a:gd name="T14" fmla="*/ 48 w 260"/>
                    <a:gd name="T15" fmla="*/ 120 h 640"/>
                    <a:gd name="T16" fmla="*/ 128 w 260"/>
                    <a:gd name="T17" fmla="*/ 264 h 640"/>
                    <a:gd name="T18" fmla="*/ 176 w 260"/>
                    <a:gd name="T19" fmla="*/ 384 h 640"/>
                    <a:gd name="T20" fmla="*/ 192 w 260"/>
                    <a:gd name="T21" fmla="*/ 432 h 640"/>
                    <a:gd name="T22" fmla="*/ 200 w 260"/>
                    <a:gd name="T23" fmla="*/ 456 h 640"/>
                    <a:gd name="T24" fmla="*/ 192 w 260"/>
                    <a:gd name="T25" fmla="*/ 624 h 640"/>
                    <a:gd name="T26" fmla="*/ 232 w 260"/>
                    <a:gd name="T27" fmla="*/ 640 h 6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0"/>
                    <a:gd name="T43" fmla="*/ 0 h 640"/>
                    <a:gd name="T44" fmla="*/ 260 w 260"/>
                    <a:gd name="T45" fmla="*/ 640 h 6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0" h="640">
                      <a:moveTo>
                        <a:pt x="232" y="640"/>
                      </a:moveTo>
                      <a:cubicBezTo>
                        <a:pt x="260" y="529"/>
                        <a:pt x="247" y="598"/>
                        <a:pt x="256" y="432"/>
                      </a:cubicBezTo>
                      <a:cubicBezTo>
                        <a:pt x="253" y="384"/>
                        <a:pt x="254" y="336"/>
                        <a:pt x="248" y="288"/>
                      </a:cubicBezTo>
                      <a:cubicBezTo>
                        <a:pt x="241" y="232"/>
                        <a:pt x="206" y="189"/>
                        <a:pt x="176" y="144"/>
                      </a:cubicBezTo>
                      <a:cubicBezTo>
                        <a:pt x="158" y="117"/>
                        <a:pt x="110" y="63"/>
                        <a:pt x="88" y="48"/>
                      </a:cubicBezTo>
                      <a:cubicBezTo>
                        <a:pt x="72" y="37"/>
                        <a:pt x="56" y="27"/>
                        <a:pt x="40" y="16"/>
                      </a:cubicBezTo>
                      <a:cubicBezTo>
                        <a:pt x="32" y="11"/>
                        <a:pt x="16" y="0"/>
                        <a:pt x="16" y="0"/>
                      </a:cubicBezTo>
                      <a:cubicBezTo>
                        <a:pt x="0" y="48"/>
                        <a:pt x="30" y="80"/>
                        <a:pt x="48" y="120"/>
                      </a:cubicBezTo>
                      <a:cubicBezTo>
                        <a:pt x="70" y="170"/>
                        <a:pt x="89" y="225"/>
                        <a:pt x="128" y="264"/>
                      </a:cubicBezTo>
                      <a:cubicBezTo>
                        <a:pt x="142" y="307"/>
                        <a:pt x="162" y="341"/>
                        <a:pt x="176" y="384"/>
                      </a:cubicBezTo>
                      <a:cubicBezTo>
                        <a:pt x="181" y="400"/>
                        <a:pt x="187" y="416"/>
                        <a:pt x="192" y="432"/>
                      </a:cubicBezTo>
                      <a:cubicBezTo>
                        <a:pt x="195" y="440"/>
                        <a:pt x="200" y="456"/>
                        <a:pt x="200" y="456"/>
                      </a:cubicBezTo>
                      <a:cubicBezTo>
                        <a:pt x="194" y="499"/>
                        <a:pt x="167" y="583"/>
                        <a:pt x="192" y="624"/>
                      </a:cubicBezTo>
                      <a:cubicBezTo>
                        <a:pt x="199" y="636"/>
                        <a:pt x="219" y="635"/>
                        <a:pt x="232" y="64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5" name="Freeform 24"/>
                <p:cNvSpPr>
                  <a:spLocks/>
                </p:cNvSpPr>
                <p:nvPr/>
              </p:nvSpPr>
              <p:spPr bwMode="auto">
                <a:xfrm>
                  <a:off x="464" y="1688"/>
                  <a:ext cx="840" cy="672"/>
                </a:xfrm>
                <a:custGeom>
                  <a:avLst/>
                  <a:gdLst>
                    <a:gd name="T0" fmla="*/ 816 w 840"/>
                    <a:gd name="T1" fmla="*/ 528 h 672"/>
                    <a:gd name="T2" fmla="*/ 720 w 840"/>
                    <a:gd name="T3" fmla="*/ 264 h 672"/>
                    <a:gd name="T4" fmla="*/ 672 w 840"/>
                    <a:gd name="T5" fmla="*/ 216 h 672"/>
                    <a:gd name="T6" fmla="*/ 648 w 840"/>
                    <a:gd name="T7" fmla="*/ 192 h 672"/>
                    <a:gd name="T8" fmla="*/ 600 w 840"/>
                    <a:gd name="T9" fmla="*/ 168 h 672"/>
                    <a:gd name="T10" fmla="*/ 560 w 840"/>
                    <a:gd name="T11" fmla="*/ 136 h 672"/>
                    <a:gd name="T12" fmla="*/ 536 w 840"/>
                    <a:gd name="T13" fmla="*/ 112 h 672"/>
                    <a:gd name="T14" fmla="*/ 488 w 840"/>
                    <a:gd name="T15" fmla="*/ 80 h 672"/>
                    <a:gd name="T16" fmla="*/ 464 w 840"/>
                    <a:gd name="T17" fmla="*/ 72 h 672"/>
                    <a:gd name="T18" fmla="*/ 416 w 840"/>
                    <a:gd name="T19" fmla="*/ 40 h 672"/>
                    <a:gd name="T20" fmla="*/ 280 w 840"/>
                    <a:gd name="T21" fmla="*/ 0 h 672"/>
                    <a:gd name="T22" fmla="*/ 0 w 840"/>
                    <a:gd name="T23" fmla="*/ 32 h 672"/>
                    <a:gd name="T24" fmla="*/ 184 w 840"/>
                    <a:gd name="T25" fmla="*/ 72 h 672"/>
                    <a:gd name="T26" fmla="*/ 264 w 840"/>
                    <a:gd name="T27" fmla="*/ 96 h 672"/>
                    <a:gd name="T28" fmla="*/ 360 w 840"/>
                    <a:gd name="T29" fmla="*/ 144 h 672"/>
                    <a:gd name="T30" fmla="*/ 424 w 840"/>
                    <a:gd name="T31" fmla="*/ 216 h 672"/>
                    <a:gd name="T32" fmla="*/ 440 w 840"/>
                    <a:gd name="T33" fmla="*/ 240 h 672"/>
                    <a:gd name="T34" fmla="*/ 488 w 840"/>
                    <a:gd name="T35" fmla="*/ 272 h 672"/>
                    <a:gd name="T36" fmla="*/ 584 w 840"/>
                    <a:gd name="T37" fmla="*/ 384 h 672"/>
                    <a:gd name="T38" fmla="*/ 680 w 840"/>
                    <a:gd name="T39" fmla="*/ 576 h 672"/>
                    <a:gd name="T40" fmla="*/ 712 w 840"/>
                    <a:gd name="T41" fmla="*/ 648 h 672"/>
                    <a:gd name="T42" fmla="*/ 760 w 840"/>
                    <a:gd name="T43" fmla="*/ 672 h 672"/>
                    <a:gd name="T44" fmla="*/ 832 w 840"/>
                    <a:gd name="T45" fmla="*/ 640 h 672"/>
                    <a:gd name="T46" fmla="*/ 840 w 840"/>
                    <a:gd name="T47" fmla="*/ 616 h 672"/>
                    <a:gd name="T48" fmla="*/ 832 w 840"/>
                    <a:gd name="T49" fmla="*/ 592 h 672"/>
                    <a:gd name="T50" fmla="*/ 816 w 840"/>
                    <a:gd name="T51" fmla="*/ 528 h 6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40"/>
                    <a:gd name="T79" fmla="*/ 0 h 672"/>
                    <a:gd name="T80" fmla="*/ 840 w 840"/>
                    <a:gd name="T81" fmla="*/ 672 h 67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40" h="672">
                      <a:moveTo>
                        <a:pt x="816" y="528"/>
                      </a:moveTo>
                      <a:cubicBezTo>
                        <a:pt x="805" y="443"/>
                        <a:pt x="784" y="328"/>
                        <a:pt x="720" y="264"/>
                      </a:cubicBezTo>
                      <a:cubicBezTo>
                        <a:pt x="704" y="248"/>
                        <a:pt x="688" y="232"/>
                        <a:pt x="672" y="216"/>
                      </a:cubicBezTo>
                      <a:cubicBezTo>
                        <a:pt x="664" y="208"/>
                        <a:pt x="659" y="196"/>
                        <a:pt x="648" y="192"/>
                      </a:cubicBezTo>
                      <a:cubicBezTo>
                        <a:pt x="615" y="181"/>
                        <a:pt x="631" y="189"/>
                        <a:pt x="600" y="168"/>
                      </a:cubicBezTo>
                      <a:cubicBezTo>
                        <a:pt x="564" y="114"/>
                        <a:pt x="606" y="167"/>
                        <a:pt x="560" y="136"/>
                      </a:cubicBezTo>
                      <a:cubicBezTo>
                        <a:pt x="551" y="130"/>
                        <a:pt x="545" y="119"/>
                        <a:pt x="536" y="112"/>
                      </a:cubicBezTo>
                      <a:cubicBezTo>
                        <a:pt x="521" y="100"/>
                        <a:pt x="506" y="86"/>
                        <a:pt x="488" y="80"/>
                      </a:cubicBezTo>
                      <a:cubicBezTo>
                        <a:pt x="480" y="77"/>
                        <a:pt x="471" y="76"/>
                        <a:pt x="464" y="72"/>
                      </a:cubicBezTo>
                      <a:cubicBezTo>
                        <a:pt x="447" y="63"/>
                        <a:pt x="434" y="46"/>
                        <a:pt x="416" y="40"/>
                      </a:cubicBezTo>
                      <a:cubicBezTo>
                        <a:pt x="371" y="25"/>
                        <a:pt x="325" y="15"/>
                        <a:pt x="280" y="0"/>
                      </a:cubicBezTo>
                      <a:cubicBezTo>
                        <a:pt x="187" y="7"/>
                        <a:pt x="92" y="14"/>
                        <a:pt x="0" y="32"/>
                      </a:cubicBezTo>
                      <a:cubicBezTo>
                        <a:pt x="56" y="69"/>
                        <a:pt x="119" y="67"/>
                        <a:pt x="184" y="72"/>
                      </a:cubicBezTo>
                      <a:cubicBezTo>
                        <a:pt x="210" y="81"/>
                        <a:pt x="240" y="84"/>
                        <a:pt x="264" y="96"/>
                      </a:cubicBezTo>
                      <a:cubicBezTo>
                        <a:pt x="296" y="112"/>
                        <a:pt x="325" y="132"/>
                        <a:pt x="360" y="144"/>
                      </a:cubicBezTo>
                      <a:cubicBezTo>
                        <a:pt x="389" y="187"/>
                        <a:pt x="369" y="161"/>
                        <a:pt x="424" y="216"/>
                      </a:cubicBezTo>
                      <a:cubicBezTo>
                        <a:pt x="431" y="223"/>
                        <a:pt x="433" y="234"/>
                        <a:pt x="440" y="240"/>
                      </a:cubicBezTo>
                      <a:cubicBezTo>
                        <a:pt x="454" y="253"/>
                        <a:pt x="488" y="272"/>
                        <a:pt x="488" y="272"/>
                      </a:cubicBezTo>
                      <a:cubicBezTo>
                        <a:pt x="501" y="310"/>
                        <a:pt x="557" y="349"/>
                        <a:pt x="584" y="384"/>
                      </a:cubicBezTo>
                      <a:cubicBezTo>
                        <a:pt x="626" y="438"/>
                        <a:pt x="649" y="515"/>
                        <a:pt x="680" y="576"/>
                      </a:cubicBezTo>
                      <a:cubicBezTo>
                        <a:pt x="687" y="589"/>
                        <a:pt x="704" y="640"/>
                        <a:pt x="712" y="648"/>
                      </a:cubicBezTo>
                      <a:cubicBezTo>
                        <a:pt x="725" y="661"/>
                        <a:pt x="745" y="662"/>
                        <a:pt x="760" y="672"/>
                      </a:cubicBezTo>
                      <a:cubicBezTo>
                        <a:pt x="817" y="653"/>
                        <a:pt x="794" y="665"/>
                        <a:pt x="832" y="640"/>
                      </a:cubicBezTo>
                      <a:cubicBezTo>
                        <a:pt x="835" y="632"/>
                        <a:pt x="840" y="624"/>
                        <a:pt x="840" y="616"/>
                      </a:cubicBezTo>
                      <a:cubicBezTo>
                        <a:pt x="840" y="608"/>
                        <a:pt x="834" y="600"/>
                        <a:pt x="832" y="592"/>
                      </a:cubicBezTo>
                      <a:cubicBezTo>
                        <a:pt x="814" y="503"/>
                        <a:pt x="816" y="458"/>
                        <a:pt x="816" y="528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91" name="Freeform 25"/>
              <p:cNvSpPr>
                <a:spLocks/>
              </p:cNvSpPr>
              <p:nvPr/>
            </p:nvSpPr>
            <p:spPr bwMode="auto">
              <a:xfrm>
                <a:off x="801" y="1944"/>
                <a:ext cx="623" cy="811"/>
              </a:xfrm>
              <a:custGeom>
                <a:avLst/>
                <a:gdLst>
                  <a:gd name="T0" fmla="*/ 588 w 623"/>
                  <a:gd name="T1" fmla="*/ 367 h 811"/>
                  <a:gd name="T2" fmla="*/ 477 w 623"/>
                  <a:gd name="T3" fmla="*/ 156 h 811"/>
                  <a:gd name="T4" fmla="*/ 432 w 623"/>
                  <a:gd name="T5" fmla="*/ 89 h 811"/>
                  <a:gd name="T6" fmla="*/ 366 w 623"/>
                  <a:gd name="T7" fmla="*/ 56 h 811"/>
                  <a:gd name="T8" fmla="*/ 343 w 623"/>
                  <a:gd name="T9" fmla="*/ 34 h 811"/>
                  <a:gd name="T10" fmla="*/ 277 w 623"/>
                  <a:gd name="T11" fmla="*/ 11 h 811"/>
                  <a:gd name="T12" fmla="*/ 243 w 623"/>
                  <a:gd name="T13" fmla="*/ 0 h 811"/>
                  <a:gd name="T14" fmla="*/ 299 w 623"/>
                  <a:gd name="T15" fmla="*/ 167 h 811"/>
                  <a:gd name="T16" fmla="*/ 343 w 623"/>
                  <a:gd name="T17" fmla="*/ 222 h 811"/>
                  <a:gd name="T18" fmla="*/ 354 w 623"/>
                  <a:gd name="T19" fmla="*/ 256 h 811"/>
                  <a:gd name="T20" fmla="*/ 377 w 623"/>
                  <a:gd name="T21" fmla="*/ 278 h 811"/>
                  <a:gd name="T22" fmla="*/ 399 w 623"/>
                  <a:gd name="T23" fmla="*/ 311 h 811"/>
                  <a:gd name="T24" fmla="*/ 421 w 623"/>
                  <a:gd name="T25" fmla="*/ 334 h 811"/>
                  <a:gd name="T26" fmla="*/ 388 w 623"/>
                  <a:gd name="T27" fmla="*/ 322 h 811"/>
                  <a:gd name="T28" fmla="*/ 288 w 623"/>
                  <a:gd name="T29" fmla="*/ 289 h 811"/>
                  <a:gd name="T30" fmla="*/ 166 w 623"/>
                  <a:gd name="T31" fmla="*/ 211 h 811"/>
                  <a:gd name="T32" fmla="*/ 143 w 623"/>
                  <a:gd name="T33" fmla="*/ 189 h 811"/>
                  <a:gd name="T34" fmla="*/ 77 w 623"/>
                  <a:gd name="T35" fmla="*/ 167 h 811"/>
                  <a:gd name="T36" fmla="*/ 54 w 623"/>
                  <a:gd name="T37" fmla="*/ 189 h 811"/>
                  <a:gd name="T38" fmla="*/ 66 w 623"/>
                  <a:gd name="T39" fmla="*/ 222 h 811"/>
                  <a:gd name="T40" fmla="*/ 166 w 623"/>
                  <a:gd name="T41" fmla="*/ 367 h 811"/>
                  <a:gd name="T42" fmla="*/ 254 w 623"/>
                  <a:gd name="T43" fmla="*/ 456 h 811"/>
                  <a:gd name="T44" fmla="*/ 266 w 623"/>
                  <a:gd name="T45" fmla="*/ 489 h 811"/>
                  <a:gd name="T46" fmla="*/ 77 w 623"/>
                  <a:gd name="T47" fmla="*/ 522 h 811"/>
                  <a:gd name="T48" fmla="*/ 43 w 623"/>
                  <a:gd name="T49" fmla="*/ 534 h 811"/>
                  <a:gd name="T50" fmla="*/ 99 w 623"/>
                  <a:gd name="T51" fmla="*/ 600 h 811"/>
                  <a:gd name="T52" fmla="*/ 277 w 623"/>
                  <a:gd name="T53" fmla="*/ 678 h 811"/>
                  <a:gd name="T54" fmla="*/ 210 w 623"/>
                  <a:gd name="T55" fmla="*/ 700 h 811"/>
                  <a:gd name="T56" fmla="*/ 177 w 623"/>
                  <a:gd name="T57" fmla="*/ 711 h 811"/>
                  <a:gd name="T58" fmla="*/ 99 w 623"/>
                  <a:gd name="T59" fmla="*/ 778 h 811"/>
                  <a:gd name="T60" fmla="*/ 232 w 623"/>
                  <a:gd name="T61" fmla="*/ 811 h 811"/>
                  <a:gd name="T62" fmla="*/ 366 w 623"/>
                  <a:gd name="T63" fmla="*/ 800 h 811"/>
                  <a:gd name="T64" fmla="*/ 421 w 623"/>
                  <a:gd name="T65" fmla="*/ 789 h 811"/>
                  <a:gd name="T66" fmla="*/ 477 w 623"/>
                  <a:gd name="T67" fmla="*/ 656 h 811"/>
                  <a:gd name="T68" fmla="*/ 521 w 623"/>
                  <a:gd name="T69" fmla="*/ 589 h 811"/>
                  <a:gd name="T70" fmla="*/ 565 w 623"/>
                  <a:gd name="T71" fmla="*/ 534 h 811"/>
                  <a:gd name="T72" fmla="*/ 621 w 623"/>
                  <a:gd name="T73" fmla="*/ 445 h 811"/>
                  <a:gd name="T74" fmla="*/ 588 w 623"/>
                  <a:gd name="T75" fmla="*/ 367 h 8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23"/>
                  <a:gd name="T115" fmla="*/ 0 h 811"/>
                  <a:gd name="T116" fmla="*/ 623 w 623"/>
                  <a:gd name="T117" fmla="*/ 811 h 8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23" h="811">
                    <a:moveTo>
                      <a:pt x="588" y="367"/>
                    </a:moveTo>
                    <a:cubicBezTo>
                      <a:pt x="556" y="272"/>
                      <a:pt x="568" y="217"/>
                      <a:pt x="477" y="156"/>
                    </a:cubicBezTo>
                    <a:cubicBezTo>
                      <a:pt x="462" y="134"/>
                      <a:pt x="458" y="98"/>
                      <a:pt x="432" y="89"/>
                    </a:cubicBezTo>
                    <a:cubicBezTo>
                      <a:pt x="396" y="77"/>
                      <a:pt x="397" y="81"/>
                      <a:pt x="366" y="56"/>
                    </a:cubicBezTo>
                    <a:cubicBezTo>
                      <a:pt x="358" y="49"/>
                      <a:pt x="352" y="39"/>
                      <a:pt x="343" y="34"/>
                    </a:cubicBezTo>
                    <a:cubicBezTo>
                      <a:pt x="322" y="23"/>
                      <a:pt x="299" y="18"/>
                      <a:pt x="277" y="11"/>
                    </a:cubicBezTo>
                    <a:cubicBezTo>
                      <a:pt x="266" y="7"/>
                      <a:pt x="243" y="0"/>
                      <a:pt x="243" y="0"/>
                    </a:cubicBezTo>
                    <a:cubicBezTo>
                      <a:pt x="268" y="158"/>
                      <a:pt x="225" y="118"/>
                      <a:pt x="299" y="167"/>
                    </a:cubicBezTo>
                    <a:cubicBezTo>
                      <a:pt x="327" y="252"/>
                      <a:pt x="285" y="149"/>
                      <a:pt x="343" y="222"/>
                    </a:cubicBezTo>
                    <a:cubicBezTo>
                      <a:pt x="350" y="231"/>
                      <a:pt x="348" y="246"/>
                      <a:pt x="354" y="256"/>
                    </a:cubicBezTo>
                    <a:cubicBezTo>
                      <a:pt x="360" y="265"/>
                      <a:pt x="370" y="270"/>
                      <a:pt x="377" y="278"/>
                    </a:cubicBezTo>
                    <a:cubicBezTo>
                      <a:pt x="385" y="288"/>
                      <a:pt x="391" y="301"/>
                      <a:pt x="399" y="311"/>
                    </a:cubicBezTo>
                    <a:cubicBezTo>
                      <a:pt x="406" y="319"/>
                      <a:pt x="429" y="326"/>
                      <a:pt x="421" y="334"/>
                    </a:cubicBezTo>
                    <a:cubicBezTo>
                      <a:pt x="413" y="342"/>
                      <a:pt x="399" y="326"/>
                      <a:pt x="388" y="322"/>
                    </a:cubicBezTo>
                    <a:cubicBezTo>
                      <a:pt x="355" y="311"/>
                      <a:pt x="321" y="300"/>
                      <a:pt x="288" y="289"/>
                    </a:cubicBezTo>
                    <a:cubicBezTo>
                      <a:pt x="233" y="271"/>
                      <a:pt x="217" y="228"/>
                      <a:pt x="166" y="211"/>
                    </a:cubicBezTo>
                    <a:cubicBezTo>
                      <a:pt x="158" y="204"/>
                      <a:pt x="153" y="194"/>
                      <a:pt x="143" y="189"/>
                    </a:cubicBezTo>
                    <a:cubicBezTo>
                      <a:pt x="122" y="179"/>
                      <a:pt x="77" y="167"/>
                      <a:pt x="77" y="167"/>
                    </a:cubicBezTo>
                    <a:cubicBezTo>
                      <a:pt x="69" y="174"/>
                      <a:pt x="56" y="179"/>
                      <a:pt x="54" y="189"/>
                    </a:cubicBezTo>
                    <a:cubicBezTo>
                      <a:pt x="52" y="200"/>
                      <a:pt x="62" y="211"/>
                      <a:pt x="66" y="222"/>
                    </a:cubicBezTo>
                    <a:cubicBezTo>
                      <a:pt x="90" y="291"/>
                      <a:pt x="103" y="326"/>
                      <a:pt x="166" y="367"/>
                    </a:cubicBezTo>
                    <a:cubicBezTo>
                      <a:pt x="191" y="405"/>
                      <a:pt x="216" y="431"/>
                      <a:pt x="254" y="456"/>
                    </a:cubicBezTo>
                    <a:cubicBezTo>
                      <a:pt x="258" y="467"/>
                      <a:pt x="274" y="481"/>
                      <a:pt x="266" y="489"/>
                    </a:cubicBezTo>
                    <a:cubicBezTo>
                      <a:pt x="238" y="517"/>
                      <a:pt x="87" y="521"/>
                      <a:pt x="77" y="522"/>
                    </a:cubicBezTo>
                    <a:cubicBezTo>
                      <a:pt x="66" y="526"/>
                      <a:pt x="51" y="526"/>
                      <a:pt x="43" y="534"/>
                    </a:cubicBezTo>
                    <a:cubicBezTo>
                      <a:pt x="0" y="577"/>
                      <a:pt x="74" y="592"/>
                      <a:pt x="99" y="600"/>
                    </a:cubicBezTo>
                    <a:cubicBezTo>
                      <a:pt x="149" y="651"/>
                      <a:pt x="210" y="662"/>
                      <a:pt x="277" y="678"/>
                    </a:cubicBezTo>
                    <a:cubicBezTo>
                      <a:pt x="255" y="685"/>
                      <a:pt x="232" y="693"/>
                      <a:pt x="210" y="700"/>
                    </a:cubicBezTo>
                    <a:cubicBezTo>
                      <a:pt x="199" y="704"/>
                      <a:pt x="177" y="711"/>
                      <a:pt x="177" y="711"/>
                    </a:cubicBezTo>
                    <a:cubicBezTo>
                      <a:pt x="139" y="749"/>
                      <a:pt x="131" y="729"/>
                      <a:pt x="99" y="778"/>
                    </a:cubicBezTo>
                    <a:cubicBezTo>
                      <a:pt x="187" y="807"/>
                      <a:pt x="143" y="796"/>
                      <a:pt x="232" y="811"/>
                    </a:cubicBezTo>
                    <a:cubicBezTo>
                      <a:pt x="277" y="807"/>
                      <a:pt x="321" y="805"/>
                      <a:pt x="366" y="800"/>
                    </a:cubicBezTo>
                    <a:cubicBezTo>
                      <a:pt x="385" y="798"/>
                      <a:pt x="408" y="802"/>
                      <a:pt x="421" y="789"/>
                    </a:cubicBezTo>
                    <a:cubicBezTo>
                      <a:pt x="426" y="784"/>
                      <a:pt x="459" y="682"/>
                      <a:pt x="477" y="656"/>
                    </a:cubicBezTo>
                    <a:cubicBezTo>
                      <a:pt x="503" y="576"/>
                      <a:pt x="467" y="671"/>
                      <a:pt x="521" y="589"/>
                    </a:cubicBezTo>
                    <a:cubicBezTo>
                      <a:pt x="564" y="525"/>
                      <a:pt x="491" y="583"/>
                      <a:pt x="565" y="534"/>
                    </a:cubicBezTo>
                    <a:cubicBezTo>
                      <a:pt x="585" y="479"/>
                      <a:pt x="603" y="500"/>
                      <a:pt x="621" y="445"/>
                    </a:cubicBezTo>
                    <a:cubicBezTo>
                      <a:pt x="608" y="379"/>
                      <a:pt x="623" y="402"/>
                      <a:pt x="588" y="367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0" name="Freeform 26"/>
            <p:cNvSpPr>
              <a:spLocks/>
            </p:cNvSpPr>
            <p:nvPr/>
          </p:nvSpPr>
          <p:spPr bwMode="auto">
            <a:xfrm flipH="1">
              <a:off x="971" y="2681"/>
              <a:ext cx="484" cy="279"/>
            </a:xfrm>
            <a:custGeom>
              <a:avLst/>
              <a:gdLst>
                <a:gd name="T0" fmla="*/ 3446 w 333"/>
                <a:gd name="T1" fmla="*/ 0 h 168"/>
                <a:gd name="T2" fmla="*/ 5805 w 333"/>
                <a:gd name="T3" fmla="*/ 2626 h 168"/>
                <a:gd name="T4" fmla="*/ 8822 w 333"/>
                <a:gd name="T5" fmla="*/ 8913 h 168"/>
                <a:gd name="T6" fmla="*/ 12519 w 333"/>
                <a:gd name="T7" fmla="*/ 10169 h 168"/>
                <a:gd name="T8" fmla="*/ 13206 w 333"/>
                <a:gd name="T9" fmla="*/ 14010 h 168"/>
                <a:gd name="T10" fmla="*/ 13535 w 333"/>
                <a:gd name="T11" fmla="*/ 17878 h 168"/>
                <a:gd name="T12" fmla="*/ 12519 w 333"/>
                <a:gd name="T13" fmla="*/ 15244 h 168"/>
                <a:gd name="T14" fmla="*/ 10514 w 333"/>
                <a:gd name="T15" fmla="*/ 12769 h 168"/>
                <a:gd name="T16" fmla="*/ 9498 w 333"/>
                <a:gd name="T17" fmla="*/ 11492 h 168"/>
                <a:gd name="T18" fmla="*/ 10514 w 333"/>
                <a:gd name="T19" fmla="*/ 12769 h 168"/>
                <a:gd name="T20" fmla="*/ 12873 w 333"/>
                <a:gd name="T21" fmla="*/ 15244 h 168"/>
                <a:gd name="T22" fmla="*/ 13535 w 333"/>
                <a:gd name="T23" fmla="*/ 26791 h 168"/>
                <a:gd name="T24" fmla="*/ 9498 w 333"/>
                <a:gd name="T25" fmla="*/ 22958 h 168"/>
                <a:gd name="T26" fmla="*/ 2785 w 333"/>
                <a:gd name="T27" fmla="*/ 17878 h 168"/>
                <a:gd name="T28" fmla="*/ 1416 w 333"/>
                <a:gd name="T29" fmla="*/ 2626 h 168"/>
                <a:gd name="T30" fmla="*/ 3446 w 333"/>
                <a:gd name="T31" fmla="*/ 0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3"/>
                <a:gd name="T49" fmla="*/ 0 h 168"/>
                <a:gd name="T50" fmla="*/ 333 w 333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3" h="168">
                  <a:moveTo>
                    <a:pt x="82" y="0"/>
                  </a:moveTo>
                  <a:cubicBezTo>
                    <a:pt x="90" y="2"/>
                    <a:pt x="129" y="11"/>
                    <a:pt x="138" y="16"/>
                  </a:cubicBezTo>
                  <a:cubicBezTo>
                    <a:pt x="163" y="30"/>
                    <a:pt x="181" y="52"/>
                    <a:pt x="210" y="56"/>
                  </a:cubicBezTo>
                  <a:cubicBezTo>
                    <a:pt x="239" y="60"/>
                    <a:pt x="269" y="61"/>
                    <a:pt x="298" y="64"/>
                  </a:cubicBezTo>
                  <a:cubicBezTo>
                    <a:pt x="303" y="72"/>
                    <a:pt x="310" y="79"/>
                    <a:pt x="314" y="88"/>
                  </a:cubicBezTo>
                  <a:cubicBezTo>
                    <a:pt x="318" y="96"/>
                    <a:pt x="330" y="108"/>
                    <a:pt x="322" y="112"/>
                  </a:cubicBezTo>
                  <a:cubicBezTo>
                    <a:pt x="313" y="116"/>
                    <a:pt x="307" y="100"/>
                    <a:pt x="298" y="96"/>
                  </a:cubicBezTo>
                  <a:cubicBezTo>
                    <a:pt x="283" y="89"/>
                    <a:pt x="266" y="85"/>
                    <a:pt x="250" y="80"/>
                  </a:cubicBezTo>
                  <a:cubicBezTo>
                    <a:pt x="242" y="77"/>
                    <a:pt x="226" y="72"/>
                    <a:pt x="226" y="72"/>
                  </a:cubicBezTo>
                  <a:cubicBezTo>
                    <a:pt x="226" y="72"/>
                    <a:pt x="242" y="77"/>
                    <a:pt x="250" y="80"/>
                  </a:cubicBezTo>
                  <a:cubicBezTo>
                    <a:pt x="284" y="91"/>
                    <a:pt x="266" y="86"/>
                    <a:pt x="306" y="96"/>
                  </a:cubicBezTo>
                  <a:cubicBezTo>
                    <a:pt x="325" y="125"/>
                    <a:pt x="333" y="135"/>
                    <a:pt x="322" y="168"/>
                  </a:cubicBezTo>
                  <a:cubicBezTo>
                    <a:pt x="290" y="157"/>
                    <a:pt x="259" y="151"/>
                    <a:pt x="226" y="144"/>
                  </a:cubicBezTo>
                  <a:cubicBezTo>
                    <a:pt x="171" y="107"/>
                    <a:pt x="145" y="118"/>
                    <a:pt x="66" y="112"/>
                  </a:cubicBezTo>
                  <a:cubicBezTo>
                    <a:pt x="36" y="92"/>
                    <a:pt x="0" y="60"/>
                    <a:pt x="34" y="16"/>
                  </a:cubicBezTo>
                  <a:cubicBezTo>
                    <a:pt x="44" y="3"/>
                    <a:pt x="66" y="5"/>
                    <a:pt x="82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27"/>
            <p:cNvSpPr>
              <a:spLocks noChangeArrowheads="1"/>
            </p:cNvSpPr>
            <p:nvPr/>
          </p:nvSpPr>
          <p:spPr bwMode="auto">
            <a:xfrm flipH="1">
              <a:off x="499" y="1630"/>
              <a:ext cx="1673" cy="11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28"/>
            <p:cNvGrpSpPr>
              <a:grpSpLocks/>
            </p:cNvGrpSpPr>
            <p:nvPr/>
          </p:nvGrpSpPr>
          <p:grpSpPr bwMode="auto">
            <a:xfrm flipH="1">
              <a:off x="952" y="1949"/>
              <a:ext cx="1080" cy="604"/>
              <a:chOff x="1248" y="2448"/>
              <a:chExt cx="744" cy="363"/>
            </a:xfrm>
          </p:grpSpPr>
          <p:sp>
            <p:nvSpPr>
              <p:cNvPr id="15388" name="Freeform 29"/>
              <p:cNvSpPr>
                <a:spLocks/>
              </p:cNvSpPr>
              <p:nvPr/>
            </p:nvSpPr>
            <p:spPr bwMode="auto">
              <a:xfrm>
                <a:off x="1248" y="2496"/>
                <a:ext cx="482" cy="272"/>
              </a:xfrm>
              <a:custGeom>
                <a:avLst/>
                <a:gdLst>
                  <a:gd name="T0" fmla="*/ 482 w 482"/>
                  <a:gd name="T1" fmla="*/ 0 h 272"/>
                  <a:gd name="T2" fmla="*/ 250 w 482"/>
                  <a:gd name="T3" fmla="*/ 24 h 272"/>
                  <a:gd name="T4" fmla="*/ 354 w 482"/>
                  <a:gd name="T5" fmla="*/ 88 h 272"/>
                  <a:gd name="T6" fmla="*/ 242 w 482"/>
                  <a:gd name="T7" fmla="*/ 112 h 272"/>
                  <a:gd name="T8" fmla="*/ 170 w 482"/>
                  <a:gd name="T9" fmla="*/ 88 h 272"/>
                  <a:gd name="T10" fmla="*/ 122 w 482"/>
                  <a:gd name="T11" fmla="*/ 72 h 272"/>
                  <a:gd name="T12" fmla="*/ 250 w 482"/>
                  <a:gd name="T13" fmla="*/ 200 h 272"/>
                  <a:gd name="T14" fmla="*/ 18 w 482"/>
                  <a:gd name="T15" fmla="*/ 136 h 272"/>
                  <a:gd name="T16" fmla="*/ 2 w 482"/>
                  <a:gd name="T17" fmla="*/ 160 h 272"/>
                  <a:gd name="T18" fmla="*/ 34 w 482"/>
                  <a:gd name="T19" fmla="*/ 240 h 272"/>
                  <a:gd name="T20" fmla="*/ 106 w 482"/>
                  <a:gd name="T21" fmla="*/ 248 h 272"/>
                  <a:gd name="T22" fmla="*/ 210 w 482"/>
                  <a:gd name="T23" fmla="*/ 272 h 272"/>
                  <a:gd name="T24" fmla="*/ 378 w 482"/>
                  <a:gd name="T25" fmla="*/ 248 h 272"/>
                  <a:gd name="T26" fmla="*/ 482 w 482"/>
                  <a:gd name="T27" fmla="*/ 0 h 2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2"/>
                  <a:gd name="T43" fmla="*/ 0 h 272"/>
                  <a:gd name="T44" fmla="*/ 482 w 482"/>
                  <a:gd name="T45" fmla="*/ 272 h 2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2" h="272">
                    <a:moveTo>
                      <a:pt x="482" y="0"/>
                    </a:moveTo>
                    <a:cubicBezTo>
                      <a:pt x="403" y="16"/>
                      <a:pt x="331" y="19"/>
                      <a:pt x="250" y="24"/>
                    </a:cubicBezTo>
                    <a:cubicBezTo>
                      <a:pt x="278" y="66"/>
                      <a:pt x="307" y="79"/>
                      <a:pt x="354" y="88"/>
                    </a:cubicBezTo>
                    <a:cubicBezTo>
                      <a:pt x="323" y="135"/>
                      <a:pt x="302" y="119"/>
                      <a:pt x="242" y="112"/>
                    </a:cubicBezTo>
                    <a:cubicBezTo>
                      <a:pt x="218" y="104"/>
                      <a:pt x="194" y="96"/>
                      <a:pt x="170" y="88"/>
                    </a:cubicBezTo>
                    <a:cubicBezTo>
                      <a:pt x="154" y="83"/>
                      <a:pt x="122" y="72"/>
                      <a:pt x="122" y="72"/>
                    </a:cubicBezTo>
                    <a:cubicBezTo>
                      <a:pt x="141" y="165"/>
                      <a:pt x="154" y="184"/>
                      <a:pt x="250" y="200"/>
                    </a:cubicBezTo>
                    <a:cubicBezTo>
                      <a:pt x="153" y="232"/>
                      <a:pt x="97" y="162"/>
                      <a:pt x="18" y="136"/>
                    </a:cubicBezTo>
                    <a:cubicBezTo>
                      <a:pt x="13" y="144"/>
                      <a:pt x="3" y="150"/>
                      <a:pt x="2" y="160"/>
                    </a:cubicBezTo>
                    <a:cubicBezTo>
                      <a:pt x="0" y="173"/>
                      <a:pt x="19" y="234"/>
                      <a:pt x="34" y="240"/>
                    </a:cubicBezTo>
                    <a:cubicBezTo>
                      <a:pt x="57" y="248"/>
                      <a:pt x="82" y="245"/>
                      <a:pt x="106" y="248"/>
                    </a:cubicBezTo>
                    <a:cubicBezTo>
                      <a:pt x="172" y="270"/>
                      <a:pt x="137" y="262"/>
                      <a:pt x="210" y="272"/>
                    </a:cubicBezTo>
                    <a:cubicBezTo>
                      <a:pt x="268" y="267"/>
                      <a:pt x="323" y="266"/>
                      <a:pt x="378" y="248"/>
                    </a:cubicBezTo>
                    <a:cubicBezTo>
                      <a:pt x="428" y="172"/>
                      <a:pt x="460" y="89"/>
                      <a:pt x="482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Freeform 30"/>
              <p:cNvSpPr>
                <a:spLocks/>
              </p:cNvSpPr>
              <p:nvPr/>
            </p:nvSpPr>
            <p:spPr bwMode="auto">
              <a:xfrm>
                <a:off x="1392" y="2448"/>
                <a:ext cx="600" cy="363"/>
              </a:xfrm>
              <a:custGeom>
                <a:avLst/>
                <a:gdLst>
                  <a:gd name="T0" fmla="*/ 433 w 600"/>
                  <a:gd name="T1" fmla="*/ 7 h 363"/>
                  <a:gd name="T2" fmla="*/ 466 w 600"/>
                  <a:gd name="T3" fmla="*/ 29 h 363"/>
                  <a:gd name="T4" fmla="*/ 500 w 600"/>
                  <a:gd name="T5" fmla="*/ 40 h 363"/>
                  <a:gd name="T6" fmla="*/ 511 w 600"/>
                  <a:gd name="T7" fmla="*/ 74 h 363"/>
                  <a:gd name="T8" fmla="*/ 578 w 600"/>
                  <a:gd name="T9" fmla="*/ 163 h 363"/>
                  <a:gd name="T10" fmla="*/ 522 w 600"/>
                  <a:gd name="T11" fmla="*/ 363 h 363"/>
                  <a:gd name="T12" fmla="*/ 133 w 600"/>
                  <a:gd name="T13" fmla="*/ 340 h 363"/>
                  <a:gd name="T14" fmla="*/ 33 w 600"/>
                  <a:gd name="T15" fmla="*/ 307 h 363"/>
                  <a:gd name="T16" fmla="*/ 0 w 600"/>
                  <a:gd name="T17" fmla="*/ 296 h 363"/>
                  <a:gd name="T18" fmla="*/ 211 w 600"/>
                  <a:gd name="T19" fmla="*/ 229 h 363"/>
                  <a:gd name="T20" fmla="*/ 211 w 600"/>
                  <a:gd name="T21" fmla="*/ 207 h 363"/>
                  <a:gd name="T22" fmla="*/ 178 w 600"/>
                  <a:gd name="T23" fmla="*/ 185 h 363"/>
                  <a:gd name="T24" fmla="*/ 233 w 600"/>
                  <a:gd name="T25" fmla="*/ 107 h 363"/>
                  <a:gd name="T26" fmla="*/ 311 w 600"/>
                  <a:gd name="T27" fmla="*/ 107 h 363"/>
                  <a:gd name="T28" fmla="*/ 300 w 600"/>
                  <a:gd name="T29" fmla="*/ 74 h 363"/>
                  <a:gd name="T30" fmla="*/ 444 w 600"/>
                  <a:gd name="T31" fmla="*/ 18 h 363"/>
                  <a:gd name="T32" fmla="*/ 433 w 600"/>
                  <a:gd name="T33" fmla="*/ 7 h 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363"/>
                  <a:gd name="T53" fmla="*/ 600 w 600"/>
                  <a:gd name="T54" fmla="*/ 363 h 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363">
                    <a:moveTo>
                      <a:pt x="433" y="7"/>
                    </a:moveTo>
                    <a:cubicBezTo>
                      <a:pt x="444" y="14"/>
                      <a:pt x="454" y="23"/>
                      <a:pt x="466" y="29"/>
                    </a:cubicBezTo>
                    <a:cubicBezTo>
                      <a:pt x="477" y="34"/>
                      <a:pt x="492" y="32"/>
                      <a:pt x="500" y="40"/>
                    </a:cubicBezTo>
                    <a:cubicBezTo>
                      <a:pt x="508" y="48"/>
                      <a:pt x="505" y="64"/>
                      <a:pt x="511" y="74"/>
                    </a:cubicBezTo>
                    <a:cubicBezTo>
                      <a:pt x="542" y="130"/>
                      <a:pt x="544" y="129"/>
                      <a:pt x="578" y="163"/>
                    </a:cubicBezTo>
                    <a:cubicBezTo>
                      <a:pt x="572" y="239"/>
                      <a:pt x="600" y="335"/>
                      <a:pt x="522" y="363"/>
                    </a:cubicBezTo>
                    <a:cubicBezTo>
                      <a:pt x="515" y="363"/>
                      <a:pt x="225" y="359"/>
                      <a:pt x="133" y="340"/>
                    </a:cubicBezTo>
                    <a:cubicBezTo>
                      <a:pt x="130" y="339"/>
                      <a:pt x="51" y="313"/>
                      <a:pt x="33" y="307"/>
                    </a:cubicBezTo>
                    <a:cubicBezTo>
                      <a:pt x="22" y="303"/>
                      <a:pt x="0" y="296"/>
                      <a:pt x="0" y="296"/>
                    </a:cubicBezTo>
                    <a:cubicBezTo>
                      <a:pt x="33" y="196"/>
                      <a:pt x="81" y="237"/>
                      <a:pt x="211" y="229"/>
                    </a:cubicBezTo>
                    <a:cubicBezTo>
                      <a:pt x="264" y="211"/>
                      <a:pt x="246" y="225"/>
                      <a:pt x="211" y="207"/>
                    </a:cubicBezTo>
                    <a:cubicBezTo>
                      <a:pt x="199" y="201"/>
                      <a:pt x="189" y="192"/>
                      <a:pt x="178" y="185"/>
                    </a:cubicBezTo>
                    <a:cubicBezTo>
                      <a:pt x="204" y="107"/>
                      <a:pt x="178" y="125"/>
                      <a:pt x="233" y="107"/>
                    </a:cubicBezTo>
                    <a:cubicBezTo>
                      <a:pt x="242" y="109"/>
                      <a:pt x="299" y="132"/>
                      <a:pt x="311" y="107"/>
                    </a:cubicBezTo>
                    <a:cubicBezTo>
                      <a:pt x="316" y="97"/>
                      <a:pt x="304" y="85"/>
                      <a:pt x="300" y="74"/>
                    </a:cubicBezTo>
                    <a:cubicBezTo>
                      <a:pt x="324" y="0"/>
                      <a:pt x="368" y="37"/>
                      <a:pt x="444" y="18"/>
                    </a:cubicBezTo>
                    <a:cubicBezTo>
                      <a:pt x="449" y="17"/>
                      <a:pt x="437" y="11"/>
                      <a:pt x="433" y="7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3" name="Group 31"/>
            <p:cNvGrpSpPr>
              <a:grpSpLocks/>
            </p:cNvGrpSpPr>
            <p:nvPr/>
          </p:nvGrpSpPr>
          <p:grpSpPr bwMode="auto">
            <a:xfrm flipH="1">
              <a:off x="183" y="1151"/>
              <a:ext cx="1431" cy="1182"/>
              <a:chOff x="1536" y="1968"/>
              <a:chExt cx="986" cy="711"/>
            </a:xfrm>
          </p:grpSpPr>
          <p:sp>
            <p:nvSpPr>
              <p:cNvPr id="15383" name="Freeform 32"/>
              <p:cNvSpPr>
                <a:spLocks/>
              </p:cNvSpPr>
              <p:nvPr/>
            </p:nvSpPr>
            <p:spPr bwMode="auto">
              <a:xfrm>
                <a:off x="2353" y="2056"/>
                <a:ext cx="169" cy="256"/>
              </a:xfrm>
              <a:custGeom>
                <a:avLst/>
                <a:gdLst>
                  <a:gd name="T0" fmla="*/ 39 w 169"/>
                  <a:gd name="T1" fmla="*/ 24 h 256"/>
                  <a:gd name="T2" fmla="*/ 7 w 169"/>
                  <a:gd name="T3" fmla="*/ 152 h 256"/>
                  <a:gd name="T4" fmla="*/ 47 w 169"/>
                  <a:gd name="T5" fmla="*/ 256 h 256"/>
                  <a:gd name="T6" fmla="*/ 55 w 169"/>
                  <a:gd name="T7" fmla="*/ 224 h 256"/>
                  <a:gd name="T8" fmla="*/ 63 w 169"/>
                  <a:gd name="T9" fmla="*/ 160 h 256"/>
                  <a:gd name="T10" fmla="*/ 79 w 169"/>
                  <a:gd name="T11" fmla="*/ 208 h 256"/>
                  <a:gd name="T12" fmla="*/ 103 w 169"/>
                  <a:gd name="T13" fmla="*/ 224 h 256"/>
                  <a:gd name="T14" fmla="*/ 119 w 169"/>
                  <a:gd name="T15" fmla="*/ 80 h 256"/>
                  <a:gd name="T16" fmla="*/ 111 w 169"/>
                  <a:gd name="T17" fmla="*/ 32 h 256"/>
                  <a:gd name="T18" fmla="*/ 63 w 169"/>
                  <a:gd name="T19" fmla="*/ 0 h 256"/>
                  <a:gd name="T20" fmla="*/ 47 w 169"/>
                  <a:gd name="T21" fmla="*/ 24 h 256"/>
                  <a:gd name="T22" fmla="*/ 23 w 169"/>
                  <a:gd name="T23" fmla="*/ 32 h 256"/>
                  <a:gd name="T24" fmla="*/ 39 w 169"/>
                  <a:gd name="T25" fmla="*/ 24 h 2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256"/>
                  <a:gd name="T41" fmla="*/ 169 w 169"/>
                  <a:gd name="T42" fmla="*/ 256 h 2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256">
                    <a:moveTo>
                      <a:pt x="39" y="24"/>
                    </a:moveTo>
                    <a:cubicBezTo>
                      <a:pt x="25" y="67"/>
                      <a:pt x="18" y="108"/>
                      <a:pt x="7" y="152"/>
                    </a:cubicBezTo>
                    <a:cubicBezTo>
                      <a:pt x="12" y="201"/>
                      <a:pt x="0" y="240"/>
                      <a:pt x="47" y="256"/>
                    </a:cubicBezTo>
                    <a:cubicBezTo>
                      <a:pt x="50" y="245"/>
                      <a:pt x="53" y="235"/>
                      <a:pt x="55" y="224"/>
                    </a:cubicBezTo>
                    <a:cubicBezTo>
                      <a:pt x="59" y="203"/>
                      <a:pt x="45" y="172"/>
                      <a:pt x="63" y="160"/>
                    </a:cubicBezTo>
                    <a:cubicBezTo>
                      <a:pt x="77" y="151"/>
                      <a:pt x="74" y="192"/>
                      <a:pt x="79" y="208"/>
                    </a:cubicBezTo>
                    <a:cubicBezTo>
                      <a:pt x="82" y="217"/>
                      <a:pt x="95" y="219"/>
                      <a:pt x="103" y="224"/>
                    </a:cubicBezTo>
                    <a:cubicBezTo>
                      <a:pt x="169" y="202"/>
                      <a:pt x="131" y="223"/>
                      <a:pt x="119" y="80"/>
                    </a:cubicBezTo>
                    <a:cubicBezTo>
                      <a:pt x="118" y="64"/>
                      <a:pt x="120" y="45"/>
                      <a:pt x="111" y="32"/>
                    </a:cubicBezTo>
                    <a:cubicBezTo>
                      <a:pt x="100" y="16"/>
                      <a:pt x="63" y="0"/>
                      <a:pt x="63" y="0"/>
                    </a:cubicBezTo>
                    <a:cubicBezTo>
                      <a:pt x="58" y="8"/>
                      <a:pt x="55" y="18"/>
                      <a:pt x="47" y="24"/>
                    </a:cubicBezTo>
                    <a:cubicBezTo>
                      <a:pt x="40" y="29"/>
                      <a:pt x="31" y="32"/>
                      <a:pt x="23" y="32"/>
                    </a:cubicBezTo>
                    <a:cubicBezTo>
                      <a:pt x="17" y="32"/>
                      <a:pt x="34" y="27"/>
                      <a:pt x="39" y="24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4" name="Group 33"/>
              <p:cNvGrpSpPr>
                <a:grpSpLocks/>
              </p:cNvGrpSpPr>
              <p:nvPr/>
            </p:nvGrpSpPr>
            <p:grpSpPr bwMode="auto">
              <a:xfrm>
                <a:off x="1536" y="1968"/>
                <a:ext cx="867" cy="711"/>
                <a:chOff x="1533" y="1978"/>
                <a:chExt cx="867" cy="711"/>
              </a:xfrm>
            </p:grpSpPr>
            <p:sp>
              <p:nvSpPr>
                <p:cNvPr id="15385" name="Freeform 34"/>
                <p:cNvSpPr>
                  <a:spLocks/>
                </p:cNvSpPr>
                <p:nvPr/>
              </p:nvSpPr>
              <p:spPr bwMode="auto">
                <a:xfrm>
                  <a:off x="1533" y="2178"/>
                  <a:ext cx="833" cy="511"/>
                </a:xfrm>
                <a:custGeom>
                  <a:avLst/>
                  <a:gdLst>
                    <a:gd name="T0" fmla="*/ 356 w 833"/>
                    <a:gd name="T1" fmla="*/ 0 h 511"/>
                    <a:gd name="T2" fmla="*/ 289 w 833"/>
                    <a:gd name="T3" fmla="*/ 22 h 511"/>
                    <a:gd name="T4" fmla="*/ 256 w 833"/>
                    <a:gd name="T5" fmla="*/ 33 h 511"/>
                    <a:gd name="T6" fmla="*/ 178 w 833"/>
                    <a:gd name="T7" fmla="*/ 100 h 511"/>
                    <a:gd name="T8" fmla="*/ 111 w 833"/>
                    <a:gd name="T9" fmla="*/ 122 h 511"/>
                    <a:gd name="T10" fmla="*/ 0 w 833"/>
                    <a:gd name="T11" fmla="*/ 166 h 511"/>
                    <a:gd name="T12" fmla="*/ 89 w 833"/>
                    <a:gd name="T13" fmla="*/ 188 h 511"/>
                    <a:gd name="T14" fmla="*/ 133 w 833"/>
                    <a:gd name="T15" fmla="*/ 200 h 511"/>
                    <a:gd name="T16" fmla="*/ 333 w 833"/>
                    <a:gd name="T17" fmla="*/ 155 h 511"/>
                    <a:gd name="T18" fmla="*/ 345 w 833"/>
                    <a:gd name="T19" fmla="*/ 344 h 511"/>
                    <a:gd name="T20" fmla="*/ 411 w 833"/>
                    <a:gd name="T21" fmla="*/ 322 h 511"/>
                    <a:gd name="T22" fmla="*/ 444 w 833"/>
                    <a:gd name="T23" fmla="*/ 311 h 511"/>
                    <a:gd name="T24" fmla="*/ 467 w 833"/>
                    <a:gd name="T25" fmla="*/ 288 h 511"/>
                    <a:gd name="T26" fmla="*/ 511 w 833"/>
                    <a:gd name="T27" fmla="*/ 411 h 511"/>
                    <a:gd name="T28" fmla="*/ 544 w 833"/>
                    <a:gd name="T29" fmla="*/ 422 h 511"/>
                    <a:gd name="T30" fmla="*/ 600 w 833"/>
                    <a:gd name="T31" fmla="*/ 377 h 511"/>
                    <a:gd name="T32" fmla="*/ 644 w 833"/>
                    <a:gd name="T33" fmla="*/ 311 h 511"/>
                    <a:gd name="T34" fmla="*/ 678 w 833"/>
                    <a:gd name="T35" fmla="*/ 422 h 511"/>
                    <a:gd name="T36" fmla="*/ 700 w 833"/>
                    <a:gd name="T37" fmla="*/ 511 h 511"/>
                    <a:gd name="T38" fmla="*/ 711 w 833"/>
                    <a:gd name="T39" fmla="*/ 477 h 511"/>
                    <a:gd name="T40" fmla="*/ 722 w 833"/>
                    <a:gd name="T41" fmla="*/ 400 h 511"/>
                    <a:gd name="T42" fmla="*/ 789 w 833"/>
                    <a:gd name="T43" fmla="*/ 444 h 511"/>
                    <a:gd name="T44" fmla="*/ 822 w 833"/>
                    <a:gd name="T45" fmla="*/ 500 h 511"/>
                    <a:gd name="T46" fmla="*/ 833 w 833"/>
                    <a:gd name="T47" fmla="*/ 466 h 511"/>
                    <a:gd name="T48" fmla="*/ 800 w 833"/>
                    <a:gd name="T49" fmla="*/ 288 h 511"/>
                    <a:gd name="T50" fmla="*/ 733 w 833"/>
                    <a:gd name="T51" fmla="*/ 144 h 511"/>
                    <a:gd name="T52" fmla="*/ 711 w 833"/>
                    <a:gd name="T53" fmla="*/ 111 h 511"/>
                    <a:gd name="T54" fmla="*/ 589 w 833"/>
                    <a:gd name="T55" fmla="*/ 77 h 511"/>
                    <a:gd name="T56" fmla="*/ 433 w 833"/>
                    <a:gd name="T57" fmla="*/ 33 h 511"/>
                    <a:gd name="T58" fmla="*/ 356 w 833"/>
                    <a:gd name="T59" fmla="*/ 0 h 5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33"/>
                    <a:gd name="T91" fmla="*/ 0 h 511"/>
                    <a:gd name="T92" fmla="*/ 833 w 833"/>
                    <a:gd name="T93" fmla="*/ 511 h 5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33" h="511">
                      <a:moveTo>
                        <a:pt x="356" y="0"/>
                      </a:moveTo>
                      <a:cubicBezTo>
                        <a:pt x="334" y="7"/>
                        <a:pt x="311" y="15"/>
                        <a:pt x="289" y="22"/>
                      </a:cubicBezTo>
                      <a:cubicBezTo>
                        <a:pt x="278" y="26"/>
                        <a:pt x="256" y="33"/>
                        <a:pt x="256" y="33"/>
                      </a:cubicBezTo>
                      <a:cubicBezTo>
                        <a:pt x="243" y="46"/>
                        <a:pt x="191" y="93"/>
                        <a:pt x="178" y="100"/>
                      </a:cubicBezTo>
                      <a:cubicBezTo>
                        <a:pt x="157" y="111"/>
                        <a:pt x="111" y="122"/>
                        <a:pt x="111" y="122"/>
                      </a:cubicBezTo>
                      <a:cubicBezTo>
                        <a:pt x="73" y="147"/>
                        <a:pt x="44" y="155"/>
                        <a:pt x="0" y="166"/>
                      </a:cubicBezTo>
                      <a:cubicBezTo>
                        <a:pt x="30" y="173"/>
                        <a:pt x="59" y="180"/>
                        <a:pt x="89" y="188"/>
                      </a:cubicBezTo>
                      <a:cubicBezTo>
                        <a:pt x="104" y="192"/>
                        <a:pt x="133" y="200"/>
                        <a:pt x="133" y="200"/>
                      </a:cubicBezTo>
                      <a:cubicBezTo>
                        <a:pt x="230" y="191"/>
                        <a:pt x="264" y="201"/>
                        <a:pt x="333" y="155"/>
                      </a:cubicBezTo>
                      <a:cubicBezTo>
                        <a:pt x="337" y="218"/>
                        <a:pt x="318" y="287"/>
                        <a:pt x="345" y="344"/>
                      </a:cubicBezTo>
                      <a:cubicBezTo>
                        <a:pt x="355" y="365"/>
                        <a:pt x="389" y="329"/>
                        <a:pt x="411" y="322"/>
                      </a:cubicBezTo>
                      <a:cubicBezTo>
                        <a:pt x="422" y="318"/>
                        <a:pt x="444" y="311"/>
                        <a:pt x="444" y="311"/>
                      </a:cubicBezTo>
                      <a:cubicBezTo>
                        <a:pt x="452" y="303"/>
                        <a:pt x="456" y="288"/>
                        <a:pt x="467" y="288"/>
                      </a:cubicBezTo>
                      <a:cubicBezTo>
                        <a:pt x="500" y="288"/>
                        <a:pt x="501" y="395"/>
                        <a:pt x="511" y="411"/>
                      </a:cubicBezTo>
                      <a:cubicBezTo>
                        <a:pt x="517" y="421"/>
                        <a:pt x="533" y="418"/>
                        <a:pt x="544" y="422"/>
                      </a:cubicBezTo>
                      <a:cubicBezTo>
                        <a:pt x="570" y="405"/>
                        <a:pt x="582" y="401"/>
                        <a:pt x="600" y="377"/>
                      </a:cubicBezTo>
                      <a:cubicBezTo>
                        <a:pt x="616" y="356"/>
                        <a:pt x="644" y="311"/>
                        <a:pt x="644" y="311"/>
                      </a:cubicBezTo>
                      <a:cubicBezTo>
                        <a:pt x="691" y="356"/>
                        <a:pt x="658" y="315"/>
                        <a:pt x="678" y="422"/>
                      </a:cubicBezTo>
                      <a:cubicBezTo>
                        <a:pt x="684" y="452"/>
                        <a:pt x="700" y="511"/>
                        <a:pt x="700" y="511"/>
                      </a:cubicBezTo>
                      <a:cubicBezTo>
                        <a:pt x="704" y="500"/>
                        <a:pt x="709" y="489"/>
                        <a:pt x="711" y="477"/>
                      </a:cubicBezTo>
                      <a:cubicBezTo>
                        <a:pt x="716" y="452"/>
                        <a:pt x="698" y="410"/>
                        <a:pt x="722" y="400"/>
                      </a:cubicBezTo>
                      <a:cubicBezTo>
                        <a:pt x="747" y="390"/>
                        <a:pt x="789" y="444"/>
                        <a:pt x="789" y="444"/>
                      </a:cubicBezTo>
                      <a:cubicBezTo>
                        <a:pt x="790" y="446"/>
                        <a:pt x="804" y="506"/>
                        <a:pt x="822" y="500"/>
                      </a:cubicBezTo>
                      <a:cubicBezTo>
                        <a:pt x="833" y="496"/>
                        <a:pt x="829" y="477"/>
                        <a:pt x="833" y="466"/>
                      </a:cubicBezTo>
                      <a:cubicBezTo>
                        <a:pt x="814" y="409"/>
                        <a:pt x="807" y="348"/>
                        <a:pt x="800" y="288"/>
                      </a:cubicBezTo>
                      <a:cubicBezTo>
                        <a:pt x="790" y="211"/>
                        <a:pt x="806" y="168"/>
                        <a:pt x="733" y="144"/>
                      </a:cubicBezTo>
                      <a:cubicBezTo>
                        <a:pt x="726" y="133"/>
                        <a:pt x="721" y="119"/>
                        <a:pt x="711" y="111"/>
                      </a:cubicBezTo>
                      <a:cubicBezTo>
                        <a:pt x="678" y="85"/>
                        <a:pt x="629" y="90"/>
                        <a:pt x="589" y="77"/>
                      </a:cubicBezTo>
                      <a:cubicBezTo>
                        <a:pt x="537" y="60"/>
                        <a:pt x="485" y="50"/>
                        <a:pt x="433" y="33"/>
                      </a:cubicBezTo>
                      <a:cubicBezTo>
                        <a:pt x="412" y="26"/>
                        <a:pt x="375" y="0"/>
                        <a:pt x="356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6" name="Freeform 35"/>
                <p:cNvSpPr>
                  <a:spLocks/>
                </p:cNvSpPr>
                <p:nvPr/>
              </p:nvSpPr>
              <p:spPr bwMode="auto">
                <a:xfrm>
                  <a:off x="1666" y="2066"/>
                  <a:ext cx="713" cy="534"/>
                </a:xfrm>
                <a:custGeom>
                  <a:avLst/>
                  <a:gdLst>
                    <a:gd name="T0" fmla="*/ 300 w 713"/>
                    <a:gd name="T1" fmla="*/ 23 h 534"/>
                    <a:gd name="T2" fmla="*/ 100 w 713"/>
                    <a:gd name="T3" fmla="*/ 112 h 534"/>
                    <a:gd name="T4" fmla="*/ 34 w 713"/>
                    <a:gd name="T5" fmla="*/ 156 h 534"/>
                    <a:gd name="T6" fmla="*/ 0 w 713"/>
                    <a:gd name="T7" fmla="*/ 178 h 534"/>
                    <a:gd name="T8" fmla="*/ 34 w 713"/>
                    <a:gd name="T9" fmla="*/ 212 h 534"/>
                    <a:gd name="T10" fmla="*/ 234 w 713"/>
                    <a:gd name="T11" fmla="*/ 200 h 534"/>
                    <a:gd name="T12" fmla="*/ 245 w 713"/>
                    <a:gd name="T13" fmla="*/ 378 h 534"/>
                    <a:gd name="T14" fmla="*/ 367 w 713"/>
                    <a:gd name="T15" fmla="*/ 278 h 534"/>
                    <a:gd name="T16" fmla="*/ 400 w 713"/>
                    <a:gd name="T17" fmla="*/ 289 h 534"/>
                    <a:gd name="T18" fmla="*/ 434 w 713"/>
                    <a:gd name="T19" fmla="*/ 478 h 534"/>
                    <a:gd name="T20" fmla="*/ 467 w 713"/>
                    <a:gd name="T21" fmla="*/ 456 h 534"/>
                    <a:gd name="T22" fmla="*/ 478 w 713"/>
                    <a:gd name="T23" fmla="*/ 423 h 534"/>
                    <a:gd name="T24" fmla="*/ 545 w 713"/>
                    <a:gd name="T25" fmla="*/ 334 h 534"/>
                    <a:gd name="T26" fmla="*/ 567 w 713"/>
                    <a:gd name="T27" fmla="*/ 300 h 534"/>
                    <a:gd name="T28" fmla="*/ 634 w 713"/>
                    <a:gd name="T29" fmla="*/ 534 h 534"/>
                    <a:gd name="T30" fmla="*/ 689 w 713"/>
                    <a:gd name="T31" fmla="*/ 400 h 534"/>
                    <a:gd name="T32" fmla="*/ 711 w 713"/>
                    <a:gd name="T33" fmla="*/ 312 h 534"/>
                    <a:gd name="T34" fmla="*/ 689 w 713"/>
                    <a:gd name="T35" fmla="*/ 212 h 534"/>
                    <a:gd name="T36" fmla="*/ 567 w 713"/>
                    <a:gd name="T37" fmla="*/ 134 h 534"/>
                    <a:gd name="T38" fmla="*/ 467 w 713"/>
                    <a:gd name="T39" fmla="*/ 56 h 534"/>
                    <a:gd name="T40" fmla="*/ 400 w 713"/>
                    <a:gd name="T41" fmla="*/ 34 h 534"/>
                    <a:gd name="T42" fmla="*/ 334 w 713"/>
                    <a:gd name="T43" fmla="*/ 0 h 534"/>
                    <a:gd name="T44" fmla="*/ 300 w 713"/>
                    <a:gd name="T45" fmla="*/ 23 h 5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13"/>
                    <a:gd name="T70" fmla="*/ 0 h 534"/>
                    <a:gd name="T71" fmla="*/ 713 w 713"/>
                    <a:gd name="T72" fmla="*/ 534 h 5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13" h="534">
                      <a:moveTo>
                        <a:pt x="300" y="23"/>
                      </a:moveTo>
                      <a:cubicBezTo>
                        <a:pt x="239" y="64"/>
                        <a:pt x="170" y="87"/>
                        <a:pt x="100" y="112"/>
                      </a:cubicBezTo>
                      <a:cubicBezTo>
                        <a:pt x="75" y="121"/>
                        <a:pt x="56" y="141"/>
                        <a:pt x="34" y="156"/>
                      </a:cubicBezTo>
                      <a:cubicBezTo>
                        <a:pt x="23" y="163"/>
                        <a:pt x="0" y="178"/>
                        <a:pt x="0" y="178"/>
                      </a:cubicBezTo>
                      <a:cubicBezTo>
                        <a:pt x="11" y="189"/>
                        <a:pt x="18" y="210"/>
                        <a:pt x="34" y="212"/>
                      </a:cubicBezTo>
                      <a:cubicBezTo>
                        <a:pt x="100" y="218"/>
                        <a:pt x="182" y="159"/>
                        <a:pt x="234" y="200"/>
                      </a:cubicBezTo>
                      <a:cubicBezTo>
                        <a:pt x="281" y="237"/>
                        <a:pt x="241" y="319"/>
                        <a:pt x="245" y="378"/>
                      </a:cubicBezTo>
                      <a:cubicBezTo>
                        <a:pt x="290" y="348"/>
                        <a:pt x="322" y="308"/>
                        <a:pt x="367" y="278"/>
                      </a:cubicBezTo>
                      <a:cubicBezTo>
                        <a:pt x="378" y="282"/>
                        <a:pt x="394" y="279"/>
                        <a:pt x="400" y="289"/>
                      </a:cubicBezTo>
                      <a:cubicBezTo>
                        <a:pt x="414" y="314"/>
                        <a:pt x="428" y="445"/>
                        <a:pt x="434" y="478"/>
                      </a:cubicBezTo>
                      <a:cubicBezTo>
                        <a:pt x="445" y="471"/>
                        <a:pt x="459" y="466"/>
                        <a:pt x="467" y="456"/>
                      </a:cubicBezTo>
                      <a:cubicBezTo>
                        <a:pt x="474" y="447"/>
                        <a:pt x="472" y="433"/>
                        <a:pt x="478" y="423"/>
                      </a:cubicBezTo>
                      <a:cubicBezTo>
                        <a:pt x="497" y="391"/>
                        <a:pt x="524" y="365"/>
                        <a:pt x="545" y="334"/>
                      </a:cubicBezTo>
                      <a:cubicBezTo>
                        <a:pt x="553" y="323"/>
                        <a:pt x="567" y="300"/>
                        <a:pt x="567" y="300"/>
                      </a:cubicBezTo>
                      <a:cubicBezTo>
                        <a:pt x="593" y="378"/>
                        <a:pt x="615" y="454"/>
                        <a:pt x="634" y="534"/>
                      </a:cubicBezTo>
                      <a:cubicBezTo>
                        <a:pt x="661" y="493"/>
                        <a:pt x="677" y="448"/>
                        <a:pt x="689" y="400"/>
                      </a:cubicBezTo>
                      <a:cubicBezTo>
                        <a:pt x="696" y="371"/>
                        <a:pt x="711" y="312"/>
                        <a:pt x="711" y="312"/>
                      </a:cubicBezTo>
                      <a:cubicBezTo>
                        <a:pt x="705" y="278"/>
                        <a:pt x="713" y="236"/>
                        <a:pt x="689" y="212"/>
                      </a:cubicBezTo>
                      <a:cubicBezTo>
                        <a:pt x="667" y="190"/>
                        <a:pt x="600" y="145"/>
                        <a:pt x="567" y="134"/>
                      </a:cubicBezTo>
                      <a:cubicBezTo>
                        <a:pt x="538" y="112"/>
                        <a:pt x="502" y="71"/>
                        <a:pt x="467" y="56"/>
                      </a:cubicBezTo>
                      <a:cubicBezTo>
                        <a:pt x="445" y="47"/>
                        <a:pt x="400" y="34"/>
                        <a:pt x="400" y="34"/>
                      </a:cubicBezTo>
                      <a:cubicBezTo>
                        <a:pt x="385" y="24"/>
                        <a:pt x="355" y="0"/>
                        <a:pt x="334" y="0"/>
                      </a:cubicBezTo>
                      <a:cubicBezTo>
                        <a:pt x="271" y="0"/>
                        <a:pt x="282" y="5"/>
                        <a:pt x="300" y="2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Freeform 36"/>
                <p:cNvSpPr>
                  <a:spLocks/>
                </p:cNvSpPr>
                <p:nvPr/>
              </p:nvSpPr>
              <p:spPr bwMode="auto">
                <a:xfrm>
                  <a:off x="1768" y="1978"/>
                  <a:ext cx="632" cy="455"/>
                </a:xfrm>
                <a:custGeom>
                  <a:avLst/>
                  <a:gdLst>
                    <a:gd name="T0" fmla="*/ 265 w 632"/>
                    <a:gd name="T1" fmla="*/ 0 h 455"/>
                    <a:gd name="T2" fmla="*/ 232 w 632"/>
                    <a:gd name="T3" fmla="*/ 33 h 455"/>
                    <a:gd name="T4" fmla="*/ 198 w 632"/>
                    <a:gd name="T5" fmla="*/ 55 h 455"/>
                    <a:gd name="T6" fmla="*/ 110 w 632"/>
                    <a:gd name="T7" fmla="*/ 133 h 455"/>
                    <a:gd name="T8" fmla="*/ 21 w 632"/>
                    <a:gd name="T9" fmla="*/ 222 h 455"/>
                    <a:gd name="T10" fmla="*/ 10 w 632"/>
                    <a:gd name="T11" fmla="*/ 255 h 455"/>
                    <a:gd name="T12" fmla="*/ 43 w 632"/>
                    <a:gd name="T13" fmla="*/ 233 h 455"/>
                    <a:gd name="T14" fmla="*/ 254 w 632"/>
                    <a:gd name="T15" fmla="*/ 188 h 455"/>
                    <a:gd name="T16" fmla="*/ 287 w 632"/>
                    <a:gd name="T17" fmla="*/ 200 h 455"/>
                    <a:gd name="T18" fmla="*/ 298 w 632"/>
                    <a:gd name="T19" fmla="*/ 266 h 455"/>
                    <a:gd name="T20" fmla="*/ 309 w 632"/>
                    <a:gd name="T21" fmla="*/ 377 h 455"/>
                    <a:gd name="T22" fmla="*/ 476 w 632"/>
                    <a:gd name="T23" fmla="*/ 244 h 455"/>
                    <a:gd name="T24" fmla="*/ 521 w 632"/>
                    <a:gd name="T25" fmla="*/ 455 h 455"/>
                    <a:gd name="T26" fmla="*/ 609 w 632"/>
                    <a:gd name="T27" fmla="*/ 288 h 455"/>
                    <a:gd name="T28" fmla="*/ 632 w 632"/>
                    <a:gd name="T29" fmla="*/ 222 h 455"/>
                    <a:gd name="T30" fmla="*/ 621 w 632"/>
                    <a:gd name="T31" fmla="*/ 155 h 455"/>
                    <a:gd name="T32" fmla="*/ 598 w 632"/>
                    <a:gd name="T33" fmla="*/ 133 h 455"/>
                    <a:gd name="T34" fmla="*/ 398 w 632"/>
                    <a:gd name="T35" fmla="*/ 66 h 455"/>
                    <a:gd name="T36" fmla="*/ 265 w 632"/>
                    <a:gd name="T37" fmla="*/ 22 h 455"/>
                    <a:gd name="T38" fmla="*/ 265 w 632"/>
                    <a:gd name="T39" fmla="*/ 0 h 4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32"/>
                    <a:gd name="T61" fmla="*/ 0 h 455"/>
                    <a:gd name="T62" fmla="*/ 632 w 632"/>
                    <a:gd name="T63" fmla="*/ 455 h 4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32" h="455">
                      <a:moveTo>
                        <a:pt x="265" y="0"/>
                      </a:moveTo>
                      <a:cubicBezTo>
                        <a:pt x="254" y="11"/>
                        <a:pt x="244" y="23"/>
                        <a:pt x="232" y="33"/>
                      </a:cubicBezTo>
                      <a:cubicBezTo>
                        <a:pt x="222" y="42"/>
                        <a:pt x="208" y="46"/>
                        <a:pt x="198" y="55"/>
                      </a:cubicBezTo>
                      <a:cubicBezTo>
                        <a:pt x="90" y="149"/>
                        <a:pt x="187" y="82"/>
                        <a:pt x="110" y="133"/>
                      </a:cubicBezTo>
                      <a:cubicBezTo>
                        <a:pt x="84" y="171"/>
                        <a:pt x="59" y="197"/>
                        <a:pt x="21" y="222"/>
                      </a:cubicBezTo>
                      <a:cubicBezTo>
                        <a:pt x="17" y="233"/>
                        <a:pt x="0" y="250"/>
                        <a:pt x="10" y="255"/>
                      </a:cubicBezTo>
                      <a:cubicBezTo>
                        <a:pt x="22" y="261"/>
                        <a:pt x="31" y="238"/>
                        <a:pt x="43" y="233"/>
                      </a:cubicBezTo>
                      <a:cubicBezTo>
                        <a:pt x="110" y="208"/>
                        <a:pt x="186" y="213"/>
                        <a:pt x="254" y="188"/>
                      </a:cubicBezTo>
                      <a:cubicBezTo>
                        <a:pt x="265" y="192"/>
                        <a:pt x="281" y="190"/>
                        <a:pt x="287" y="200"/>
                      </a:cubicBezTo>
                      <a:cubicBezTo>
                        <a:pt x="298" y="219"/>
                        <a:pt x="295" y="244"/>
                        <a:pt x="298" y="266"/>
                      </a:cubicBezTo>
                      <a:cubicBezTo>
                        <a:pt x="303" y="303"/>
                        <a:pt x="305" y="340"/>
                        <a:pt x="309" y="377"/>
                      </a:cubicBezTo>
                      <a:cubicBezTo>
                        <a:pt x="397" y="348"/>
                        <a:pt x="426" y="319"/>
                        <a:pt x="476" y="244"/>
                      </a:cubicBezTo>
                      <a:cubicBezTo>
                        <a:pt x="516" y="305"/>
                        <a:pt x="510" y="384"/>
                        <a:pt x="521" y="455"/>
                      </a:cubicBezTo>
                      <a:cubicBezTo>
                        <a:pt x="564" y="389"/>
                        <a:pt x="585" y="360"/>
                        <a:pt x="609" y="288"/>
                      </a:cubicBezTo>
                      <a:cubicBezTo>
                        <a:pt x="616" y="266"/>
                        <a:pt x="632" y="222"/>
                        <a:pt x="632" y="222"/>
                      </a:cubicBezTo>
                      <a:cubicBezTo>
                        <a:pt x="628" y="200"/>
                        <a:pt x="629" y="176"/>
                        <a:pt x="621" y="155"/>
                      </a:cubicBezTo>
                      <a:cubicBezTo>
                        <a:pt x="617" y="145"/>
                        <a:pt x="608" y="138"/>
                        <a:pt x="598" y="133"/>
                      </a:cubicBezTo>
                      <a:cubicBezTo>
                        <a:pt x="539" y="104"/>
                        <a:pt x="460" y="86"/>
                        <a:pt x="398" y="66"/>
                      </a:cubicBezTo>
                      <a:cubicBezTo>
                        <a:pt x="354" y="51"/>
                        <a:pt x="309" y="37"/>
                        <a:pt x="265" y="22"/>
                      </a:cubicBezTo>
                      <a:cubicBezTo>
                        <a:pt x="258" y="20"/>
                        <a:pt x="265" y="7"/>
                        <a:pt x="265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4" name="Group 37"/>
            <p:cNvGrpSpPr>
              <a:grpSpLocks/>
            </p:cNvGrpSpPr>
            <p:nvPr/>
          </p:nvGrpSpPr>
          <p:grpSpPr bwMode="auto">
            <a:xfrm flipH="1">
              <a:off x="1" y="153"/>
              <a:ext cx="1104" cy="1317"/>
              <a:chOff x="1887" y="1368"/>
              <a:chExt cx="761" cy="792"/>
            </a:xfrm>
          </p:grpSpPr>
          <p:sp>
            <p:nvSpPr>
              <p:cNvPr id="15378" name="Oval 38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576" cy="5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Oval 39"/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144" cy="1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Oval 40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48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Freeform 41"/>
              <p:cNvSpPr>
                <a:spLocks/>
              </p:cNvSpPr>
              <p:nvPr/>
            </p:nvSpPr>
            <p:spPr bwMode="auto">
              <a:xfrm>
                <a:off x="2476" y="1848"/>
                <a:ext cx="172" cy="104"/>
              </a:xfrm>
              <a:custGeom>
                <a:avLst/>
                <a:gdLst>
                  <a:gd name="T0" fmla="*/ 20 w 172"/>
                  <a:gd name="T1" fmla="*/ 0 h 104"/>
                  <a:gd name="T2" fmla="*/ 172 w 172"/>
                  <a:gd name="T3" fmla="*/ 32 h 104"/>
                  <a:gd name="T4" fmla="*/ 60 w 172"/>
                  <a:gd name="T5" fmla="*/ 88 h 104"/>
                  <a:gd name="T6" fmla="*/ 12 w 172"/>
                  <a:gd name="T7" fmla="*/ 104 h 104"/>
                  <a:gd name="T8" fmla="*/ 20 w 17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04"/>
                  <a:gd name="T17" fmla="*/ 172 w 17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04">
                    <a:moveTo>
                      <a:pt x="20" y="0"/>
                    </a:moveTo>
                    <a:cubicBezTo>
                      <a:pt x="73" y="7"/>
                      <a:pt x="120" y="22"/>
                      <a:pt x="172" y="32"/>
                    </a:cubicBezTo>
                    <a:cubicBezTo>
                      <a:pt x="147" y="70"/>
                      <a:pt x="102" y="74"/>
                      <a:pt x="60" y="88"/>
                    </a:cubicBezTo>
                    <a:cubicBezTo>
                      <a:pt x="44" y="93"/>
                      <a:pt x="12" y="104"/>
                      <a:pt x="12" y="104"/>
                    </a:cubicBezTo>
                    <a:cubicBezTo>
                      <a:pt x="0" y="68"/>
                      <a:pt x="8" y="36"/>
                      <a:pt x="20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Freeform 42"/>
              <p:cNvSpPr>
                <a:spLocks/>
              </p:cNvSpPr>
              <p:nvPr/>
            </p:nvSpPr>
            <p:spPr bwMode="auto">
              <a:xfrm>
                <a:off x="1887" y="1368"/>
                <a:ext cx="622" cy="338"/>
              </a:xfrm>
              <a:custGeom>
                <a:avLst/>
                <a:gdLst>
                  <a:gd name="T0" fmla="*/ 77 w 794"/>
                  <a:gd name="T1" fmla="*/ 46 h 430"/>
                  <a:gd name="T2" fmla="*/ 86 w 794"/>
                  <a:gd name="T3" fmla="*/ 29 h 430"/>
                  <a:gd name="T4" fmla="*/ 81 w 794"/>
                  <a:gd name="T5" fmla="*/ 5 h 430"/>
                  <a:gd name="T6" fmla="*/ 77 w 794"/>
                  <a:gd name="T7" fmla="*/ 22 h 430"/>
                  <a:gd name="T8" fmla="*/ 67 w 794"/>
                  <a:gd name="T9" fmla="*/ 17 h 430"/>
                  <a:gd name="T10" fmla="*/ 66 w 794"/>
                  <a:gd name="T11" fmla="*/ 14 h 430"/>
                  <a:gd name="T12" fmla="*/ 60 w 794"/>
                  <a:gd name="T13" fmla="*/ 10 h 430"/>
                  <a:gd name="T14" fmla="*/ 56 w 794"/>
                  <a:gd name="T15" fmla="*/ 7 h 430"/>
                  <a:gd name="T16" fmla="*/ 50 w 794"/>
                  <a:gd name="T17" fmla="*/ 2 h 430"/>
                  <a:gd name="T18" fmla="*/ 45 w 794"/>
                  <a:gd name="T19" fmla="*/ 2 h 430"/>
                  <a:gd name="T20" fmla="*/ 37 w 794"/>
                  <a:gd name="T21" fmla="*/ 2 h 430"/>
                  <a:gd name="T22" fmla="*/ 38 w 794"/>
                  <a:gd name="T23" fmla="*/ 4 h 430"/>
                  <a:gd name="T24" fmla="*/ 40 w 794"/>
                  <a:gd name="T25" fmla="*/ 9 h 430"/>
                  <a:gd name="T26" fmla="*/ 41 w 794"/>
                  <a:gd name="T27" fmla="*/ 14 h 430"/>
                  <a:gd name="T28" fmla="*/ 35 w 794"/>
                  <a:gd name="T29" fmla="*/ 16 h 430"/>
                  <a:gd name="T30" fmla="*/ 24 w 794"/>
                  <a:gd name="T31" fmla="*/ 19 h 430"/>
                  <a:gd name="T32" fmla="*/ 10 w 794"/>
                  <a:gd name="T33" fmla="*/ 18 h 430"/>
                  <a:gd name="T34" fmla="*/ 5 w 794"/>
                  <a:gd name="T35" fmla="*/ 16 h 430"/>
                  <a:gd name="T36" fmla="*/ 2 w 794"/>
                  <a:gd name="T37" fmla="*/ 13 h 430"/>
                  <a:gd name="T38" fmla="*/ 2 w 794"/>
                  <a:gd name="T39" fmla="*/ 19 h 430"/>
                  <a:gd name="T40" fmla="*/ 9 w 794"/>
                  <a:gd name="T41" fmla="*/ 35 h 430"/>
                  <a:gd name="T42" fmla="*/ 13 w 794"/>
                  <a:gd name="T43" fmla="*/ 40 h 430"/>
                  <a:gd name="T44" fmla="*/ 14 w 794"/>
                  <a:gd name="T45" fmla="*/ 42 h 430"/>
                  <a:gd name="T46" fmla="*/ 38 w 794"/>
                  <a:gd name="T47" fmla="*/ 49 h 430"/>
                  <a:gd name="T48" fmla="*/ 66 w 794"/>
                  <a:gd name="T49" fmla="*/ 48 h 430"/>
                  <a:gd name="T50" fmla="*/ 71 w 794"/>
                  <a:gd name="T51" fmla="*/ 47 h 430"/>
                  <a:gd name="T52" fmla="*/ 77 w 794"/>
                  <a:gd name="T53" fmla="*/ 46 h 4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4"/>
                  <a:gd name="T82" fmla="*/ 0 h 430"/>
                  <a:gd name="T83" fmla="*/ 794 w 794"/>
                  <a:gd name="T84" fmla="*/ 430 h 4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4" h="430">
                    <a:moveTo>
                      <a:pt x="685" y="396"/>
                    </a:moveTo>
                    <a:cubicBezTo>
                      <a:pt x="725" y="356"/>
                      <a:pt x="755" y="305"/>
                      <a:pt x="773" y="252"/>
                    </a:cubicBezTo>
                    <a:cubicBezTo>
                      <a:pt x="779" y="190"/>
                      <a:pt x="794" y="84"/>
                      <a:pt x="733" y="44"/>
                    </a:cubicBezTo>
                    <a:cubicBezTo>
                      <a:pt x="680" y="79"/>
                      <a:pt x="704" y="139"/>
                      <a:pt x="685" y="196"/>
                    </a:cubicBezTo>
                    <a:cubicBezTo>
                      <a:pt x="650" y="187"/>
                      <a:pt x="629" y="177"/>
                      <a:pt x="605" y="148"/>
                    </a:cubicBezTo>
                    <a:cubicBezTo>
                      <a:pt x="599" y="141"/>
                      <a:pt x="596" y="130"/>
                      <a:pt x="589" y="124"/>
                    </a:cubicBezTo>
                    <a:cubicBezTo>
                      <a:pt x="575" y="111"/>
                      <a:pt x="541" y="92"/>
                      <a:pt x="541" y="92"/>
                    </a:cubicBezTo>
                    <a:cubicBezTo>
                      <a:pt x="505" y="38"/>
                      <a:pt x="547" y="91"/>
                      <a:pt x="501" y="60"/>
                    </a:cubicBezTo>
                    <a:cubicBezTo>
                      <a:pt x="463" y="35"/>
                      <a:pt x="492" y="37"/>
                      <a:pt x="453" y="20"/>
                    </a:cubicBezTo>
                    <a:cubicBezTo>
                      <a:pt x="438" y="13"/>
                      <a:pt x="405" y="4"/>
                      <a:pt x="405" y="4"/>
                    </a:cubicBezTo>
                    <a:cubicBezTo>
                      <a:pt x="381" y="7"/>
                      <a:pt x="354" y="0"/>
                      <a:pt x="333" y="12"/>
                    </a:cubicBezTo>
                    <a:cubicBezTo>
                      <a:pt x="325" y="17"/>
                      <a:pt x="346" y="27"/>
                      <a:pt x="349" y="36"/>
                    </a:cubicBezTo>
                    <a:cubicBezTo>
                      <a:pt x="354" y="49"/>
                      <a:pt x="353" y="63"/>
                      <a:pt x="357" y="76"/>
                    </a:cubicBezTo>
                    <a:cubicBezTo>
                      <a:pt x="361" y="92"/>
                      <a:pt x="368" y="108"/>
                      <a:pt x="373" y="124"/>
                    </a:cubicBezTo>
                    <a:cubicBezTo>
                      <a:pt x="388" y="168"/>
                      <a:pt x="389" y="149"/>
                      <a:pt x="317" y="140"/>
                    </a:cubicBezTo>
                    <a:cubicBezTo>
                      <a:pt x="281" y="152"/>
                      <a:pt x="243" y="156"/>
                      <a:pt x="205" y="164"/>
                    </a:cubicBezTo>
                    <a:cubicBezTo>
                      <a:pt x="168" y="161"/>
                      <a:pt x="130" y="162"/>
                      <a:pt x="93" y="156"/>
                    </a:cubicBezTo>
                    <a:cubicBezTo>
                      <a:pt x="76" y="153"/>
                      <a:pt x="45" y="140"/>
                      <a:pt x="45" y="140"/>
                    </a:cubicBezTo>
                    <a:cubicBezTo>
                      <a:pt x="37" y="132"/>
                      <a:pt x="32" y="116"/>
                      <a:pt x="21" y="116"/>
                    </a:cubicBezTo>
                    <a:cubicBezTo>
                      <a:pt x="0" y="116"/>
                      <a:pt x="21" y="164"/>
                      <a:pt x="21" y="164"/>
                    </a:cubicBezTo>
                    <a:cubicBezTo>
                      <a:pt x="29" y="218"/>
                      <a:pt x="30" y="277"/>
                      <a:pt x="77" y="308"/>
                    </a:cubicBezTo>
                    <a:cubicBezTo>
                      <a:pt x="93" y="355"/>
                      <a:pt x="73" y="312"/>
                      <a:pt x="109" y="348"/>
                    </a:cubicBezTo>
                    <a:cubicBezTo>
                      <a:pt x="116" y="355"/>
                      <a:pt x="118" y="365"/>
                      <a:pt x="125" y="372"/>
                    </a:cubicBezTo>
                    <a:cubicBezTo>
                      <a:pt x="173" y="420"/>
                      <a:pt x="281" y="419"/>
                      <a:pt x="341" y="428"/>
                    </a:cubicBezTo>
                    <a:cubicBezTo>
                      <a:pt x="430" y="423"/>
                      <a:pt x="503" y="430"/>
                      <a:pt x="589" y="420"/>
                    </a:cubicBezTo>
                    <a:cubicBezTo>
                      <a:pt x="605" y="418"/>
                      <a:pt x="621" y="416"/>
                      <a:pt x="637" y="412"/>
                    </a:cubicBezTo>
                    <a:cubicBezTo>
                      <a:pt x="653" y="408"/>
                      <a:pt x="685" y="396"/>
                      <a:pt x="685" y="39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5" name="Group 43"/>
            <p:cNvGrpSpPr>
              <a:grpSpLocks/>
            </p:cNvGrpSpPr>
            <p:nvPr/>
          </p:nvGrpSpPr>
          <p:grpSpPr bwMode="auto">
            <a:xfrm flipH="1">
              <a:off x="1126" y="2588"/>
              <a:ext cx="581" cy="868"/>
              <a:chOff x="1472" y="2832"/>
              <a:chExt cx="400" cy="522"/>
            </a:xfrm>
          </p:grpSpPr>
          <p:sp>
            <p:nvSpPr>
              <p:cNvPr id="15376" name="Freeform 44"/>
              <p:cNvSpPr>
                <a:spLocks/>
              </p:cNvSpPr>
              <p:nvPr/>
            </p:nvSpPr>
            <p:spPr bwMode="auto">
              <a:xfrm>
                <a:off x="1472" y="3080"/>
                <a:ext cx="400" cy="274"/>
              </a:xfrm>
              <a:custGeom>
                <a:avLst/>
                <a:gdLst>
                  <a:gd name="T0" fmla="*/ 40 w 400"/>
                  <a:gd name="T1" fmla="*/ 32 h 274"/>
                  <a:gd name="T2" fmla="*/ 48 w 400"/>
                  <a:gd name="T3" fmla="*/ 88 h 274"/>
                  <a:gd name="T4" fmla="*/ 64 w 400"/>
                  <a:gd name="T5" fmla="*/ 136 h 274"/>
                  <a:gd name="T6" fmla="*/ 72 w 400"/>
                  <a:gd name="T7" fmla="*/ 192 h 274"/>
                  <a:gd name="T8" fmla="*/ 24 w 400"/>
                  <a:gd name="T9" fmla="*/ 208 h 274"/>
                  <a:gd name="T10" fmla="*/ 0 w 400"/>
                  <a:gd name="T11" fmla="*/ 216 h 274"/>
                  <a:gd name="T12" fmla="*/ 16 w 400"/>
                  <a:gd name="T13" fmla="*/ 264 h 274"/>
                  <a:gd name="T14" fmla="*/ 48 w 400"/>
                  <a:gd name="T15" fmla="*/ 256 h 274"/>
                  <a:gd name="T16" fmla="*/ 120 w 400"/>
                  <a:gd name="T17" fmla="*/ 216 h 274"/>
                  <a:gd name="T18" fmla="*/ 168 w 400"/>
                  <a:gd name="T19" fmla="*/ 248 h 274"/>
                  <a:gd name="T20" fmla="*/ 216 w 400"/>
                  <a:gd name="T21" fmla="*/ 264 h 274"/>
                  <a:gd name="T22" fmla="*/ 344 w 400"/>
                  <a:gd name="T23" fmla="*/ 256 h 274"/>
                  <a:gd name="T24" fmla="*/ 336 w 400"/>
                  <a:gd name="T25" fmla="*/ 232 h 274"/>
                  <a:gd name="T26" fmla="*/ 288 w 400"/>
                  <a:gd name="T27" fmla="*/ 216 h 274"/>
                  <a:gd name="T28" fmla="*/ 264 w 400"/>
                  <a:gd name="T29" fmla="*/ 208 h 274"/>
                  <a:gd name="T30" fmla="*/ 392 w 400"/>
                  <a:gd name="T31" fmla="*/ 200 h 274"/>
                  <a:gd name="T32" fmla="*/ 384 w 400"/>
                  <a:gd name="T33" fmla="*/ 176 h 274"/>
                  <a:gd name="T34" fmla="*/ 344 w 400"/>
                  <a:gd name="T35" fmla="*/ 144 h 274"/>
                  <a:gd name="T36" fmla="*/ 216 w 400"/>
                  <a:gd name="T37" fmla="*/ 152 h 274"/>
                  <a:gd name="T38" fmla="*/ 192 w 400"/>
                  <a:gd name="T39" fmla="*/ 152 h 274"/>
                  <a:gd name="T40" fmla="*/ 312 w 400"/>
                  <a:gd name="T41" fmla="*/ 136 h 274"/>
                  <a:gd name="T42" fmla="*/ 304 w 400"/>
                  <a:gd name="T43" fmla="*/ 112 h 274"/>
                  <a:gd name="T44" fmla="*/ 256 w 400"/>
                  <a:gd name="T45" fmla="*/ 96 h 274"/>
                  <a:gd name="T46" fmla="*/ 112 w 400"/>
                  <a:gd name="T47" fmla="*/ 96 h 274"/>
                  <a:gd name="T48" fmla="*/ 104 w 400"/>
                  <a:gd name="T49" fmla="*/ 16 h 274"/>
                  <a:gd name="T50" fmla="*/ 80 w 400"/>
                  <a:gd name="T51" fmla="*/ 0 h 274"/>
                  <a:gd name="T52" fmla="*/ 48 w 400"/>
                  <a:gd name="T53" fmla="*/ 8 h 274"/>
                  <a:gd name="T54" fmla="*/ 40 w 400"/>
                  <a:gd name="T55" fmla="*/ 32 h 2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0"/>
                  <a:gd name="T85" fmla="*/ 0 h 274"/>
                  <a:gd name="T86" fmla="*/ 400 w 400"/>
                  <a:gd name="T87" fmla="*/ 274 h 27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0" h="274">
                    <a:moveTo>
                      <a:pt x="40" y="32"/>
                    </a:moveTo>
                    <a:cubicBezTo>
                      <a:pt x="43" y="51"/>
                      <a:pt x="44" y="70"/>
                      <a:pt x="48" y="88"/>
                    </a:cubicBezTo>
                    <a:cubicBezTo>
                      <a:pt x="52" y="104"/>
                      <a:pt x="64" y="136"/>
                      <a:pt x="64" y="136"/>
                    </a:cubicBezTo>
                    <a:cubicBezTo>
                      <a:pt x="67" y="155"/>
                      <a:pt x="81" y="176"/>
                      <a:pt x="72" y="192"/>
                    </a:cubicBezTo>
                    <a:cubicBezTo>
                      <a:pt x="64" y="207"/>
                      <a:pt x="40" y="203"/>
                      <a:pt x="24" y="208"/>
                    </a:cubicBezTo>
                    <a:cubicBezTo>
                      <a:pt x="16" y="211"/>
                      <a:pt x="0" y="216"/>
                      <a:pt x="0" y="216"/>
                    </a:cubicBezTo>
                    <a:cubicBezTo>
                      <a:pt x="5" y="232"/>
                      <a:pt x="11" y="248"/>
                      <a:pt x="16" y="264"/>
                    </a:cubicBezTo>
                    <a:cubicBezTo>
                      <a:pt x="19" y="274"/>
                      <a:pt x="37" y="259"/>
                      <a:pt x="48" y="256"/>
                    </a:cubicBezTo>
                    <a:cubicBezTo>
                      <a:pt x="74" y="248"/>
                      <a:pt x="120" y="216"/>
                      <a:pt x="120" y="216"/>
                    </a:cubicBezTo>
                    <a:cubicBezTo>
                      <a:pt x="136" y="227"/>
                      <a:pt x="150" y="242"/>
                      <a:pt x="168" y="248"/>
                    </a:cubicBezTo>
                    <a:cubicBezTo>
                      <a:pt x="184" y="253"/>
                      <a:pt x="216" y="264"/>
                      <a:pt x="216" y="264"/>
                    </a:cubicBezTo>
                    <a:cubicBezTo>
                      <a:pt x="259" y="261"/>
                      <a:pt x="303" y="267"/>
                      <a:pt x="344" y="256"/>
                    </a:cubicBezTo>
                    <a:cubicBezTo>
                      <a:pt x="352" y="254"/>
                      <a:pt x="343" y="237"/>
                      <a:pt x="336" y="232"/>
                    </a:cubicBezTo>
                    <a:cubicBezTo>
                      <a:pt x="322" y="222"/>
                      <a:pt x="304" y="221"/>
                      <a:pt x="288" y="216"/>
                    </a:cubicBezTo>
                    <a:cubicBezTo>
                      <a:pt x="280" y="213"/>
                      <a:pt x="264" y="208"/>
                      <a:pt x="264" y="208"/>
                    </a:cubicBezTo>
                    <a:cubicBezTo>
                      <a:pt x="307" y="205"/>
                      <a:pt x="351" y="211"/>
                      <a:pt x="392" y="200"/>
                    </a:cubicBezTo>
                    <a:cubicBezTo>
                      <a:pt x="400" y="198"/>
                      <a:pt x="388" y="184"/>
                      <a:pt x="384" y="176"/>
                    </a:cubicBezTo>
                    <a:cubicBezTo>
                      <a:pt x="370" y="147"/>
                      <a:pt x="372" y="153"/>
                      <a:pt x="344" y="144"/>
                    </a:cubicBezTo>
                    <a:cubicBezTo>
                      <a:pt x="301" y="153"/>
                      <a:pt x="259" y="166"/>
                      <a:pt x="216" y="152"/>
                    </a:cubicBezTo>
                    <a:cubicBezTo>
                      <a:pt x="154" y="161"/>
                      <a:pt x="137" y="160"/>
                      <a:pt x="192" y="152"/>
                    </a:cubicBezTo>
                    <a:cubicBezTo>
                      <a:pt x="356" y="129"/>
                      <a:pt x="210" y="156"/>
                      <a:pt x="312" y="136"/>
                    </a:cubicBezTo>
                    <a:cubicBezTo>
                      <a:pt x="309" y="128"/>
                      <a:pt x="311" y="117"/>
                      <a:pt x="304" y="112"/>
                    </a:cubicBezTo>
                    <a:cubicBezTo>
                      <a:pt x="290" y="102"/>
                      <a:pt x="256" y="96"/>
                      <a:pt x="256" y="96"/>
                    </a:cubicBezTo>
                    <a:cubicBezTo>
                      <a:pt x="219" y="102"/>
                      <a:pt x="140" y="119"/>
                      <a:pt x="112" y="96"/>
                    </a:cubicBezTo>
                    <a:cubicBezTo>
                      <a:pt x="92" y="79"/>
                      <a:pt x="112" y="41"/>
                      <a:pt x="104" y="16"/>
                    </a:cubicBezTo>
                    <a:cubicBezTo>
                      <a:pt x="101" y="7"/>
                      <a:pt x="88" y="5"/>
                      <a:pt x="80" y="0"/>
                    </a:cubicBezTo>
                    <a:cubicBezTo>
                      <a:pt x="69" y="3"/>
                      <a:pt x="57" y="2"/>
                      <a:pt x="48" y="8"/>
                    </a:cubicBezTo>
                    <a:cubicBezTo>
                      <a:pt x="9" y="34"/>
                      <a:pt x="28" y="32"/>
                      <a:pt x="40" y="32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Oval 45"/>
              <p:cNvSpPr>
                <a:spLocks noChangeArrowheads="1"/>
              </p:cNvSpPr>
              <p:nvPr/>
            </p:nvSpPr>
            <p:spPr bwMode="auto">
              <a:xfrm rot="1762067">
                <a:off x="1488" y="2832"/>
                <a:ext cx="192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197225" y="3197225"/>
            <a:ext cx="666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52400" y="0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5627688" y="3287712"/>
            <a:ext cx="6858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LU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553200"/>
            <a:ext cx="9220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0" name="Group 3"/>
          <p:cNvGrpSpPr>
            <a:grpSpLocks/>
          </p:cNvGrpSpPr>
          <p:nvPr/>
        </p:nvGrpSpPr>
        <p:grpSpPr bwMode="auto">
          <a:xfrm>
            <a:off x="228600" y="304800"/>
            <a:ext cx="8686800" cy="6324600"/>
            <a:chOff x="287" y="672"/>
            <a:chExt cx="2353" cy="1381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287" y="672"/>
              <a:ext cx="2353" cy="138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5"/>
            <p:cNvGrpSpPr>
              <a:grpSpLocks/>
            </p:cNvGrpSpPr>
            <p:nvPr/>
          </p:nvGrpSpPr>
          <p:grpSpPr bwMode="auto">
            <a:xfrm>
              <a:off x="495" y="747"/>
              <a:ext cx="1909" cy="1228"/>
              <a:chOff x="240" y="672"/>
              <a:chExt cx="5376" cy="3456"/>
            </a:xfrm>
          </p:grpSpPr>
          <p:sp>
            <p:nvSpPr>
              <p:cNvPr id="59398" name="Freeform 6"/>
              <p:cNvSpPr>
                <a:spLocks/>
              </p:cNvSpPr>
              <p:nvPr/>
            </p:nvSpPr>
            <p:spPr bwMode="auto">
              <a:xfrm>
                <a:off x="1058" y="3792"/>
                <a:ext cx="574" cy="189"/>
              </a:xfrm>
              <a:custGeom>
                <a:avLst/>
                <a:gdLst/>
                <a:ahLst/>
                <a:cxnLst>
                  <a:cxn ang="0">
                    <a:pos x="96" y="96"/>
                  </a:cxn>
                  <a:cxn ang="0">
                    <a:pos x="192" y="0"/>
                  </a:cxn>
                  <a:cxn ang="0">
                    <a:pos x="336" y="0"/>
                  </a:cxn>
                  <a:cxn ang="0">
                    <a:pos x="480" y="48"/>
                  </a:cxn>
                  <a:cxn ang="0">
                    <a:pos x="576" y="192"/>
                  </a:cxn>
                  <a:cxn ang="0">
                    <a:pos x="0" y="192"/>
                  </a:cxn>
                  <a:cxn ang="0">
                    <a:pos x="96" y="96"/>
                  </a:cxn>
                </a:cxnLst>
                <a:rect l="0" t="0" r="r" b="b"/>
                <a:pathLst>
                  <a:path w="576" h="192">
                    <a:moveTo>
                      <a:pt x="96" y="96"/>
                    </a:moveTo>
                    <a:lnTo>
                      <a:pt x="192" y="0"/>
                    </a:lnTo>
                    <a:lnTo>
                      <a:pt x="336" y="0"/>
                    </a:lnTo>
                    <a:lnTo>
                      <a:pt x="480" y="48"/>
                    </a:lnTo>
                    <a:lnTo>
                      <a:pt x="576" y="192"/>
                    </a:lnTo>
                    <a:lnTo>
                      <a:pt x="0" y="192"/>
                    </a:lnTo>
                    <a:lnTo>
                      <a:pt x="96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auto">
              <a:xfrm>
                <a:off x="1151" y="3888"/>
                <a:ext cx="575" cy="192"/>
              </a:xfrm>
              <a:custGeom>
                <a:avLst/>
                <a:gdLst/>
                <a:ahLst/>
                <a:cxnLst>
                  <a:cxn ang="0">
                    <a:pos x="96" y="96"/>
                  </a:cxn>
                  <a:cxn ang="0">
                    <a:pos x="192" y="0"/>
                  </a:cxn>
                  <a:cxn ang="0">
                    <a:pos x="336" y="0"/>
                  </a:cxn>
                  <a:cxn ang="0">
                    <a:pos x="480" y="48"/>
                  </a:cxn>
                  <a:cxn ang="0">
                    <a:pos x="576" y="192"/>
                  </a:cxn>
                  <a:cxn ang="0">
                    <a:pos x="0" y="192"/>
                  </a:cxn>
                  <a:cxn ang="0">
                    <a:pos x="96" y="96"/>
                  </a:cxn>
                </a:cxnLst>
                <a:rect l="0" t="0" r="r" b="b"/>
                <a:pathLst>
                  <a:path w="576" h="192">
                    <a:moveTo>
                      <a:pt x="96" y="96"/>
                    </a:moveTo>
                    <a:lnTo>
                      <a:pt x="192" y="0"/>
                    </a:lnTo>
                    <a:lnTo>
                      <a:pt x="336" y="0"/>
                    </a:lnTo>
                    <a:lnTo>
                      <a:pt x="480" y="48"/>
                    </a:lnTo>
                    <a:lnTo>
                      <a:pt x="576" y="192"/>
                    </a:lnTo>
                    <a:lnTo>
                      <a:pt x="0" y="192"/>
                    </a:lnTo>
                    <a:lnTo>
                      <a:pt x="96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auto">
              <a:xfrm>
                <a:off x="3120" y="3696"/>
                <a:ext cx="670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96" y="96"/>
                  </a:cxn>
                  <a:cxn ang="0">
                    <a:pos x="240" y="0"/>
                  </a:cxn>
                  <a:cxn ang="0">
                    <a:pos x="384" y="0"/>
                  </a:cxn>
                  <a:cxn ang="0">
                    <a:pos x="528" y="96"/>
                  </a:cxn>
                  <a:cxn ang="0">
                    <a:pos x="672" y="192"/>
                  </a:cxn>
                  <a:cxn ang="0">
                    <a:pos x="0" y="192"/>
                  </a:cxn>
                </a:cxnLst>
                <a:rect l="0" t="0" r="r" b="b"/>
                <a:pathLst>
                  <a:path w="672" h="192">
                    <a:moveTo>
                      <a:pt x="0" y="192"/>
                    </a:moveTo>
                    <a:lnTo>
                      <a:pt x="96" y="96"/>
                    </a:lnTo>
                    <a:lnTo>
                      <a:pt x="240" y="0"/>
                    </a:lnTo>
                    <a:lnTo>
                      <a:pt x="384" y="0"/>
                    </a:lnTo>
                    <a:lnTo>
                      <a:pt x="528" y="96"/>
                    </a:lnTo>
                    <a:lnTo>
                      <a:pt x="672" y="192"/>
                    </a:lnTo>
                    <a:lnTo>
                      <a:pt x="0" y="1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auto">
              <a:xfrm>
                <a:off x="3742" y="3792"/>
                <a:ext cx="861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" y="144"/>
                  </a:cxn>
                  <a:cxn ang="0">
                    <a:pos x="288" y="48"/>
                  </a:cxn>
                  <a:cxn ang="0">
                    <a:pos x="432" y="0"/>
                  </a:cxn>
                  <a:cxn ang="0">
                    <a:pos x="672" y="48"/>
                  </a:cxn>
                  <a:cxn ang="0">
                    <a:pos x="864" y="240"/>
                  </a:cxn>
                  <a:cxn ang="0">
                    <a:pos x="0" y="240"/>
                  </a:cxn>
                </a:cxnLst>
                <a:rect l="0" t="0" r="r" b="b"/>
                <a:pathLst>
                  <a:path w="864" h="240">
                    <a:moveTo>
                      <a:pt x="0" y="240"/>
                    </a:moveTo>
                    <a:lnTo>
                      <a:pt x="96" y="144"/>
                    </a:lnTo>
                    <a:lnTo>
                      <a:pt x="288" y="48"/>
                    </a:lnTo>
                    <a:lnTo>
                      <a:pt x="432" y="0"/>
                    </a:lnTo>
                    <a:lnTo>
                      <a:pt x="672" y="48"/>
                    </a:lnTo>
                    <a:lnTo>
                      <a:pt x="864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398" name="Freeform 10"/>
              <p:cNvSpPr>
                <a:spLocks/>
              </p:cNvSpPr>
              <p:nvPr/>
            </p:nvSpPr>
            <p:spPr bwMode="auto">
              <a:xfrm>
                <a:off x="240" y="3168"/>
                <a:ext cx="1440" cy="768"/>
              </a:xfrm>
              <a:custGeom>
                <a:avLst/>
                <a:gdLst>
                  <a:gd name="T0" fmla="*/ 1008 w 1440"/>
                  <a:gd name="T1" fmla="*/ 624 h 768"/>
                  <a:gd name="T2" fmla="*/ 1056 w 1440"/>
                  <a:gd name="T3" fmla="*/ 432 h 768"/>
                  <a:gd name="T4" fmla="*/ 1248 w 1440"/>
                  <a:gd name="T5" fmla="*/ 336 h 768"/>
                  <a:gd name="T6" fmla="*/ 1440 w 1440"/>
                  <a:gd name="T7" fmla="*/ 384 h 768"/>
                  <a:gd name="T8" fmla="*/ 1296 w 1440"/>
                  <a:gd name="T9" fmla="*/ 240 h 768"/>
                  <a:gd name="T10" fmla="*/ 1008 w 1440"/>
                  <a:gd name="T11" fmla="*/ 288 h 768"/>
                  <a:gd name="T12" fmla="*/ 912 w 1440"/>
                  <a:gd name="T13" fmla="*/ 432 h 768"/>
                  <a:gd name="T14" fmla="*/ 816 w 1440"/>
                  <a:gd name="T15" fmla="*/ 768 h 768"/>
                  <a:gd name="T16" fmla="*/ 624 w 1440"/>
                  <a:gd name="T17" fmla="*/ 720 h 768"/>
                  <a:gd name="T18" fmla="*/ 432 w 1440"/>
                  <a:gd name="T19" fmla="*/ 624 h 768"/>
                  <a:gd name="T20" fmla="*/ 192 w 1440"/>
                  <a:gd name="T21" fmla="*/ 624 h 768"/>
                  <a:gd name="T22" fmla="*/ 48 w 1440"/>
                  <a:gd name="T23" fmla="*/ 672 h 768"/>
                  <a:gd name="T24" fmla="*/ 192 w 1440"/>
                  <a:gd name="T25" fmla="*/ 576 h 768"/>
                  <a:gd name="T26" fmla="*/ 432 w 1440"/>
                  <a:gd name="T27" fmla="*/ 528 h 768"/>
                  <a:gd name="T28" fmla="*/ 624 w 1440"/>
                  <a:gd name="T29" fmla="*/ 576 h 768"/>
                  <a:gd name="T30" fmla="*/ 816 w 1440"/>
                  <a:gd name="T31" fmla="*/ 720 h 768"/>
                  <a:gd name="T32" fmla="*/ 624 w 1440"/>
                  <a:gd name="T33" fmla="*/ 384 h 768"/>
                  <a:gd name="T34" fmla="*/ 336 w 1440"/>
                  <a:gd name="T35" fmla="*/ 96 h 768"/>
                  <a:gd name="T36" fmla="*/ 0 w 1440"/>
                  <a:gd name="T37" fmla="*/ 0 h 768"/>
                  <a:gd name="T38" fmla="*/ 192 w 1440"/>
                  <a:gd name="T39" fmla="*/ 0 h 768"/>
                  <a:gd name="T40" fmla="*/ 528 w 1440"/>
                  <a:gd name="T41" fmla="*/ 96 h 768"/>
                  <a:gd name="T42" fmla="*/ 768 w 1440"/>
                  <a:gd name="T43" fmla="*/ 384 h 768"/>
                  <a:gd name="T44" fmla="*/ 864 w 1440"/>
                  <a:gd name="T45" fmla="*/ 576 h 7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40"/>
                  <a:gd name="T70" fmla="*/ 0 h 768"/>
                  <a:gd name="T71" fmla="*/ 1440 w 1440"/>
                  <a:gd name="T72" fmla="*/ 768 h 7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40" h="768">
                    <a:moveTo>
                      <a:pt x="1008" y="624"/>
                    </a:moveTo>
                    <a:lnTo>
                      <a:pt x="1056" y="432"/>
                    </a:lnTo>
                    <a:lnTo>
                      <a:pt x="1248" y="336"/>
                    </a:lnTo>
                    <a:lnTo>
                      <a:pt x="1440" y="384"/>
                    </a:lnTo>
                    <a:lnTo>
                      <a:pt x="1296" y="240"/>
                    </a:lnTo>
                    <a:lnTo>
                      <a:pt x="1008" y="288"/>
                    </a:lnTo>
                    <a:lnTo>
                      <a:pt x="912" y="432"/>
                    </a:lnTo>
                    <a:lnTo>
                      <a:pt x="816" y="768"/>
                    </a:lnTo>
                    <a:lnTo>
                      <a:pt x="624" y="720"/>
                    </a:lnTo>
                    <a:lnTo>
                      <a:pt x="432" y="624"/>
                    </a:lnTo>
                    <a:lnTo>
                      <a:pt x="192" y="624"/>
                    </a:lnTo>
                    <a:lnTo>
                      <a:pt x="48" y="672"/>
                    </a:lnTo>
                    <a:lnTo>
                      <a:pt x="192" y="576"/>
                    </a:lnTo>
                    <a:lnTo>
                      <a:pt x="432" y="528"/>
                    </a:lnTo>
                    <a:lnTo>
                      <a:pt x="624" y="576"/>
                    </a:lnTo>
                    <a:lnTo>
                      <a:pt x="816" y="720"/>
                    </a:lnTo>
                    <a:lnTo>
                      <a:pt x="624" y="384"/>
                    </a:lnTo>
                    <a:lnTo>
                      <a:pt x="336" y="96"/>
                    </a:lnTo>
                    <a:lnTo>
                      <a:pt x="0" y="0"/>
                    </a:lnTo>
                    <a:lnTo>
                      <a:pt x="192" y="0"/>
                    </a:lnTo>
                    <a:lnTo>
                      <a:pt x="528" y="96"/>
                    </a:lnTo>
                    <a:lnTo>
                      <a:pt x="768" y="384"/>
                    </a:lnTo>
                    <a:lnTo>
                      <a:pt x="864" y="576"/>
                    </a:lnTo>
                  </a:path>
                </a:pathLst>
              </a:custGeom>
              <a:gradFill rotWithShape="0">
                <a:gsLst>
                  <a:gs pos="0">
                    <a:srgbClr val="005E00"/>
                  </a:gs>
                  <a:gs pos="50000">
                    <a:srgbClr val="00CC00"/>
                  </a:gs>
                  <a:gs pos="100000">
                    <a:srgbClr val="005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11"/>
              <p:cNvSpPr>
                <a:spLocks/>
              </p:cNvSpPr>
              <p:nvPr/>
            </p:nvSpPr>
            <p:spPr bwMode="auto">
              <a:xfrm>
                <a:off x="2640" y="768"/>
                <a:ext cx="2976" cy="3264"/>
              </a:xfrm>
              <a:custGeom>
                <a:avLst/>
                <a:gdLst>
                  <a:gd name="T0" fmla="*/ 1968 w 2976"/>
                  <a:gd name="T1" fmla="*/ 3264 h 3264"/>
                  <a:gd name="T2" fmla="*/ 1968 w 2976"/>
                  <a:gd name="T3" fmla="*/ 2640 h 3264"/>
                  <a:gd name="T4" fmla="*/ 2112 w 2976"/>
                  <a:gd name="T5" fmla="*/ 1968 h 3264"/>
                  <a:gd name="T6" fmla="*/ 2496 w 2976"/>
                  <a:gd name="T7" fmla="*/ 1296 h 3264"/>
                  <a:gd name="T8" fmla="*/ 2928 w 2976"/>
                  <a:gd name="T9" fmla="*/ 1104 h 3264"/>
                  <a:gd name="T10" fmla="*/ 2544 w 2976"/>
                  <a:gd name="T11" fmla="*/ 1104 h 3264"/>
                  <a:gd name="T12" fmla="*/ 2160 w 2976"/>
                  <a:gd name="T13" fmla="*/ 1392 h 3264"/>
                  <a:gd name="T14" fmla="*/ 1920 w 2976"/>
                  <a:gd name="T15" fmla="*/ 1824 h 3264"/>
                  <a:gd name="T16" fmla="*/ 1728 w 2976"/>
                  <a:gd name="T17" fmla="*/ 2352 h 3264"/>
                  <a:gd name="T18" fmla="*/ 1584 w 2976"/>
                  <a:gd name="T19" fmla="*/ 3072 h 3264"/>
                  <a:gd name="T20" fmla="*/ 1776 w 2976"/>
                  <a:gd name="T21" fmla="*/ 1488 h 3264"/>
                  <a:gd name="T22" fmla="*/ 2016 w 2976"/>
                  <a:gd name="T23" fmla="*/ 720 h 3264"/>
                  <a:gd name="T24" fmla="*/ 2160 w 2976"/>
                  <a:gd name="T25" fmla="*/ 480 h 3264"/>
                  <a:gd name="T26" fmla="*/ 2640 w 2976"/>
                  <a:gd name="T27" fmla="*/ 144 h 3264"/>
                  <a:gd name="T28" fmla="*/ 2976 w 2976"/>
                  <a:gd name="T29" fmla="*/ 96 h 3264"/>
                  <a:gd name="T30" fmla="*/ 2688 w 2976"/>
                  <a:gd name="T31" fmla="*/ 0 h 3264"/>
                  <a:gd name="T32" fmla="*/ 2304 w 2976"/>
                  <a:gd name="T33" fmla="*/ 48 h 3264"/>
                  <a:gd name="T34" fmla="*/ 1968 w 2976"/>
                  <a:gd name="T35" fmla="*/ 288 h 3264"/>
                  <a:gd name="T36" fmla="*/ 1632 w 2976"/>
                  <a:gd name="T37" fmla="*/ 816 h 3264"/>
                  <a:gd name="T38" fmla="*/ 1440 w 2976"/>
                  <a:gd name="T39" fmla="*/ 1344 h 3264"/>
                  <a:gd name="T40" fmla="*/ 1296 w 2976"/>
                  <a:gd name="T41" fmla="*/ 2208 h 3264"/>
                  <a:gd name="T42" fmla="*/ 1296 w 2976"/>
                  <a:gd name="T43" fmla="*/ 3072 h 3264"/>
                  <a:gd name="T44" fmla="*/ 1104 w 2976"/>
                  <a:gd name="T45" fmla="*/ 1632 h 3264"/>
                  <a:gd name="T46" fmla="*/ 672 w 2976"/>
                  <a:gd name="T47" fmla="*/ 768 h 3264"/>
                  <a:gd name="T48" fmla="*/ 0 w 2976"/>
                  <a:gd name="T49" fmla="*/ 240 h 3264"/>
                  <a:gd name="T50" fmla="*/ 288 w 2976"/>
                  <a:gd name="T51" fmla="*/ 336 h 3264"/>
                  <a:gd name="T52" fmla="*/ 912 w 2976"/>
                  <a:gd name="T53" fmla="*/ 768 h 3264"/>
                  <a:gd name="T54" fmla="*/ 1392 w 2976"/>
                  <a:gd name="T55" fmla="*/ 1728 h 32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6"/>
                  <a:gd name="T85" fmla="*/ 0 h 3264"/>
                  <a:gd name="T86" fmla="*/ 2976 w 2976"/>
                  <a:gd name="T87" fmla="*/ 3264 h 32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6" h="3264">
                    <a:moveTo>
                      <a:pt x="1968" y="3264"/>
                    </a:moveTo>
                    <a:lnTo>
                      <a:pt x="1968" y="2640"/>
                    </a:lnTo>
                    <a:lnTo>
                      <a:pt x="2112" y="1968"/>
                    </a:lnTo>
                    <a:lnTo>
                      <a:pt x="2496" y="1296"/>
                    </a:lnTo>
                    <a:lnTo>
                      <a:pt x="2928" y="1104"/>
                    </a:lnTo>
                    <a:lnTo>
                      <a:pt x="2544" y="1104"/>
                    </a:lnTo>
                    <a:lnTo>
                      <a:pt x="2160" y="1392"/>
                    </a:lnTo>
                    <a:lnTo>
                      <a:pt x="1920" y="1824"/>
                    </a:lnTo>
                    <a:lnTo>
                      <a:pt x="1728" y="2352"/>
                    </a:lnTo>
                    <a:lnTo>
                      <a:pt x="1584" y="3072"/>
                    </a:lnTo>
                    <a:lnTo>
                      <a:pt x="1776" y="1488"/>
                    </a:lnTo>
                    <a:lnTo>
                      <a:pt x="2016" y="720"/>
                    </a:lnTo>
                    <a:lnTo>
                      <a:pt x="2160" y="480"/>
                    </a:lnTo>
                    <a:lnTo>
                      <a:pt x="2640" y="144"/>
                    </a:lnTo>
                    <a:lnTo>
                      <a:pt x="2976" y="96"/>
                    </a:lnTo>
                    <a:lnTo>
                      <a:pt x="2688" y="0"/>
                    </a:lnTo>
                    <a:lnTo>
                      <a:pt x="2304" y="48"/>
                    </a:lnTo>
                    <a:lnTo>
                      <a:pt x="1968" y="288"/>
                    </a:lnTo>
                    <a:lnTo>
                      <a:pt x="1632" y="816"/>
                    </a:lnTo>
                    <a:lnTo>
                      <a:pt x="1440" y="1344"/>
                    </a:lnTo>
                    <a:lnTo>
                      <a:pt x="1296" y="2208"/>
                    </a:lnTo>
                    <a:lnTo>
                      <a:pt x="1296" y="3072"/>
                    </a:lnTo>
                    <a:lnTo>
                      <a:pt x="1104" y="1632"/>
                    </a:lnTo>
                    <a:lnTo>
                      <a:pt x="672" y="768"/>
                    </a:lnTo>
                    <a:lnTo>
                      <a:pt x="0" y="240"/>
                    </a:lnTo>
                    <a:lnTo>
                      <a:pt x="288" y="336"/>
                    </a:lnTo>
                    <a:lnTo>
                      <a:pt x="912" y="768"/>
                    </a:lnTo>
                    <a:lnTo>
                      <a:pt x="1392" y="1728"/>
                    </a:lnTo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00" name="Group 12"/>
              <p:cNvGrpSpPr>
                <a:grpSpLocks/>
              </p:cNvGrpSpPr>
              <p:nvPr/>
            </p:nvGrpSpPr>
            <p:grpSpPr bwMode="auto">
              <a:xfrm>
                <a:off x="1248" y="672"/>
                <a:ext cx="3600" cy="3456"/>
                <a:chOff x="1248" y="672"/>
                <a:chExt cx="3600" cy="3456"/>
              </a:xfrm>
            </p:grpSpPr>
            <p:grpSp>
              <p:nvGrpSpPr>
                <p:cNvPr id="16401" name="Group 13"/>
                <p:cNvGrpSpPr>
                  <a:grpSpLocks/>
                </p:cNvGrpSpPr>
                <p:nvPr/>
              </p:nvGrpSpPr>
              <p:grpSpPr bwMode="auto">
                <a:xfrm flipH="1">
                  <a:off x="3025" y="1277"/>
                  <a:ext cx="1823" cy="1855"/>
                  <a:chOff x="168" y="1640"/>
                  <a:chExt cx="1256" cy="1115"/>
                </a:xfrm>
              </p:grpSpPr>
              <p:grpSp>
                <p:nvGrpSpPr>
                  <p:cNvPr id="1642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68" y="1640"/>
                    <a:ext cx="1204" cy="1072"/>
                    <a:chOff x="168" y="1640"/>
                    <a:chExt cx="1204" cy="1072"/>
                  </a:xfrm>
                </p:grpSpPr>
                <p:sp>
                  <p:nvSpPr>
                    <p:cNvPr id="1642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31" y="1960"/>
                      <a:ext cx="961" cy="528"/>
                    </a:xfrm>
                    <a:custGeom>
                      <a:avLst/>
                      <a:gdLst>
                        <a:gd name="T0" fmla="*/ 961 w 961"/>
                        <a:gd name="T1" fmla="*/ 392 h 528"/>
                        <a:gd name="T2" fmla="*/ 865 w 961"/>
                        <a:gd name="T3" fmla="*/ 240 h 528"/>
                        <a:gd name="T4" fmla="*/ 793 w 961"/>
                        <a:gd name="T5" fmla="*/ 152 h 528"/>
                        <a:gd name="T6" fmla="*/ 761 w 961"/>
                        <a:gd name="T7" fmla="*/ 112 h 528"/>
                        <a:gd name="T8" fmla="*/ 753 w 961"/>
                        <a:gd name="T9" fmla="*/ 88 h 528"/>
                        <a:gd name="T10" fmla="*/ 729 w 961"/>
                        <a:gd name="T11" fmla="*/ 80 h 528"/>
                        <a:gd name="T12" fmla="*/ 681 w 961"/>
                        <a:gd name="T13" fmla="*/ 48 h 528"/>
                        <a:gd name="T14" fmla="*/ 577 w 961"/>
                        <a:gd name="T15" fmla="*/ 24 h 528"/>
                        <a:gd name="T16" fmla="*/ 401 w 961"/>
                        <a:gd name="T17" fmla="*/ 0 h 528"/>
                        <a:gd name="T18" fmla="*/ 209 w 961"/>
                        <a:gd name="T19" fmla="*/ 32 h 528"/>
                        <a:gd name="T20" fmla="*/ 137 w 961"/>
                        <a:gd name="T21" fmla="*/ 80 h 528"/>
                        <a:gd name="T22" fmla="*/ 113 w 961"/>
                        <a:gd name="T23" fmla="*/ 96 h 528"/>
                        <a:gd name="T24" fmla="*/ 73 w 961"/>
                        <a:gd name="T25" fmla="*/ 128 h 528"/>
                        <a:gd name="T26" fmla="*/ 33 w 961"/>
                        <a:gd name="T27" fmla="*/ 200 h 528"/>
                        <a:gd name="T28" fmla="*/ 17 w 961"/>
                        <a:gd name="T29" fmla="*/ 248 h 528"/>
                        <a:gd name="T30" fmla="*/ 321 w 961"/>
                        <a:gd name="T31" fmla="*/ 200 h 528"/>
                        <a:gd name="T32" fmla="*/ 353 w 961"/>
                        <a:gd name="T33" fmla="*/ 208 h 528"/>
                        <a:gd name="T34" fmla="*/ 441 w 961"/>
                        <a:gd name="T35" fmla="*/ 216 h 528"/>
                        <a:gd name="T36" fmla="*/ 513 w 961"/>
                        <a:gd name="T37" fmla="*/ 240 h 528"/>
                        <a:gd name="T38" fmla="*/ 561 w 961"/>
                        <a:gd name="T39" fmla="*/ 280 h 528"/>
                        <a:gd name="T40" fmla="*/ 705 w 961"/>
                        <a:gd name="T41" fmla="*/ 384 h 528"/>
                        <a:gd name="T42" fmla="*/ 833 w 961"/>
                        <a:gd name="T43" fmla="*/ 488 h 528"/>
                        <a:gd name="T44" fmla="*/ 849 w 961"/>
                        <a:gd name="T45" fmla="*/ 512 h 528"/>
                        <a:gd name="T46" fmla="*/ 897 w 961"/>
                        <a:gd name="T47" fmla="*/ 528 h 528"/>
                        <a:gd name="T48" fmla="*/ 945 w 961"/>
                        <a:gd name="T49" fmla="*/ 432 h 528"/>
                        <a:gd name="T50" fmla="*/ 961 w 961"/>
                        <a:gd name="T51" fmla="*/ 392 h 52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961"/>
                        <a:gd name="T79" fmla="*/ 0 h 528"/>
                        <a:gd name="T80" fmla="*/ 961 w 961"/>
                        <a:gd name="T81" fmla="*/ 528 h 52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961" h="528">
                          <a:moveTo>
                            <a:pt x="961" y="392"/>
                          </a:moveTo>
                          <a:cubicBezTo>
                            <a:pt x="945" y="327"/>
                            <a:pt x="922" y="278"/>
                            <a:pt x="865" y="240"/>
                          </a:cubicBezTo>
                          <a:cubicBezTo>
                            <a:pt x="840" y="202"/>
                            <a:pt x="829" y="176"/>
                            <a:pt x="793" y="152"/>
                          </a:cubicBezTo>
                          <a:cubicBezTo>
                            <a:pt x="773" y="92"/>
                            <a:pt x="802" y="164"/>
                            <a:pt x="761" y="112"/>
                          </a:cubicBezTo>
                          <a:cubicBezTo>
                            <a:pt x="756" y="105"/>
                            <a:pt x="759" y="94"/>
                            <a:pt x="753" y="88"/>
                          </a:cubicBezTo>
                          <a:cubicBezTo>
                            <a:pt x="747" y="82"/>
                            <a:pt x="736" y="84"/>
                            <a:pt x="729" y="80"/>
                          </a:cubicBezTo>
                          <a:cubicBezTo>
                            <a:pt x="712" y="71"/>
                            <a:pt x="697" y="59"/>
                            <a:pt x="681" y="48"/>
                          </a:cubicBezTo>
                          <a:cubicBezTo>
                            <a:pt x="660" y="34"/>
                            <a:pt x="599" y="27"/>
                            <a:pt x="577" y="24"/>
                          </a:cubicBezTo>
                          <a:cubicBezTo>
                            <a:pt x="518" y="15"/>
                            <a:pt x="459" y="10"/>
                            <a:pt x="401" y="0"/>
                          </a:cubicBezTo>
                          <a:cubicBezTo>
                            <a:pt x="342" y="10"/>
                            <a:pt x="262" y="3"/>
                            <a:pt x="209" y="32"/>
                          </a:cubicBezTo>
                          <a:cubicBezTo>
                            <a:pt x="209" y="32"/>
                            <a:pt x="149" y="72"/>
                            <a:pt x="137" y="80"/>
                          </a:cubicBezTo>
                          <a:cubicBezTo>
                            <a:pt x="129" y="85"/>
                            <a:pt x="113" y="96"/>
                            <a:pt x="113" y="96"/>
                          </a:cubicBezTo>
                          <a:cubicBezTo>
                            <a:pt x="67" y="165"/>
                            <a:pt x="128" y="84"/>
                            <a:pt x="73" y="128"/>
                          </a:cubicBezTo>
                          <a:cubicBezTo>
                            <a:pt x="58" y="140"/>
                            <a:pt x="40" y="183"/>
                            <a:pt x="33" y="200"/>
                          </a:cubicBezTo>
                          <a:cubicBezTo>
                            <a:pt x="26" y="215"/>
                            <a:pt x="0" y="251"/>
                            <a:pt x="17" y="248"/>
                          </a:cubicBezTo>
                          <a:cubicBezTo>
                            <a:pt x="119" y="231"/>
                            <a:pt x="219" y="213"/>
                            <a:pt x="321" y="200"/>
                          </a:cubicBezTo>
                          <a:cubicBezTo>
                            <a:pt x="332" y="203"/>
                            <a:pt x="342" y="207"/>
                            <a:pt x="353" y="208"/>
                          </a:cubicBezTo>
                          <a:cubicBezTo>
                            <a:pt x="382" y="212"/>
                            <a:pt x="412" y="211"/>
                            <a:pt x="441" y="216"/>
                          </a:cubicBezTo>
                          <a:cubicBezTo>
                            <a:pt x="441" y="216"/>
                            <a:pt x="501" y="236"/>
                            <a:pt x="513" y="240"/>
                          </a:cubicBezTo>
                          <a:cubicBezTo>
                            <a:pt x="534" y="247"/>
                            <a:pt x="544" y="267"/>
                            <a:pt x="561" y="280"/>
                          </a:cubicBezTo>
                          <a:cubicBezTo>
                            <a:pt x="595" y="306"/>
                            <a:pt x="671" y="373"/>
                            <a:pt x="705" y="384"/>
                          </a:cubicBezTo>
                          <a:cubicBezTo>
                            <a:pt x="749" y="417"/>
                            <a:pt x="787" y="457"/>
                            <a:pt x="833" y="488"/>
                          </a:cubicBezTo>
                          <a:cubicBezTo>
                            <a:pt x="838" y="496"/>
                            <a:pt x="841" y="507"/>
                            <a:pt x="849" y="512"/>
                          </a:cubicBezTo>
                          <a:cubicBezTo>
                            <a:pt x="863" y="521"/>
                            <a:pt x="897" y="528"/>
                            <a:pt x="897" y="528"/>
                          </a:cubicBezTo>
                          <a:cubicBezTo>
                            <a:pt x="938" y="466"/>
                            <a:pt x="923" y="498"/>
                            <a:pt x="945" y="432"/>
                          </a:cubicBezTo>
                          <a:cubicBezTo>
                            <a:pt x="946" y="428"/>
                            <a:pt x="961" y="361"/>
                            <a:pt x="961" y="392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" y="2336"/>
                      <a:ext cx="965" cy="376"/>
                    </a:xfrm>
                    <a:custGeom>
                      <a:avLst/>
                      <a:gdLst>
                        <a:gd name="T0" fmla="*/ 920 w 965"/>
                        <a:gd name="T1" fmla="*/ 200 h 376"/>
                        <a:gd name="T2" fmla="*/ 472 w 965"/>
                        <a:gd name="T3" fmla="*/ 8 h 376"/>
                        <a:gd name="T4" fmla="*/ 128 w 965"/>
                        <a:gd name="T5" fmla="*/ 64 h 376"/>
                        <a:gd name="T6" fmla="*/ 104 w 965"/>
                        <a:gd name="T7" fmla="*/ 88 h 376"/>
                        <a:gd name="T8" fmla="*/ 80 w 965"/>
                        <a:gd name="T9" fmla="*/ 104 h 376"/>
                        <a:gd name="T10" fmla="*/ 48 w 965"/>
                        <a:gd name="T11" fmla="*/ 152 h 376"/>
                        <a:gd name="T12" fmla="*/ 16 w 965"/>
                        <a:gd name="T13" fmla="*/ 224 h 376"/>
                        <a:gd name="T14" fmla="*/ 8 w 965"/>
                        <a:gd name="T15" fmla="*/ 248 h 376"/>
                        <a:gd name="T16" fmla="*/ 152 w 965"/>
                        <a:gd name="T17" fmla="*/ 224 h 376"/>
                        <a:gd name="T18" fmla="*/ 192 w 965"/>
                        <a:gd name="T19" fmla="*/ 216 h 376"/>
                        <a:gd name="T20" fmla="*/ 592 w 965"/>
                        <a:gd name="T21" fmla="*/ 240 h 376"/>
                        <a:gd name="T22" fmla="*/ 712 w 965"/>
                        <a:gd name="T23" fmla="*/ 280 h 376"/>
                        <a:gd name="T24" fmla="*/ 816 w 965"/>
                        <a:gd name="T25" fmla="*/ 336 h 376"/>
                        <a:gd name="T26" fmla="*/ 888 w 965"/>
                        <a:gd name="T27" fmla="*/ 360 h 376"/>
                        <a:gd name="T28" fmla="*/ 936 w 965"/>
                        <a:gd name="T29" fmla="*/ 376 h 376"/>
                        <a:gd name="T30" fmla="*/ 920 w 965"/>
                        <a:gd name="T31" fmla="*/ 200 h 3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965"/>
                        <a:gd name="T49" fmla="*/ 0 h 376"/>
                        <a:gd name="T50" fmla="*/ 965 w 965"/>
                        <a:gd name="T51" fmla="*/ 376 h 3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965" h="376">
                          <a:moveTo>
                            <a:pt x="920" y="200"/>
                          </a:moveTo>
                          <a:cubicBezTo>
                            <a:pt x="801" y="81"/>
                            <a:pt x="637" y="32"/>
                            <a:pt x="472" y="8"/>
                          </a:cubicBezTo>
                          <a:cubicBezTo>
                            <a:pt x="379" y="12"/>
                            <a:pt x="217" y="0"/>
                            <a:pt x="128" y="64"/>
                          </a:cubicBezTo>
                          <a:cubicBezTo>
                            <a:pt x="119" y="71"/>
                            <a:pt x="113" y="81"/>
                            <a:pt x="104" y="88"/>
                          </a:cubicBezTo>
                          <a:cubicBezTo>
                            <a:pt x="97" y="94"/>
                            <a:pt x="88" y="99"/>
                            <a:pt x="80" y="104"/>
                          </a:cubicBezTo>
                          <a:cubicBezTo>
                            <a:pt x="54" y="183"/>
                            <a:pt x="98" y="62"/>
                            <a:pt x="48" y="152"/>
                          </a:cubicBezTo>
                          <a:cubicBezTo>
                            <a:pt x="35" y="175"/>
                            <a:pt x="28" y="201"/>
                            <a:pt x="16" y="224"/>
                          </a:cubicBezTo>
                          <a:cubicBezTo>
                            <a:pt x="12" y="232"/>
                            <a:pt x="0" y="246"/>
                            <a:pt x="8" y="248"/>
                          </a:cubicBezTo>
                          <a:cubicBezTo>
                            <a:pt x="22" y="252"/>
                            <a:pt x="148" y="225"/>
                            <a:pt x="152" y="224"/>
                          </a:cubicBezTo>
                          <a:cubicBezTo>
                            <a:pt x="165" y="221"/>
                            <a:pt x="192" y="216"/>
                            <a:pt x="192" y="216"/>
                          </a:cubicBezTo>
                          <a:cubicBezTo>
                            <a:pt x="372" y="221"/>
                            <a:pt x="447" y="219"/>
                            <a:pt x="592" y="240"/>
                          </a:cubicBezTo>
                          <a:cubicBezTo>
                            <a:pt x="624" y="251"/>
                            <a:pt x="683" y="261"/>
                            <a:pt x="712" y="280"/>
                          </a:cubicBezTo>
                          <a:cubicBezTo>
                            <a:pt x="749" y="305"/>
                            <a:pt x="775" y="320"/>
                            <a:pt x="816" y="336"/>
                          </a:cubicBezTo>
                          <a:cubicBezTo>
                            <a:pt x="839" y="345"/>
                            <a:pt x="864" y="352"/>
                            <a:pt x="888" y="360"/>
                          </a:cubicBezTo>
                          <a:cubicBezTo>
                            <a:pt x="904" y="365"/>
                            <a:pt x="936" y="376"/>
                            <a:pt x="936" y="376"/>
                          </a:cubicBezTo>
                          <a:cubicBezTo>
                            <a:pt x="955" y="318"/>
                            <a:pt x="965" y="245"/>
                            <a:pt x="920" y="200"/>
                          </a:cubicBezTo>
                          <a:close/>
                        </a:path>
                      </a:pathLst>
                    </a:custGeom>
                    <a:solidFill>
                      <a:srgbClr val="FF99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112" y="1640"/>
                      <a:ext cx="260" cy="640"/>
                    </a:xfrm>
                    <a:custGeom>
                      <a:avLst/>
                      <a:gdLst>
                        <a:gd name="T0" fmla="*/ 232 w 260"/>
                        <a:gd name="T1" fmla="*/ 640 h 640"/>
                        <a:gd name="T2" fmla="*/ 256 w 260"/>
                        <a:gd name="T3" fmla="*/ 432 h 640"/>
                        <a:gd name="T4" fmla="*/ 248 w 260"/>
                        <a:gd name="T5" fmla="*/ 288 h 640"/>
                        <a:gd name="T6" fmla="*/ 176 w 260"/>
                        <a:gd name="T7" fmla="*/ 144 h 640"/>
                        <a:gd name="T8" fmla="*/ 88 w 260"/>
                        <a:gd name="T9" fmla="*/ 48 h 640"/>
                        <a:gd name="T10" fmla="*/ 40 w 260"/>
                        <a:gd name="T11" fmla="*/ 16 h 640"/>
                        <a:gd name="T12" fmla="*/ 16 w 260"/>
                        <a:gd name="T13" fmla="*/ 0 h 640"/>
                        <a:gd name="T14" fmla="*/ 48 w 260"/>
                        <a:gd name="T15" fmla="*/ 120 h 640"/>
                        <a:gd name="T16" fmla="*/ 128 w 260"/>
                        <a:gd name="T17" fmla="*/ 264 h 640"/>
                        <a:gd name="T18" fmla="*/ 176 w 260"/>
                        <a:gd name="T19" fmla="*/ 384 h 640"/>
                        <a:gd name="T20" fmla="*/ 192 w 260"/>
                        <a:gd name="T21" fmla="*/ 432 h 640"/>
                        <a:gd name="T22" fmla="*/ 200 w 260"/>
                        <a:gd name="T23" fmla="*/ 456 h 640"/>
                        <a:gd name="T24" fmla="*/ 192 w 260"/>
                        <a:gd name="T25" fmla="*/ 624 h 640"/>
                        <a:gd name="T26" fmla="*/ 232 w 260"/>
                        <a:gd name="T27" fmla="*/ 640 h 64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60"/>
                        <a:gd name="T43" fmla="*/ 0 h 640"/>
                        <a:gd name="T44" fmla="*/ 260 w 260"/>
                        <a:gd name="T45" fmla="*/ 640 h 64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60" h="640">
                          <a:moveTo>
                            <a:pt x="232" y="640"/>
                          </a:moveTo>
                          <a:cubicBezTo>
                            <a:pt x="260" y="529"/>
                            <a:pt x="247" y="598"/>
                            <a:pt x="256" y="432"/>
                          </a:cubicBezTo>
                          <a:cubicBezTo>
                            <a:pt x="253" y="384"/>
                            <a:pt x="254" y="336"/>
                            <a:pt x="248" y="288"/>
                          </a:cubicBezTo>
                          <a:cubicBezTo>
                            <a:pt x="241" y="232"/>
                            <a:pt x="206" y="189"/>
                            <a:pt x="176" y="144"/>
                          </a:cubicBezTo>
                          <a:cubicBezTo>
                            <a:pt x="158" y="117"/>
                            <a:pt x="110" y="63"/>
                            <a:pt x="88" y="48"/>
                          </a:cubicBezTo>
                          <a:cubicBezTo>
                            <a:pt x="72" y="37"/>
                            <a:pt x="56" y="27"/>
                            <a:pt x="40" y="16"/>
                          </a:cubicBezTo>
                          <a:cubicBezTo>
                            <a:pt x="32" y="11"/>
                            <a:pt x="16" y="0"/>
                            <a:pt x="16" y="0"/>
                          </a:cubicBezTo>
                          <a:cubicBezTo>
                            <a:pt x="0" y="48"/>
                            <a:pt x="30" y="80"/>
                            <a:pt x="48" y="120"/>
                          </a:cubicBezTo>
                          <a:cubicBezTo>
                            <a:pt x="70" y="170"/>
                            <a:pt x="89" y="225"/>
                            <a:pt x="128" y="264"/>
                          </a:cubicBezTo>
                          <a:cubicBezTo>
                            <a:pt x="142" y="307"/>
                            <a:pt x="162" y="341"/>
                            <a:pt x="176" y="384"/>
                          </a:cubicBezTo>
                          <a:cubicBezTo>
                            <a:pt x="181" y="400"/>
                            <a:pt x="187" y="416"/>
                            <a:pt x="192" y="432"/>
                          </a:cubicBezTo>
                          <a:cubicBezTo>
                            <a:pt x="195" y="440"/>
                            <a:pt x="200" y="456"/>
                            <a:pt x="200" y="456"/>
                          </a:cubicBezTo>
                          <a:cubicBezTo>
                            <a:pt x="194" y="499"/>
                            <a:pt x="167" y="583"/>
                            <a:pt x="192" y="624"/>
                          </a:cubicBezTo>
                          <a:cubicBezTo>
                            <a:pt x="199" y="636"/>
                            <a:pt x="219" y="635"/>
                            <a:pt x="232" y="64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64" y="1688"/>
                      <a:ext cx="840" cy="672"/>
                    </a:xfrm>
                    <a:custGeom>
                      <a:avLst/>
                      <a:gdLst>
                        <a:gd name="T0" fmla="*/ 816 w 840"/>
                        <a:gd name="T1" fmla="*/ 528 h 672"/>
                        <a:gd name="T2" fmla="*/ 720 w 840"/>
                        <a:gd name="T3" fmla="*/ 264 h 672"/>
                        <a:gd name="T4" fmla="*/ 672 w 840"/>
                        <a:gd name="T5" fmla="*/ 216 h 672"/>
                        <a:gd name="T6" fmla="*/ 648 w 840"/>
                        <a:gd name="T7" fmla="*/ 192 h 672"/>
                        <a:gd name="T8" fmla="*/ 600 w 840"/>
                        <a:gd name="T9" fmla="*/ 168 h 672"/>
                        <a:gd name="T10" fmla="*/ 560 w 840"/>
                        <a:gd name="T11" fmla="*/ 136 h 672"/>
                        <a:gd name="T12" fmla="*/ 536 w 840"/>
                        <a:gd name="T13" fmla="*/ 112 h 672"/>
                        <a:gd name="T14" fmla="*/ 488 w 840"/>
                        <a:gd name="T15" fmla="*/ 80 h 672"/>
                        <a:gd name="T16" fmla="*/ 464 w 840"/>
                        <a:gd name="T17" fmla="*/ 72 h 672"/>
                        <a:gd name="T18" fmla="*/ 416 w 840"/>
                        <a:gd name="T19" fmla="*/ 40 h 672"/>
                        <a:gd name="T20" fmla="*/ 280 w 840"/>
                        <a:gd name="T21" fmla="*/ 0 h 672"/>
                        <a:gd name="T22" fmla="*/ 0 w 840"/>
                        <a:gd name="T23" fmla="*/ 32 h 672"/>
                        <a:gd name="T24" fmla="*/ 184 w 840"/>
                        <a:gd name="T25" fmla="*/ 72 h 672"/>
                        <a:gd name="T26" fmla="*/ 264 w 840"/>
                        <a:gd name="T27" fmla="*/ 96 h 672"/>
                        <a:gd name="T28" fmla="*/ 360 w 840"/>
                        <a:gd name="T29" fmla="*/ 144 h 672"/>
                        <a:gd name="T30" fmla="*/ 424 w 840"/>
                        <a:gd name="T31" fmla="*/ 216 h 672"/>
                        <a:gd name="T32" fmla="*/ 440 w 840"/>
                        <a:gd name="T33" fmla="*/ 240 h 672"/>
                        <a:gd name="T34" fmla="*/ 488 w 840"/>
                        <a:gd name="T35" fmla="*/ 272 h 672"/>
                        <a:gd name="T36" fmla="*/ 584 w 840"/>
                        <a:gd name="T37" fmla="*/ 384 h 672"/>
                        <a:gd name="T38" fmla="*/ 680 w 840"/>
                        <a:gd name="T39" fmla="*/ 576 h 672"/>
                        <a:gd name="T40" fmla="*/ 712 w 840"/>
                        <a:gd name="T41" fmla="*/ 648 h 672"/>
                        <a:gd name="T42" fmla="*/ 760 w 840"/>
                        <a:gd name="T43" fmla="*/ 672 h 672"/>
                        <a:gd name="T44" fmla="*/ 832 w 840"/>
                        <a:gd name="T45" fmla="*/ 640 h 672"/>
                        <a:gd name="T46" fmla="*/ 840 w 840"/>
                        <a:gd name="T47" fmla="*/ 616 h 672"/>
                        <a:gd name="T48" fmla="*/ 832 w 840"/>
                        <a:gd name="T49" fmla="*/ 592 h 672"/>
                        <a:gd name="T50" fmla="*/ 816 w 840"/>
                        <a:gd name="T51" fmla="*/ 528 h 672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840"/>
                        <a:gd name="T79" fmla="*/ 0 h 672"/>
                        <a:gd name="T80" fmla="*/ 840 w 840"/>
                        <a:gd name="T81" fmla="*/ 672 h 672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840" h="672">
                          <a:moveTo>
                            <a:pt x="816" y="528"/>
                          </a:moveTo>
                          <a:cubicBezTo>
                            <a:pt x="805" y="443"/>
                            <a:pt x="784" y="328"/>
                            <a:pt x="720" y="264"/>
                          </a:cubicBezTo>
                          <a:cubicBezTo>
                            <a:pt x="704" y="248"/>
                            <a:pt x="688" y="232"/>
                            <a:pt x="672" y="216"/>
                          </a:cubicBezTo>
                          <a:cubicBezTo>
                            <a:pt x="664" y="208"/>
                            <a:pt x="659" y="196"/>
                            <a:pt x="648" y="192"/>
                          </a:cubicBezTo>
                          <a:cubicBezTo>
                            <a:pt x="615" y="181"/>
                            <a:pt x="631" y="189"/>
                            <a:pt x="600" y="168"/>
                          </a:cubicBezTo>
                          <a:cubicBezTo>
                            <a:pt x="564" y="114"/>
                            <a:pt x="606" y="167"/>
                            <a:pt x="560" y="136"/>
                          </a:cubicBezTo>
                          <a:cubicBezTo>
                            <a:pt x="551" y="130"/>
                            <a:pt x="545" y="119"/>
                            <a:pt x="536" y="112"/>
                          </a:cubicBezTo>
                          <a:cubicBezTo>
                            <a:pt x="521" y="100"/>
                            <a:pt x="506" y="86"/>
                            <a:pt x="488" y="80"/>
                          </a:cubicBezTo>
                          <a:cubicBezTo>
                            <a:pt x="480" y="77"/>
                            <a:pt x="471" y="76"/>
                            <a:pt x="464" y="72"/>
                          </a:cubicBezTo>
                          <a:cubicBezTo>
                            <a:pt x="447" y="63"/>
                            <a:pt x="434" y="46"/>
                            <a:pt x="416" y="40"/>
                          </a:cubicBezTo>
                          <a:cubicBezTo>
                            <a:pt x="371" y="25"/>
                            <a:pt x="325" y="15"/>
                            <a:pt x="280" y="0"/>
                          </a:cubicBezTo>
                          <a:cubicBezTo>
                            <a:pt x="187" y="7"/>
                            <a:pt x="92" y="14"/>
                            <a:pt x="0" y="32"/>
                          </a:cubicBezTo>
                          <a:cubicBezTo>
                            <a:pt x="56" y="69"/>
                            <a:pt x="119" y="67"/>
                            <a:pt x="184" y="72"/>
                          </a:cubicBezTo>
                          <a:cubicBezTo>
                            <a:pt x="210" y="81"/>
                            <a:pt x="240" y="84"/>
                            <a:pt x="264" y="96"/>
                          </a:cubicBezTo>
                          <a:cubicBezTo>
                            <a:pt x="296" y="112"/>
                            <a:pt x="325" y="132"/>
                            <a:pt x="360" y="144"/>
                          </a:cubicBezTo>
                          <a:cubicBezTo>
                            <a:pt x="389" y="187"/>
                            <a:pt x="369" y="161"/>
                            <a:pt x="424" y="216"/>
                          </a:cubicBezTo>
                          <a:cubicBezTo>
                            <a:pt x="431" y="223"/>
                            <a:pt x="433" y="234"/>
                            <a:pt x="440" y="240"/>
                          </a:cubicBezTo>
                          <a:cubicBezTo>
                            <a:pt x="454" y="253"/>
                            <a:pt x="488" y="272"/>
                            <a:pt x="488" y="272"/>
                          </a:cubicBezTo>
                          <a:cubicBezTo>
                            <a:pt x="501" y="310"/>
                            <a:pt x="557" y="349"/>
                            <a:pt x="584" y="384"/>
                          </a:cubicBezTo>
                          <a:cubicBezTo>
                            <a:pt x="626" y="438"/>
                            <a:pt x="649" y="515"/>
                            <a:pt x="680" y="576"/>
                          </a:cubicBezTo>
                          <a:cubicBezTo>
                            <a:pt x="687" y="589"/>
                            <a:pt x="704" y="640"/>
                            <a:pt x="712" y="648"/>
                          </a:cubicBezTo>
                          <a:cubicBezTo>
                            <a:pt x="725" y="661"/>
                            <a:pt x="745" y="662"/>
                            <a:pt x="760" y="672"/>
                          </a:cubicBezTo>
                          <a:cubicBezTo>
                            <a:pt x="817" y="653"/>
                            <a:pt x="794" y="665"/>
                            <a:pt x="832" y="640"/>
                          </a:cubicBezTo>
                          <a:cubicBezTo>
                            <a:pt x="835" y="632"/>
                            <a:pt x="840" y="624"/>
                            <a:pt x="840" y="616"/>
                          </a:cubicBezTo>
                          <a:cubicBezTo>
                            <a:pt x="840" y="608"/>
                            <a:pt x="834" y="600"/>
                            <a:pt x="832" y="592"/>
                          </a:cubicBezTo>
                          <a:cubicBezTo>
                            <a:pt x="814" y="503"/>
                            <a:pt x="816" y="458"/>
                            <a:pt x="816" y="528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22" name="Freeform 19"/>
                  <p:cNvSpPr>
                    <a:spLocks/>
                  </p:cNvSpPr>
                  <p:nvPr/>
                </p:nvSpPr>
                <p:spPr bwMode="auto">
                  <a:xfrm>
                    <a:off x="801" y="1944"/>
                    <a:ext cx="623" cy="811"/>
                  </a:xfrm>
                  <a:custGeom>
                    <a:avLst/>
                    <a:gdLst>
                      <a:gd name="T0" fmla="*/ 588 w 623"/>
                      <a:gd name="T1" fmla="*/ 367 h 811"/>
                      <a:gd name="T2" fmla="*/ 477 w 623"/>
                      <a:gd name="T3" fmla="*/ 156 h 811"/>
                      <a:gd name="T4" fmla="*/ 432 w 623"/>
                      <a:gd name="T5" fmla="*/ 89 h 811"/>
                      <a:gd name="T6" fmla="*/ 366 w 623"/>
                      <a:gd name="T7" fmla="*/ 56 h 811"/>
                      <a:gd name="T8" fmla="*/ 343 w 623"/>
                      <a:gd name="T9" fmla="*/ 34 h 811"/>
                      <a:gd name="T10" fmla="*/ 277 w 623"/>
                      <a:gd name="T11" fmla="*/ 11 h 811"/>
                      <a:gd name="T12" fmla="*/ 243 w 623"/>
                      <a:gd name="T13" fmla="*/ 0 h 811"/>
                      <a:gd name="T14" fmla="*/ 299 w 623"/>
                      <a:gd name="T15" fmla="*/ 167 h 811"/>
                      <a:gd name="T16" fmla="*/ 343 w 623"/>
                      <a:gd name="T17" fmla="*/ 222 h 811"/>
                      <a:gd name="T18" fmla="*/ 354 w 623"/>
                      <a:gd name="T19" fmla="*/ 256 h 811"/>
                      <a:gd name="T20" fmla="*/ 377 w 623"/>
                      <a:gd name="T21" fmla="*/ 278 h 811"/>
                      <a:gd name="T22" fmla="*/ 399 w 623"/>
                      <a:gd name="T23" fmla="*/ 311 h 811"/>
                      <a:gd name="T24" fmla="*/ 421 w 623"/>
                      <a:gd name="T25" fmla="*/ 334 h 811"/>
                      <a:gd name="T26" fmla="*/ 388 w 623"/>
                      <a:gd name="T27" fmla="*/ 322 h 811"/>
                      <a:gd name="T28" fmla="*/ 288 w 623"/>
                      <a:gd name="T29" fmla="*/ 289 h 811"/>
                      <a:gd name="T30" fmla="*/ 166 w 623"/>
                      <a:gd name="T31" fmla="*/ 211 h 811"/>
                      <a:gd name="T32" fmla="*/ 143 w 623"/>
                      <a:gd name="T33" fmla="*/ 189 h 811"/>
                      <a:gd name="T34" fmla="*/ 77 w 623"/>
                      <a:gd name="T35" fmla="*/ 167 h 811"/>
                      <a:gd name="T36" fmla="*/ 54 w 623"/>
                      <a:gd name="T37" fmla="*/ 189 h 811"/>
                      <a:gd name="T38" fmla="*/ 66 w 623"/>
                      <a:gd name="T39" fmla="*/ 222 h 811"/>
                      <a:gd name="T40" fmla="*/ 166 w 623"/>
                      <a:gd name="T41" fmla="*/ 367 h 811"/>
                      <a:gd name="T42" fmla="*/ 254 w 623"/>
                      <a:gd name="T43" fmla="*/ 456 h 811"/>
                      <a:gd name="T44" fmla="*/ 266 w 623"/>
                      <a:gd name="T45" fmla="*/ 489 h 811"/>
                      <a:gd name="T46" fmla="*/ 77 w 623"/>
                      <a:gd name="T47" fmla="*/ 522 h 811"/>
                      <a:gd name="T48" fmla="*/ 43 w 623"/>
                      <a:gd name="T49" fmla="*/ 534 h 811"/>
                      <a:gd name="T50" fmla="*/ 99 w 623"/>
                      <a:gd name="T51" fmla="*/ 600 h 811"/>
                      <a:gd name="T52" fmla="*/ 277 w 623"/>
                      <a:gd name="T53" fmla="*/ 678 h 811"/>
                      <a:gd name="T54" fmla="*/ 210 w 623"/>
                      <a:gd name="T55" fmla="*/ 700 h 811"/>
                      <a:gd name="T56" fmla="*/ 177 w 623"/>
                      <a:gd name="T57" fmla="*/ 711 h 811"/>
                      <a:gd name="T58" fmla="*/ 99 w 623"/>
                      <a:gd name="T59" fmla="*/ 778 h 811"/>
                      <a:gd name="T60" fmla="*/ 232 w 623"/>
                      <a:gd name="T61" fmla="*/ 811 h 811"/>
                      <a:gd name="T62" fmla="*/ 366 w 623"/>
                      <a:gd name="T63" fmla="*/ 800 h 811"/>
                      <a:gd name="T64" fmla="*/ 421 w 623"/>
                      <a:gd name="T65" fmla="*/ 789 h 811"/>
                      <a:gd name="T66" fmla="*/ 477 w 623"/>
                      <a:gd name="T67" fmla="*/ 656 h 811"/>
                      <a:gd name="T68" fmla="*/ 521 w 623"/>
                      <a:gd name="T69" fmla="*/ 589 h 811"/>
                      <a:gd name="T70" fmla="*/ 565 w 623"/>
                      <a:gd name="T71" fmla="*/ 534 h 811"/>
                      <a:gd name="T72" fmla="*/ 621 w 623"/>
                      <a:gd name="T73" fmla="*/ 445 h 811"/>
                      <a:gd name="T74" fmla="*/ 588 w 623"/>
                      <a:gd name="T75" fmla="*/ 367 h 81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623"/>
                      <a:gd name="T115" fmla="*/ 0 h 811"/>
                      <a:gd name="T116" fmla="*/ 623 w 623"/>
                      <a:gd name="T117" fmla="*/ 811 h 81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623" h="811">
                        <a:moveTo>
                          <a:pt x="588" y="367"/>
                        </a:moveTo>
                        <a:cubicBezTo>
                          <a:pt x="556" y="272"/>
                          <a:pt x="568" y="217"/>
                          <a:pt x="477" y="156"/>
                        </a:cubicBezTo>
                        <a:cubicBezTo>
                          <a:pt x="462" y="134"/>
                          <a:pt x="458" y="98"/>
                          <a:pt x="432" y="89"/>
                        </a:cubicBezTo>
                        <a:cubicBezTo>
                          <a:pt x="396" y="77"/>
                          <a:pt x="397" y="81"/>
                          <a:pt x="366" y="56"/>
                        </a:cubicBezTo>
                        <a:cubicBezTo>
                          <a:pt x="358" y="49"/>
                          <a:pt x="352" y="39"/>
                          <a:pt x="343" y="34"/>
                        </a:cubicBezTo>
                        <a:cubicBezTo>
                          <a:pt x="322" y="23"/>
                          <a:pt x="299" y="18"/>
                          <a:pt x="277" y="11"/>
                        </a:cubicBezTo>
                        <a:cubicBezTo>
                          <a:pt x="266" y="7"/>
                          <a:pt x="243" y="0"/>
                          <a:pt x="243" y="0"/>
                        </a:cubicBezTo>
                        <a:cubicBezTo>
                          <a:pt x="268" y="158"/>
                          <a:pt x="225" y="118"/>
                          <a:pt x="299" y="167"/>
                        </a:cubicBezTo>
                        <a:cubicBezTo>
                          <a:pt x="327" y="252"/>
                          <a:pt x="285" y="149"/>
                          <a:pt x="343" y="222"/>
                        </a:cubicBezTo>
                        <a:cubicBezTo>
                          <a:pt x="350" y="231"/>
                          <a:pt x="348" y="246"/>
                          <a:pt x="354" y="256"/>
                        </a:cubicBezTo>
                        <a:cubicBezTo>
                          <a:pt x="360" y="265"/>
                          <a:pt x="370" y="270"/>
                          <a:pt x="377" y="278"/>
                        </a:cubicBezTo>
                        <a:cubicBezTo>
                          <a:pt x="385" y="288"/>
                          <a:pt x="391" y="301"/>
                          <a:pt x="399" y="311"/>
                        </a:cubicBezTo>
                        <a:cubicBezTo>
                          <a:pt x="406" y="319"/>
                          <a:pt x="429" y="326"/>
                          <a:pt x="421" y="334"/>
                        </a:cubicBezTo>
                        <a:cubicBezTo>
                          <a:pt x="413" y="342"/>
                          <a:pt x="399" y="326"/>
                          <a:pt x="388" y="322"/>
                        </a:cubicBezTo>
                        <a:cubicBezTo>
                          <a:pt x="355" y="311"/>
                          <a:pt x="321" y="300"/>
                          <a:pt x="288" y="289"/>
                        </a:cubicBezTo>
                        <a:cubicBezTo>
                          <a:pt x="233" y="271"/>
                          <a:pt x="217" y="228"/>
                          <a:pt x="166" y="211"/>
                        </a:cubicBezTo>
                        <a:cubicBezTo>
                          <a:pt x="158" y="204"/>
                          <a:pt x="153" y="194"/>
                          <a:pt x="143" y="189"/>
                        </a:cubicBezTo>
                        <a:cubicBezTo>
                          <a:pt x="122" y="179"/>
                          <a:pt x="77" y="167"/>
                          <a:pt x="77" y="167"/>
                        </a:cubicBezTo>
                        <a:cubicBezTo>
                          <a:pt x="69" y="174"/>
                          <a:pt x="56" y="179"/>
                          <a:pt x="54" y="189"/>
                        </a:cubicBezTo>
                        <a:cubicBezTo>
                          <a:pt x="52" y="200"/>
                          <a:pt x="62" y="211"/>
                          <a:pt x="66" y="222"/>
                        </a:cubicBezTo>
                        <a:cubicBezTo>
                          <a:pt x="90" y="291"/>
                          <a:pt x="103" y="326"/>
                          <a:pt x="166" y="367"/>
                        </a:cubicBezTo>
                        <a:cubicBezTo>
                          <a:pt x="191" y="405"/>
                          <a:pt x="216" y="431"/>
                          <a:pt x="254" y="456"/>
                        </a:cubicBezTo>
                        <a:cubicBezTo>
                          <a:pt x="258" y="467"/>
                          <a:pt x="274" y="481"/>
                          <a:pt x="266" y="489"/>
                        </a:cubicBezTo>
                        <a:cubicBezTo>
                          <a:pt x="238" y="517"/>
                          <a:pt x="87" y="521"/>
                          <a:pt x="77" y="522"/>
                        </a:cubicBezTo>
                        <a:cubicBezTo>
                          <a:pt x="66" y="526"/>
                          <a:pt x="51" y="526"/>
                          <a:pt x="43" y="534"/>
                        </a:cubicBezTo>
                        <a:cubicBezTo>
                          <a:pt x="0" y="577"/>
                          <a:pt x="74" y="592"/>
                          <a:pt x="99" y="600"/>
                        </a:cubicBezTo>
                        <a:cubicBezTo>
                          <a:pt x="149" y="651"/>
                          <a:pt x="210" y="662"/>
                          <a:pt x="277" y="678"/>
                        </a:cubicBezTo>
                        <a:cubicBezTo>
                          <a:pt x="255" y="685"/>
                          <a:pt x="232" y="693"/>
                          <a:pt x="210" y="700"/>
                        </a:cubicBezTo>
                        <a:cubicBezTo>
                          <a:pt x="199" y="704"/>
                          <a:pt x="177" y="711"/>
                          <a:pt x="177" y="711"/>
                        </a:cubicBezTo>
                        <a:cubicBezTo>
                          <a:pt x="139" y="749"/>
                          <a:pt x="131" y="729"/>
                          <a:pt x="99" y="778"/>
                        </a:cubicBezTo>
                        <a:cubicBezTo>
                          <a:pt x="187" y="807"/>
                          <a:pt x="143" y="796"/>
                          <a:pt x="232" y="811"/>
                        </a:cubicBezTo>
                        <a:cubicBezTo>
                          <a:pt x="277" y="807"/>
                          <a:pt x="321" y="805"/>
                          <a:pt x="366" y="800"/>
                        </a:cubicBezTo>
                        <a:cubicBezTo>
                          <a:pt x="385" y="798"/>
                          <a:pt x="408" y="802"/>
                          <a:pt x="421" y="789"/>
                        </a:cubicBezTo>
                        <a:cubicBezTo>
                          <a:pt x="426" y="784"/>
                          <a:pt x="459" y="682"/>
                          <a:pt x="477" y="656"/>
                        </a:cubicBezTo>
                        <a:cubicBezTo>
                          <a:pt x="503" y="576"/>
                          <a:pt x="467" y="671"/>
                          <a:pt x="521" y="589"/>
                        </a:cubicBezTo>
                        <a:cubicBezTo>
                          <a:pt x="564" y="525"/>
                          <a:pt x="491" y="583"/>
                          <a:pt x="565" y="534"/>
                        </a:cubicBezTo>
                        <a:cubicBezTo>
                          <a:pt x="585" y="479"/>
                          <a:pt x="603" y="500"/>
                          <a:pt x="621" y="445"/>
                        </a:cubicBezTo>
                        <a:cubicBezTo>
                          <a:pt x="608" y="379"/>
                          <a:pt x="623" y="402"/>
                          <a:pt x="588" y="36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02" name="Freeform 20"/>
                <p:cNvSpPr>
                  <a:spLocks/>
                </p:cNvSpPr>
                <p:nvPr/>
              </p:nvSpPr>
              <p:spPr bwMode="auto">
                <a:xfrm flipH="1">
                  <a:off x="2219" y="3353"/>
                  <a:ext cx="484" cy="279"/>
                </a:xfrm>
                <a:custGeom>
                  <a:avLst/>
                  <a:gdLst>
                    <a:gd name="T0" fmla="*/ 5009 w 333"/>
                    <a:gd name="T1" fmla="*/ 0 h 168"/>
                    <a:gd name="T2" fmla="*/ 8437 w 333"/>
                    <a:gd name="T3" fmla="*/ 4361 h 168"/>
                    <a:gd name="T4" fmla="*/ 12822 w 333"/>
                    <a:gd name="T5" fmla="*/ 14802 h 168"/>
                    <a:gd name="T6" fmla="*/ 18196 w 333"/>
                    <a:gd name="T7" fmla="*/ 16888 h 168"/>
                    <a:gd name="T8" fmla="*/ 19194 w 333"/>
                    <a:gd name="T9" fmla="*/ 23267 h 168"/>
                    <a:gd name="T10" fmla="*/ 19672 w 333"/>
                    <a:gd name="T11" fmla="*/ 29690 h 168"/>
                    <a:gd name="T12" fmla="*/ 18196 w 333"/>
                    <a:gd name="T13" fmla="*/ 25316 h 168"/>
                    <a:gd name="T14" fmla="*/ 15282 w 333"/>
                    <a:gd name="T15" fmla="*/ 21206 h 168"/>
                    <a:gd name="T16" fmla="*/ 13805 w 333"/>
                    <a:gd name="T17" fmla="*/ 19085 h 168"/>
                    <a:gd name="T18" fmla="*/ 15282 w 333"/>
                    <a:gd name="T19" fmla="*/ 21206 h 168"/>
                    <a:gd name="T20" fmla="*/ 18710 w 333"/>
                    <a:gd name="T21" fmla="*/ 25316 h 168"/>
                    <a:gd name="T22" fmla="*/ 19672 w 333"/>
                    <a:gd name="T23" fmla="*/ 44492 h 168"/>
                    <a:gd name="T24" fmla="*/ 13805 w 333"/>
                    <a:gd name="T25" fmla="*/ 38127 h 168"/>
                    <a:gd name="T26" fmla="*/ 4048 w 333"/>
                    <a:gd name="T27" fmla="*/ 29690 h 168"/>
                    <a:gd name="T28" fmla="*/ 2058 w 333"/>
                    <a:gd name="T29" fmla="*/ 4361 h 168"/>
                    <a:gd name="T30" fmla="*/ 5009 w 333"/>
                    <a:gd name="T31" fmla="*/ 0 h 16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3"/>
                    <a:gd name="T49" fmla="*/ 0 h 168"/>
                    <a:gd name="T50" fmla="*/ 333 w 333"/>
                    <a:gd name="T51" fmla="*/ 168 h 16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3" h="168">
                      <a:moveTo>
                        <a:pt x="82" y="0"/>
                      </a:moveTo>
                      <a:cubicBezTo>
                        <a:pt x="90" y="2"/>
                        <a:pt x="129" y="11"/>
                        <a:pt x="138" y="16"/>
                      </a:cubicBezTo>
                      <a:cubicBezTo>
                        <a:pt x="163" y="30"/>
                        <a:pt x="181" y="52"/>
                        <a:pt x="210" y="56"/>
                      </a:cubicBezTo>
                      <a:cubicBezTo>
                        <a:pt x="239" y="60"/>
                        <a:pt x="269" y="61"/>
                        <a:pt x="298" y="64"/>
                      </a:cubicBezTo>
                      <a:cubicBezTo>
                        <a:pt x="303" y="72"/>
                        <a:pt x="310" y="79"/>
                        <a:pt x="314" y="88"/>
                      </a:cubicBezTo>
                      <a:cubicBezTo>
                        <a:pt x="318" y="96"/>
                        <a:pt x="330" y="108"/>
                        <a:pt x="322" y="112"/>
                      </a:cubicBezTo>
                      <a:cubicBezTo>
                        <a:pt x="313" y="116"/>
                        <a:pt x="307" y="100"/>
                        <a:pt x="298" y="96"/>
                      </a:cubicBezTo>
                      <a:cubicBezTo>
                        <a:pt x="283" y="89"/>
                        <a:pt x="266" y="85"/>
                        <a:pt x="250" y="80"/>
                      </a:cubicBezTo>
                      <a:cubicBezTo>
                        <a:pt x="242" y="77"/>
                        <a:pt x="226" y="72"/>
                        <a:pt x="226" y="72"/>
                      </a:cubicBezTo>
                      <a:cubicBezTo>
                        <a:pt x="226" y="72"/>
                        <a:pt x="242" y="77"/>
                        <a:pt x="250" y="80"/>
                      </a:cubicBezTo>
                      <a:cubicBezTo>
                        <a:pt x="284" y="91"/>
                        <a:pt x="266" y="86"/>
                        <a:pt x="306" y="96"/>
                      </a:cubicBezTo>
                      <a:cubicBezTo>
                        <a:pt x="325" y="125"/>
                        <a:pt x="333" y="135"/>
                        <a:pt x="322" y="168"/>
                      </a:cubicBezTo>
                      <a:cubicBezTo>
                        <a:pt x="290" y="157"/>
                        <a:pt x="259" y="151"/>
                        <a:pt x="226" y="144"/>
                      </a:cubicBezTo>
                      <a:cubicBezTo>
                        <a:pt x="171" y="107"/>
                        <a:pt x="145" y="118"/>
                        <a:pt x="66" y="112"/>
                      </a:cubicBezTo>
                      <a:cubicBezTo>
                        <a:pt x="36" y="92"/>
                        <a:pt x="0" y="60"/>
                        <a:pt x="34" y="16"/>
                      </a:cubicBezTo>
                      <a:cubicBezTo>
                        <a:pt x="44" y="3"/>
                        <a:pt x="66" y="5"/>
                        <a:pt x="82" y="0"/>
                      </a:cubicBezTo>
                      <a:close/>
                    </a:path>
                  </a:pathLst>
                </a:custGeom>
                <a:solidFill>
                  <a:srgbClr val="A5002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3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1747" y="2302"/>
                  <a:ext cx="1673" cy="1117"/>
                </a:xfrm>
                <a:prstGeom prst="ellipse">
                  <a:avLst/>
                </a:prstGeom>
                <a:solidFill>
                  <a:srgbClr val="FF9966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04" name="Group 22"/>
                <p:cNvGrpSpPr>
                  <a:grpSpLocks/>
                </p:cNvGrpSpPr>
                <p:nvPr/>
              </p:nvGrpSpPr>
              <p:grpSpPr bwMode="auto">
                <a:xfrm flipH="1">
                  <a:off x="2200" y="2621"/>
                  <a:ext cx="1080" cy="604"/>
                  <a:chOff x="1248" y="2448"/>
                  <a:chExt cx="744" cy="363"/>
                </a:xfrm>
              </p:grpSpPr>
              <p:sp>
                <p:nvSpPr>
                  <p:cNvPr id="16419" name="Freeform 23"/>
                  <p:cNvSpPr>
                    <a:spLocks/>
                  </p:cNvSpPr>
                  <p:nvPr/>
                </p:nvSpPr>
                <p:spPr bwMode="auto">
                  <a:xfrm>
                    <a:off x="1248" y="2496"/>
                    <a:ext cx="482" cy="272"/>
                  </a:xfrm>
                  <a:custGeom>
                    <a:avLst/>
                    <a:gdLst>
                      <a:gd name="T0" fmla="*/ 482 w 482"/>
                      <a:gd name="T1" fmla="*/ 0 h 272"/>
                      <a:gd name="T2" fmla="*/ 250 w 482"/>
                      <a:gd name="T3" fmla="*/ 24 h 272"/>
                      <a:gd name="T4" fmla="*/ 354 w 482"/>
                      <a:gd name="T5" fmla="*/ 88 h 272"/>
                      <a:gd name="T6" fmla="*/ 242 w 482"/>
                      <a:gd name="T7" fmla="*/ 112 h 272"/>
                      <a:gd name="T8" fmla="*/ 170 w 482"/>
                      <a:gd name="T9" fmla="*/ 88 h 272"/>
                      <a:gd name="T10" fmla="*/ 122 w 482"/>
                      <a:gd name="T11" fmla="*/ 72 h 272"/>
                      <a:gd name="T12" fmla="*/ 250 w 482"/>
                      <a:gd name="T13" fmla="*/ 200 h 272"/>
                      <a:gd name="T14" fmla="*/ 18 w 482"/>
                      <a:gd name="T15" fmla="*/ 136 h 272"/>
                      <a:gd name="T16" fmla="*/ 2 w 482"/>
                      <a:gd name="T17" fmla="*/ 160 h 272"/>
                      <a:gd name="T18" fmla="*/ 34 w 482"/>
                      <a:gd name="T19" fmla="*/ 240 h 272"/>
                      <a:gd name="T20" fmla="*/ 106 w 482"/>
                      <a:gd name="T21" fmla="*/ 248 h 272"/>
                      <a:gd name="T22" fmla="*/ 210 w 482"/>
                      <a:gd name="T23" fmla="*/ 272 h 272"/>
                      <a:gd name="T24" fmla="*/ 378 w 482"/>
                      <a:gd name="T25" fmla="*/ 248 h 272"/>
                      <a:gd name="T26" fmla="*/ 482 w 482"/>
                      <a:gd name="T27" fmla="*/ 0 h 27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82"/>
                      <a:gd name="T43" fmla="*/ 0 h 272"/>
                      <a:gd name="T44" fmla="*/ 482 w 482"/>
                      <a:gd name="T45" fmla="*/ 272 h 27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82" h="272">
                        <a:moveTo>
                          <a:pt x="482" y="0"/>
                        </a:moveTo>
                        <a:cubicBezTo>
                          <a:pt x="403" y="16"/>
                          <a:pt x="331" y="19"/>
                          <a:pt x="250" y="24"/>
                        </a:cubicBezTo>
                        <a:cubicBezTo>
                          <a:pt x="278" y="66"/>
                          <a:pt x="307" y="79"/>
                          <a:pt x="354" y="88"/>
                        </a:cubicBezTo>
                        <a:cubicBezTo>
                          <a:pt x="323" y="135"/>
                          <a:pt x="302" y="119"/>
                          <a:pt x="242" y="112"/>
                        </a:cubicBezTo>
                        <a:cubicBezTo>
                          <a:pt x="218" y="104"/>
                          <a:pt x="194" y="96"/>
                          <a:pt x="170" y="88"/>
                        </a:cubicBezTo>
                        <a:cubicBezTo>
                          <a:pt x="154" y="83"/>
                          <a:pt x="122" y="72"/>
                          <a:pt x="122" y="72"/>
                        </a:cubicBezTo>
                        <a:cubicBezTo>
                          <a:pt x="141" y="165"/>
                          <a:pt x="154" y="184"/>
                          <a:pt x="250" y="200"/>
                        </a:cubicBezTo>
                        <a:cubicBezTo>
                          <a:pt x="153" y="232"/>
                          <a:pt x="97" y="162"/>
                          <a:pt x="18" y="136"/>
                        </a:cubicBezTo>
                        <a:cubicBezTo>
                          <a:pt x="13" y="144"/>
                          <a:pt x="3" y="150"/>
                          <a:pt x="2" y="160"/>
                        </a:cubicBezTo>
                        <a:cubicBezTo>
                          <a:pt x="0" y="173"/>
                          <a:pt x="19" y="234"/>
                          <a:pt x="34" y="240"/>
                        </a:cubicBezTo>
                        <a:cubicBezTo>
                          <a:pt x="57" y="248"/>
                          <a:pt x="82" y="245"/>
                          <a:pt x="106" y="248"/>
                        </a:cubicBezTo>
                        <a:cubicBezTo>
                          <a:pt x="172" y="270"/>
                          <a:pt x="137" y="262"/>
                          <a:pt x="210" y="272"/>
                        </a:cubicBezTo>
                        <a:cubicBezTo>
                          <a:pt x="268" y="267"/>
                          <a:pt x="323" y="266"/>
                          <a:pt x="378" y="248"/>
                        </a:cubicBezTo>
                        <a:cubicBezTo>
                          <a:pt x="428" y="172"/>
                          <a:pt x="460" y="89"/>
                          <a:pt x="482" y="0"/>
                        </a:cubicBezTo>
                        <a:close/>
                      </a:path>
                    </a:pathLst>
                  </a:custGeom>
                  <a:solidFill>
                    <a:srgbClr val="FF66FF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0" name="Freeform 24"/>
                  <p:cNvSpPr>
                    <a:spLocks/>
                  </p:cNvSpPr>
                  <p:nvPr/>
                </p:nvSpPr>
                <p:spPr bwMode="auto">
                  <a:xfrm>
                    <a:off x="1392" y="2448"/>
                    <a:ext cx="600" cy="363"/>
                  </a:xfrm>
                  <a:custGeom>
                    <a:avLst/>
                    <a:gdLst>
                      <a:gd name="T0" fmla="*/ 433 w 600"/>
                      <a:gd name="T1" fmla="*/ 7 h 363"/>
                      <a:gd name="T2" fmla="*/ 466 w 600"/>
                      <a:gd name="T3" fmla="*/ 29 h 363"/>
                      <a:gd name="T4" fmla="*/ 500 w 600"/>
                      <a:gd name="T5" fmla="*/ 40 h 363"/>
                      <a:gd name="T6" fmla="*/ 511 w 600"/>
                      <a:gd name="T7" fmla="*/ 74 h 363"/>
                      <a:gd name="T8" fmla="*/ 578 w 600"/>
                      <a:gd name="T9" fmla="*/ 163 h 363"/>
                      <a:gd name="T10" fmla="*/ 522 w 600"/>
                      <a:gd name="T11" fmla="*/ 363 h 363"/>
                      <a:gd name="T12" fmla="*/ 133 w 600"/>
                      <a:gd name="T13" fmla="*/ 340 h 363"/>
                      <a:gd name="T14" fmla="*/ 33 w 600"/>
                      <a:gd name="T15" fmla="*/ 307 h 363"/>
                      <a:gd name="T16" fmla="*/ 0 w 600"/>
                      <a:gd name="T17" fmla="*/ 296 h 363"/>
                      <a:gd name="T18" fmla="*/ 211 w 600"/>
                      <a:gd name="T19" fmla="*/ 229 h 363"/>
                      <a:gd name="T20" fmla="*/ 211 w 600"/>
                      <a:gd name="T21" fmla="*/ 207 h 363"/>
                      <a:gd name="T22" fmla="*/ 178 w 600"/>
                      <a:gd name="T23" fmla="*/ 185 h 363"/>
                      <a:gd name="T24" fmla="*/ 233 w 600"/>
                      <a:gd name="T25" fmla="*/ 107 h 363"/>
                      <a:gd name="T26" fmla="*/ 311 w 600"/>
                      <a:gd name="T27" fmla="*/ 107 h 363"/>
                      <a:gd name="T28" fmla="*/ 300 w 600"/>
                      <a:gd name="T29" fmla="*/ 74 h 363"/>
                      <a:gd name="T30" fmla="*/ 444 w 600"/>
                      <a:gd name="T31" fmla="*/ 18 h 363"/>
                      <a:gd name="T32" fmla="*/ 433 w 600"/>
                      <a:gd name="T33" fmla="*/ 7 h 36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00"/>
                      <a:gd name="T52" fmla="*/ 0 h 363"/>
                      <a:gd name="T53" fmla="*/ 600 w 600"/>
                      <a:gd name="T54" fmla="*/ 363 h 36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00" h="363">
                        <a:moveTo>
                          <a:pt x="433" y="7"/>
                        </a:moveTo>
                        <a:cubicBezTo>
                          <a:pt x="444" y="14"/>
                          <a:pt x="454" y="23"/>
                          <a:pt x="466" y="29"/>
                        </a:cubicBezTo>
                        <a:cubicBezTo>
                          <a:pt x="477" y="34"/>
                          <a:pt x="492" y="32"/>
                          <a:pt x="500" y="40"/>
                        </a:cubicBezTo>
                        <a:cubicBezTo>
                          <a:pt x="508" y="48"/>
                          <a:pt x="505" y="64"/>
                          <a:pt x="511" y="74"/>
                        </a:cubicBezTo>
                        <a:cubicBezTo>
                          <a:pt x="542" y="130"/>
                          <a:pt x="544" y="129"/>
                          <a:pt x="578" y="163"/>
                        </a:cubicBezTo>
                        <a:cubicBezTo>
                          <a:pt x="572" y="239"/>
                          <a:pt x="600" y="335"/>
                          <a:pt x="522" y="363"/>
                        </a:cubicBezTo>
                        <a:cubicBezTo>
                          <a:pt x="515" y="363"/>
                          <a:pt x="225" y="359"/>
                          <a:pt x="133" y="340"/>
                        </a:cubicBezTo>
                        <a:cubicBezTo>
                          <a:pt x="130" y="339"/>
                          <a:pt x="51" y="313"/>
                          <a:pt x="33" y="307"/>
                        </a:cubicBezTo>
                        <a:cubicBezTo>
                          <a:pt x="22" y="303"/>
                          <a:pt x="0" y="296"/>
                          <a:pt x="0" y="296"/>
                        </a:cubicBezTo>
                        <a:cubicBezTo>
                          <a:pt x="33" y="196"/>
                          <a:pt x="81" y="237"/>
                          <a:pt x="211" y="229"/>
                        </a:cubicBezTo>
                        <a:cubicBezTo>
                          <a:pt x="264" y="211"/>
                          <a:pt x="246" y="225"/>
                          <a:pt x="211" y="207"/>
                        </a:cubicBezTo>
                        <a:cubicBezTo>
                          <a:pt x="199" y="201"/>
                          <a:pt x="189" y="192"/>
                          <a:pt x="178" y="185"/>
                        </a:cubicBezTo>
                        <a:cubicBezTo>
                          <a:pt x="204" y="107"/>
                          <a:pt x="178" y="125"/>
                          <a:pt x="233" y="107"/>
                        </a:cubicBezTo>
                        <a:cubicBezTo>
                          <a:pt x="242" y="109"/>
                          <a:pt x="299" y="132"/>
                          <a:pt x="311" y="107"/>
                        </a:cubicBezTo>
                        <a:cubicBezTo>
                          <a:pt x="316" y="97"/>
                          <a:pt x="304" y="85"/>
                          <a:pt x="300" y="74"/>
                        </a:cubicBezTo>
                        <a:cubicBezTo>
                          <a:pt x="324" y="0"/>
                          <a:pt x="368" y="37"/>
                          <a:pt x="444" y="18"/>
                        </a:cubicBezTo>
                        <a:cubicBezTo>
                          <a:pt x="449" y="17"/>
                          <a:pt x="437" y="11"/>
                          <a:pt x="433" y="7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05" name="Group 25"/>
                <p:cNvGrpSpPr>
                  <a:grpSpLocks/>
                </p:cNvGrpSpPr>
                <p:nvPr/>
              </p:nvGrpSpPr>
              <p:grpSpPr bwMode="auto">
                <a:xfrm flipH="1">
                  <a:off x="1431" y="1823"/>
                  <a:ext cx="1431" cy="1182"/>
                  <a:chOff x="1536" y="1968"/>
                  <a:chExt cx="986" cy="711"/>
                </a:xfrm>
              </p:grpSpPr>
              <p:sp>
                <p:nvSpPr>
                  <p:cNvPr id="16414" name="Freeform 26"/>
                  <p:cNvSpPr>
                    <a:spLocks/>
                  </p:cNvSpPr>
                  <p:nvPr/>
                </p:nvSpPr>
                <p:spPr bwMode="auto">
                  <a:xfrm>
                    <a:off x="2353" y="2056"/>
                    <a:ext cx="169" cy="256"/>
                  </a:xfrm>
                  <a:custGeom>
                    <a:avLst/>
                    <a:gdLst>
                      <a:gd name="T0" fmla="*/ 39 w 169"/>
                      <a:gd name="T1" fmla="*/ 24 h 256"/>
                      <a:gd name="T2" fmla="*/ 7 w 169"/>
                      <a:gd name="T3" fmla="*/ 152 h 256"/>
                      <a:gd name="T4" fmla="*/ 47 w 169"/>
                      <a:gd name="T5" fmla="*/ 256 h 256"/>
                      <a:gd name="T6" fmla="*/ 55 w 169"/>
                      <a:gd name="T7" fmla="*/ 224 h 256"/>
                      <a:gd name="T8" fmla="*/ 63 w 169"/>
                      <a:gd name="T9" fmla="*/ 160 h 256"/>
                      <a:gd name="T10" fmla="*/ 79 w 169"/>
                      <a:gd name="T11" fmla="*/ 208 h 256"/>
                      <a:gd name="T12" fmla="*/ 103 w 169"/>
                      <a:gd name="T13" fmla="*/ 224 h 256"/>
                      <a:gd name="T14" fmla="*/ 119 w 169"/>
                      <a:gd name="T15" fmla="*/ 80 h 256"/>
                      <a:gd name="T16" fmla="*/ 111 w 169"/>
                      <a:gd name="T17" fmla="*/ 32 h 256"/>
                      <a:gd name="T18" fmla="*/ 63 w 169"/>
                      <a:gd name="T19" fmla="*/ 0 h 256"/>
                      <a:gd name="T20" fmla="*/ 47 w 169"/>
                      <a:gd name="T21" fmla="*/ 24 h 256"/>
                      <a:gd name="T22" fmla="*/ 23 w 169"/>
                      <a:gd name="T23" fmla="*/ 32 h 256"/>
                      <a:gd name="T24" fmla="*/ 39 w 169"/>
                      <a:gd name="T25" fmla="*/ 24 h 2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9"/>
                      <a:gd name="T40" fmla="*/ 0 h 256"/>
                      <a:gd name="T41" fmla="*/ 169 w 169"/>
                      <a:gd name="T42" fmla="*/ 256 h 2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9" h="256">
                        <a:moveTo>
                          <a:pt x="39" y="24"/>
                        </a:moveTo>
                        <a:cubicBezTo>
                          <a:pt x="25" y="67"/>
                          <a:pt x="18" y="108"/>
                          <a:pt x="7" y="152"/>
                        </a:cubicBezTo>
                        <a:cubicBezTo>
                          <a:pt x="12" y="201"/>
                          <a:pt x="0" y="240"/>
                          <a:pt x="47" y="256"/>
                        </a:cubicBezTo>
                        <a:cubicBezTo>
                          <a:pt x="50" y="245"/>
                          <a:pt x="53" y="235"/>
                          <a:pt x="55" y="224"/>
                        </a:cubicBezTo>
                        <a:cubicBezTo>
                          <a:pt x="59" y="203"/>
                          <a:pt x="45" y="172"/>
                          <a:pt x="63" y="160"/>
                        </a:cubicBezTo>
                        <a:cubicBezTo>
                          <a:pt x="77" y="151"/>
                          <a:pt x="74" y="192"/>
                          <a:pt x="79" y="208"/>
                        </a:cubicBezTo>
                        <a:cubicBezTo>
                          <a:pt x="82" y="217"/>
                          <a:pt x="95" y="219"/>
                          <a:pt x="103" y="224"/>
                        </a:cubicBezTo>
                        <a:cubicBezTo>
                          <a:pt x="169" y="202"/>
                          <a:pt x="131" y="223"/>
                          <a:pt x="119" y="80"/>
                        </a:cubicBezTo>
                        <a:cubicBezTo>
                          <a:pt x="118" y="64"/>
                          <a:pt x="120" y="45"/>
                          <a:pt x="111" y="32"/>
                        </a:cubicBezTo>
                        <a:cubicBezTo>
                          <a:pt x="100" y="16"/>
                          <a:pt x="63" y="0"/>
                          <a:pt x="63" y="0"/>
                        </a:cubicBezTo>
                        <a:cubicBezTo>
                          <a:pt x="58" y="8"/>
                          <a:pt x="55" y="18"/>
                          <a:pt x="47" y="24"/>
                        </a:cubicBezTo>
                        <a:cubicBezTo>
                          <a:pt x="40" y="29"/>
                          <a:pt x="31" y="32"/>
                          <a:pt x="23" y="32"/>
                        </a:cubicBezTo>
                        <a:cubicBezTo>
                          <a:pt x="17" y="32"/>
                          <a:pt x="34" y="27"/>
                          <a:pt x="39" y="24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41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536" y="1968"/>
                    <a:ext cx="867" cy="711"/>
                    <a:chOff x="1533" y="1978"/>
                    <a:chExt cx="867" cy="711"/>
                  </a:xfrm>
                </p:grpSpPr>
                <p:sp>
                  <p:nvSpPr>
                    <p:cNvPr id="164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33" y="2178"/>
                      <a:ext cx="833" cy="511"/>
                    </a:xfrm>
                    <a:custGeom>
                      <a:avLst/>
                      <a:gdLst>
                        <a:gd name="T0" fmla="*/ 356 w 833"/>
                        <a:gd name="T1" fmla="*/ 0 h 511"/>
                        <a:gd name="T2" fmla="*/ 289 w 833"/>
                        <a:gd name="T3" fmla="*/ 22 h 511"/>
                        <a:gd name="T4" fmla="*/ 256 w 833"/>
                        <a:gd name="T5" fmla="*/ 33 h 511"/>
                        <a:gd name="T6" fmla="*/ 178 w 833"/>
                        <a:gd name="T7" fmla="*/ 100 h 511"/>
                        <a:gd name="T8" fmla="*/ 111 w 833"/>
                        <a:gd name="T9" fmla="*/ 122 h 511"/>
                        <a:gd name="T10" fmla="*/ 0 w 833"/>
                        <a:gd name="T11" fmla="*/ 166 h 511"/>
                        <a:gd name="T12" fmla="*/ 89 w 833"/>
                        <a:gd name="T13" fmla="*/ 188 h 511"/>
                        <a:gd name="T14" fmla="*/ 133 w 833"/>
                        <a:gd name="T15" fmla="*/ 200 h 511"/>
                        <a:gd name="T16" fmla="*/ 333 w 833"/>
                        <a:gd name="T17" fmla="*/ 155 h 511"/>
                        <a:gd name="T18" fmla="*/ 345 w 833"/>
                        <a:gd name="T19" fmla="*/ 344 h 511"/>
                        <a:gd name="T20" fmla="*/ 411 w 833"/>
                        <a:gd name="T21" fmla="*/ 322 h 511"/>
                        <a:gd name="T22" fmla="*/ 444 w 833"/>
                        <a:gd name="T23" fmla="*/ 311 h 511"/>
                        <a:gd name="T24" fmla="*/ 467 w 833"/>
                        <a:gd name="T25" fmla="*/ 288 h 511"/>
                        <a:gd name="T26" fmla="*/ 511 w 833"/>
                        <a:gd name="T27" fmla="*/ 411 h 511"/>
                        <a:gd name="T28" fmla="*/ 544 w 833"/>
                        <a:gd name="T29" fmla="*/ 422 h 511"/>
                        <a:gd name="T30" fmla="*/ 600 w 833"/>
                        <a:gd name="T31" fmla="*/ 377 h 511"/>
                        <a:gd name="T32" fmla="*/ 644 w 833"/>
                        <a:gd name="T33" fmla="*/ 311 h 511"/>
                        <a:gd name="T34" fmla="*/ 678 w 833"/>
                        <a:gd name="T35" fmla="*/ 422 h 511"/>
                        <a:gd name="T36" fmla="*/ 700 w 833"/>
                        <a:gd name="T37" fmla="*/ 511 h 511"/>
                        <a:gd name="T38" fmla="*/ 711 w 833"/>
                        <a:gd name="T39" fmla="*/ 477 h 511"/>
                        <a:gd name="T40" fmla="*/ 722 w 833"/>
                        <a:gd name="T41" fmla="*/ 400 h 511"/>
                        <a:gd name="T42" fmla="*/ 789 w 833"/>
                        <a:gd name="T43" fmla="*/ 444 h 511"/>
                        <a:gd name="T44" fmla="*/ 822 w 833"/>
                        <a:gd name="T45" fmla="*/ 500 h 511"/>
                        <a:gd name="T46" fmla="*/ 833 w 833"/>
                        <a:gd name="T47" fmla="*/ 466 h 511"/>
                        <a:gd name="T48" fmla="*/ 800 w 833"/>
                        <a:gd name="T49" fmla="*/ 288 h 511"/>
                        <a:gd name="T50" fmla="*/ 733 w 833"/>
                        <a:gd name="T51" fmla="*/ 144 h 511"/>
                        <a:gd name="T52" fmla="*/ 711 w 833"/>
                        <a:gd name="T53" fmla="*/ 111 h 511"/>
                        <a:gd name="T54" fmla="*/ 589 w 833"/>
                        <a:gd name="T55" fmla="*/ 77 h 511"/>
                        <a:gd name="T56" fmla="*/ 433 w 833"/>
                        <a:gd name="T57" fmla="*/ 33 h 511"/>
                        <a:gd name="T58" fmla="*/ 356 w 833"/>
                        <a:gd name="T59" fmla="*/ 0 h 51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833"/>
                        <a:gd name="T91" fmla="*/ 0 h 511"/>
                        <a:gd name="T92" fmla="*/ 833 w 833"/>
                        <a:gd name="T93" fmla="*/ 511 h 51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833" h="511">
                          <a:moveTo>
                            <a:pt x="356" y="0"/>
                          </a:moveTo>
                          <a:cubicBezTo>
                            <a:pt x="334" y="7"/>
                            <a:pt x="311" y="15"/>
                            <a:pt x="289" y="22"/>
                          </a:cubicBezTo>
                          <a:cubicBezTo>
                            <a:pt x="278" y="26"/>
                            <a:pt x="256" y="33"/>
                            <a:pt x="256" y="33"/>
                          </a:cubicBezTo>
                          <a:cubicBezTo>
                            <a:pt x="243" y="46"/>
                            <a:pt x="191" y="93"/>
                            <a:pt x="178" y="100"/>
                          </a:cubicBezTo>
                          <a:cubicBezTo>
                            <a:pt x="157" y="111"/>
                            <a:pt x="111" y="122"/>
                            <a:pt x="111" y="122"/>
                          </a:cubicBezTo>
                          <a:cubicBezTo>
                            <a:pt x="73" y="147"/>
                            <a:pt x="44" y="155"/>
                            <a:pt x="0" y="166"/>
                          </a:cubicBezTo>
                          <a:cubicBezTo>
                            <a:pt x="30" y="173"/>
                            <a:pt x="59" y="180"/>
                            <a:pt x="89" y="188"/>
                          </a:cubicBezTo>
                          <a:cubicBezTo>
                            <a:pt x="104" y="192"/>
                            <a:pt x="133" y="200"/>
                            <a:pt x="133" y="200"/>
                          </a:cubicBezTo>
                          <a:cubicBezTo>
                            <a:pt x="230" y="191"/>
                            <a:pt x="264" y="201"/>
                            <a:pt x="333" y="155"/>
                          </a:cubicBezTo>
                          <a:cubicBezTo>
                            <a:pt x="337" y="218"/>
                            <a:pt x="318" y="287"/>
                            <a:pt x="345" y="344"/>
                          </a:cubicBezTo>
                          <a:cubicBezTo>
                            <a:pt x="355" y="365"/>
                            <a:pt x="389" y="329"/>
                            <a:pt x="411" y="322"/>
                          </a:cubicBezTo>
                          <a:cubicBezTo>
                            <a:pt x="422" y="318"/>
                            <a:pt x="444" y="311"/>
                            <a:pt x="444" y="311"/>
                          </a:cubicBezTo>
                          <a:cubicBezTo>
                            <a:pt x="452" y="303"/>
                            <a:pt x="456" y="288"/>
                            <a:pt x="467" y="288"/>
                          </a:cubicBezTo>
                          <a:cubicBezTo>
                            <a:pt x="500" y="288"/>
                            <a:pt x="501" y="395"/>
                            <a:pt x="511" y="411"/>
                          </a:cubicBezTo>
                          <a:cubicBezTo>
                            <a:pt x="517" y="421"/>
                            <a:pt x="533" y="418"/>
                            <a:pt x="544" y="422"/>
                          </a:cubicBezTo>
                          <a:cubicBezTo>
                            <a:pt x="570" y="405"/>
                            <a:pt x="582" y="401"/>
                            <a:pt x="600" y="377"/>
                          </a:cubicBezTo>
                          <a:cubicBezTo>
                            <a:pt x="616" y="356"/>
                            <a:pt x="644" y="311"/>
                            <a:pt x="644" y="311"/>
                          </a:cubicBezTo>
                          <a:cubicBezTo>
                            <a:pt x="691" y="356"/>
                            <a:pt x="658" y="315"/>
                            <a:pt x="678" y="422"/>
                          </a:cubicBezTo>
                          <a:cubicBezTo>
                            <a:pt x="684" y="452"/>
                            <a:pt x="700" y="511"/>
                            <a:pt x="700" y="511"/>
                          </a:cubicBezTo>
                          <a:cubicBezTo>
                            <a:pt x="704" y="500"/>
                            <a:pt x="709" y="489"/>
                            <a:pt x="711" y="477"/>
                          </a:cubicBezTo>
                          <a:cubicBezTo>
                            <a:pt x="716" y="452"/>
                            <a:pt x="698" y="410"/>
                            <a:pt x="722" y="400"/>
                          </a:cubicBezTo>
                          <a:cubicBezTo>
                            <a:pt x="747" y="390"/>
                            <a:pt x="789" y="444"/>
                            <a:pt x="789" y="444"/>
                          </a:cubicBezTo>
                          <a:cubicBezTo>
                            <a:pt x="790" y="446"/>
                            <a:pt x="804" y="506"/>
                            <a:pt x="822" y="500"/>
                          </a:cubicBezTo>
                          <a:cubicBezTo>
                            <a:pt x="833" y="496"/>
                            <a:pt x="829" y="477"/>
                            <a:pt x="833" y="466"/>
                          </a:cubicBezTo>
                          <a:cubicBezTo>
                            <a:pt x="814" y="409"/>
                            <a:pt x="807" y="348"/>
                            <a:pt x="800" y="288"/>
                          </a:cubicBezTo>
                          <a:cubicBezTo>
                            <a:pt x="790" y="211"/>
                            <a:pt x="806" y="168"/>
                            <a:pt x="733" y="144"/>
                          </a:cubicBezTo>
                          <a:cubicBezTo>
                            <a:pt x="726" y="133"/>
                            <a:pt x="721" y="119"/>
                            <a:pt x="711" y="111"/>
                          </a:cubicBezTo>
                          <a:cubicBezTo>
                            <a:pt x="678" y="85"/>
                            <a:pt x="629" y="90"/>
                            <a:pt x="589" y="77"/>
                          </a:cubicBezTo>
                          <a:cubicBezTo>
                            <a:pt x="537" y="60"/>
                            <a:pt x="485" y="50"/>
                            <a:pt x="433" y="33"/>
                          </a:cubicBezTo>
                          <a:cubicBezTo>
                            <a:pt x="412" y="26"/>
                            <a:pt x="375" y="0"/>
                            <a:pt x="356" y="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666" y="2066"/>
                      <a:ext cx="713" cy="534"/>
                    </a:xfrm>
                    <a:custGeom>
                      <a:avLst/>
                      <a:gdLst>
                        <a:gd name="T0" fmla="*/ 300 w 713"/>
                        <a:gd name="T1" fmla="*/ 23 h 534"/>
                        <a:gd name="T2" fmla="*/ 100 w 713"/>
                        <a:gd name="T3" fmla="*/ 112 h 534"/>
                        <a:gd name="T4" fmla="*/ 34 w 713"/>
                        <a:gd name="T5" fmla="*/ 156 h 534"/>
                        <a:gd name="T6" fmla="*/ 0 w 713"/>
                        <a:gd name="T7" fmla="*/ 178 h 534"/>
                        <a:gd name="T8" fmla="*/ 34 w 713"/>
                        <a:gd name="T9" fmla="*/ 212 h 534"/>
                        <a:gd name="T10" fmla="*/ 234 w 713"/>
                        <a:gd name="T11" fmla="*/ 200 h 534"/>
                        <a:gd name="T12" fmla="*/ 245 w 713"/>
                        <a:gd name="T13" fmla="*/ 378 h 534"/>
                        <a:gd name="T14" fmla="*/ 367 w 713"/>
                        <a:gd name="T15" fmla="*/ 278 h 534"/>
                        <a:gd name="T16" fmla="*/ 400 w 713"/>
                        <a:gd name="T17" fmla="*/ 289 h 534"/>
                        <a:gd name="T18" fmla="*/ 434 w 713"/>
                        <a:gd name="T19" fmla="*/ 478 h 534"/>
                        <a:gd name="T20" fmla="*/ 467 w 713"/>
                        <a:gd name="T21" fmla="*/ 456 h 534"/>
                        <a:gd name="T22" fmla="*/ 478 w 713"/>
                        <a:gd name="T23" fmla="*/ 423 h 534"/>
                        <a:gd name="T24" fmla="*/ 545 w 713"/>
                        <a:gd name="T25" fmla="*/ 334 h 534"/>
                        <a:gd name="T26" fmla="*/ 567 w 713"/>
                        <a:gd name="T27" fmla="*/ 300 h 534"/>
                        <a:gd name="T28" fmla="*/ 634 w 713"/>
                        <a:gd name="T29" fmla="*/ 534 h 534"/>
                        <a:gd name="T30" fmla="*/ 689 w 713"/>
                        <a:gd name="T31" fmla="*/ 400 h 534"/>
                        <a:gd name="T32" fmla="*/ 711 w 713"/>
                        <a:gd name="T33" fmla="*/ 312 h 534"/>
                        <a:gd name="T34" fmla="*/ 689 w 713"/>
                        <a:gd name="T35" fmla="*/ 212 h 534"/>
                        <a:gd name="T36" fmla="*/ 567 w 713"/>
                        <a:gd name="T37" fmla="*/ 134 h 534"/>
                        <a:gd name="T38" fmla="*/ 467 w 713"/>
                        <a:gd name="T39" fmla="*/ 56 h 534"/>
                        <a:gd name="T40" fmla="*/ 400 w 713"/>
                        <a:gd name="T41" fmla="*/ 34 h 534"/>
                        <a:gd name="T42" fmla="*/ 334 w 713"/>
                        <a:gd name="T43" fmla="*/ 0 h 534"/>
                        <a:gd name="T44" fmla="*/ 300 w 713"/>
                        <a:gd name="T45" fmla="*/ 23 h 534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713"/>
                        <a:gd name="T70" fmla="*/ 0 h 534"/>
                        <a:gd name="T71" fmla="*/ 713 w 713"/>
                        <a:gd name="T72" fmla="*/ 534 h 534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713" h="534">
                          <a:moveTo>
                            <a:pt x="300" y="23"/>
                          </a:moveTo>
                          <a:cubicBezTo>
                            <a:pt x="239" y="64"/>
                            <a:pt x="170" y="87"/>
                            <a:pt x="100" y="112"/>
                          </a:cubicBezTo>
                          <a:cubicBezTo>
                            <a:pt x="75" y="121"/>
                            <a:pt x="56" y="141"/>
                            <a:pt x="34" y="156"/>
                          </a:cubicBezTo>
                          <a:cubicBezTo>
                            <a:pt x="23" y="163"/>
                            <a:pt x="0" y="178"/>
                            <a:pt x="0" y="178"/>
                          </a:cubicBezTo>
                          <a:cubicBezTo>
                            <a:pt x="11" y="189"/>
                            <a:pt x="18" y="210"/>
                            <a:pt x="34" y="212"/>
                          </a:cubicBezTo>
                          <a:cubicBezTo>
                            <a:pt x="100" y="218"/>
                            <a:pt x="182" y="159"/>
                            <a:pt x="234" y="200"/>
                          </a:cubicBezTo>
                          <a:cubicBezTo>
                            <a:pt x="281" y="237"/>
                            <a:pt x="241" y="319"/>
                            <a:pt x="245" y="378"/>
                          </a:cubicBezTo>
                          <a:cubicBezTo>
                            <a:pt x="290" y="348"/>
                            <a:pt x="322" y="308"/>
                            <a:pt x="367" y="278"/>
                          </a:cubicBezTo>
                          <a:cubicBezTo>
                            <a:pt x="378" y="282"/>
                            <a:pt x="394" y="279"/>
                            <a:pt x="400" y="289"/>
                          </a:cubicBezTo>
                          <a:cubicBezTo>
                            <a:pt x="414" y="314"/>
                            <a:pt x="428" y="445"/>
                            <a:pt x="434" y="478"/>
                          </a:cubicBezTo>
                          <a:cubicBezTo>
                            <a:pt x="445" y="471"/>
                            <a:pt x="459" y="466"/>
                            <a:pt x="467" y="456"/>
                          </a:cubicBezTo>
                          <a:cubicBezTo>
                            <a:pt x="474" y="447"/>
                            <a:pt x="472" y="433"/>
                            <a:pt x="478" y="423"/>
                          </a:cubicBezTo>
                          <a:cubicBezTo>
                            <a:pt x="497" y="391"/>
                            <a:pt x="524" y="365"/>
                            <a:pt x="545" y="334"/>
                          </a:cubicBezTo>
                          <a:cubicBezTo>
                            <a:pt x="553" y="323"/>
                            <a:pt x="567" y="300"/>
                            <a:pt x="567" y="300"/>
                          </a:cubicBezTo>
                          <a:cubicBezTo>
                            <a:pt x="593" y="378"/>
                            <a:pt x="615" y="454"/>
                            <a:pt x="634" y="534"/>
                          </a:cubicBezTo>
                          <a:cubicBezTo>
                            <a:pt x="661" y="493"/>
                            <a:pt x="677" y="448"/>
                            <a:pt x="689" y="400"/>
                          </a:cubicBezTo>
                          <a:cubicBezTo>
                            <a:pt x="696" y="371"/>
                            <a:pt x="711" y="312"/>
                            <a:pt x="711" y="312"/>
                          </a:cubicBezTo>
                          <a:cubicBezTo>
                            <a:pt x="705" y="278"/>
                            <a:pt x="713" y="236"/>
                            <a:pt x="689" y="212"/>
                          </a:cubicBezTo>
                          <a:cubicBezTo>
                            <a:pt x="667" y="190"/>
                            <a:pt x="600" y="145"/>
                            <a:pt x="567" y="134"/>
                          </a:cubicBezTo>
                          <a:cubicBezTo>
                            <a:pt x="538" y="112"/>
                            <a:pt x="502" y="71"/>
                            <a:pt x="467" y="56"/>
                          </a:cubicBezTo>
                          <a:cubicBezTo>
                            <a:pt x="445" y="47"/>
                            <a:pt x="400" y="34"/>
                            <a:pt x="400" y="34"/>
                          </a:cubicBezTo>
                          <a:cubicBezTo>
                            <a:pt x="385" y="24"/>
                            <a:pt x="355" y="0"/>
                            <a:pt x="334" y="0"/>
                          </a:cubicBezTo>
                          <a:cubicBezTo>
                            <a:pt x="271" y="0"/>
                            <a:pt x="282" y="5"/>
                            <a:pt x="300" y="23"/>
                          </a:cubicBez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768" y="1978"/>
                      <a:ext cx="632" cy="455"/>
                    </a:xfrm>
                    <a:custGeom>
                      <a:avLst/>
                      <a:gdLst>
                        <a:gd name="T0" fmla="*/ 265 w 632"/>
                        <a:gd name="T1" fmla="*/ 0 h 455"/>
                        <a:gd name="T2" fmla="*/ 232 w 632"/>
                        <a:gd name="T3" fmla="*/ 33 h 455"/>
                        <a:gd name="T4" fmla="*/ 198 w 632"/>
                        <a:gd name="T5" fmla="*/ 55 h 455"/>
                        <a:gd name="T6" fmla="*/ 110 w 632"/>
                        <a:gd name="T7" fmla="*/ 133 h 455"/>
                        <a:gd name="T8" fmla="*/ 21 w 632"/>
                        <a:gd name="T9" fmla="*/ 222 h 455"/>
                        <a:gd name="T10" fmla="*/ 10 w 632"/>
                        <a:gd name="T11" fmla="*/ 255 h 455"/>
                        <a:gd name="T12" fmla="*/ 43 w 632"/>
                        <a:gd name="T13" fmla="*/ 233 h 455"/>
                        <a:gd name="T14" fmla="*/ 254 w 632"/>
                        <a:gd name="T15" fmla="*/ 188 h 455"/>
                        <a:gd name="T16" fmla="*/ 287 w 632"/>
                        <a:gd name="T17" fmla="*/ 200 h 455"/>
                        <a:gd name="T18" fmla="*/ 298 w 632"/>
                        <a:gd name="T19" fmla="*/ 266 h 455"/>
                        <a:gd name="T20" fmla="*/ 309 w 632"/>
                        <a:gd name="T21" fmla="*/ 377 h 455"/>
                        <a:gd name="T22" fmla="*/ 476 w 632"/>
                        <a:gd name="T23" fmla="*/ 244 h 455"/>
                        <a:gd name="T24" fmla="*/ 521 w 632"/>
                        <a:gd name="T25" fmla="*/ 455 h 455"/>
                        <a:gd name="T26" fmla="*/ 609 w 632"/>
                        <a:gd name="T27" fmla="*/ 288 h 455"/>
                        <a:gd name="T28" fmla="*/ 632 w 632"/>
                        <a:gd name="T29" fmla="*/ 222 h 455"/>
                        <a:gd name="T30" fmla="*/ 621 w 632"/>
                        <a:gd name="T31" fmla="*/ 155 h 455"/>
                        <a:gd name="T32" fmla="*/ 598 w 632"/>
                        <a:gd name="T33" fmla="*/ 133 h 455"/>
                        <a:gd name="T34" fmla="*/ 398 w 632"/>
                        <a:gd name="T35" fmla="*/ 66 h 455"/>
                        <a:gd name="T36" fmla="*/ 265 w 632"/>
                        <a:gd name="T37" fmla="*/ 22 h 455"/>
                        <a:gd name="T38" fmla="*/ 265 w 632"/>
                        <a:gd name="T39" fmla="*/ 0 h 45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632"/>
                        <a:gd name="T61" fmla="*/ 0 h 455"/>
                        <a:gd name="T62" fmla="*/ 632 w 632"/>
                        <a:gd name="T63" fmla="*/ 455 h 455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632" h="455">
                          <a:moveTo>
                            <a:pt x="265" y="0"/>
                          </a:moveTo>
                          <a:cubicBezTo>
                            <a:pt x="254" y="11"/>
                            <a:pt x="244" y="23"/>
                            <a:pt x="232" y="33"/>
                          </a:cubicBezTo>
                          <a:cubicBezTo>
                            <a:pt x="222" y="42"/>
                            <a:pt x="208" y="46"/>
                            <a:pt x="198" y="55"/>
                          </a:cubicBezTo>
                          <a:cubicBezTo>
                            <a:pt x="90" y="149"/>
                            <a:pt x="187" y="82"/>
                            <a:pt x="110" y="133"/>
                          </a:cubicBezTo>
                          <a:cubicBezTo>
                            <a:pt x="84" y="171"/>
                            <a:pt x="59" y="197"/>
                            <a:pt x="21" y="222"/>
                          </a:cubicBezTo>
                          <a:cubicBezTo>
                            <a:pt x="17" y="233"/>
                            <a:pt x="0" y="250"/>
                            <a:pt x="10" y="255"/>
                          </a:cubicBezTo>
                          <a:cubicBezTo>
                            <a:pt x="22" y="261"/>
                            <a:pt x="31" y="238"/>
                            <a:pt x="43" y="233"/>
                          </a:cubicBezTo>
                          <a:cubicBezTo>
                            <a:pt x="110" y="208"/>
                            <a:pt x="186" y="213"/>
                            <a:pt x="254" y="188"/>
                          </a:cubicBezTo>
                          <a:cubicBezTo>
                            <a:pt x="265" y="192"/>
                            <a:pt x="281" y="190"/>
                            <a:pt x="287" y="200"/>
                          </a:cubicBezTo>
                          <a:cubicBezTo>
                            <a:pt x="298" y="219"/>
                            <a:pt x="295" y="244"/>
                            <a:pt x="298" y="266"/>
                          </a:cubicBezTo>
                          <a:cubicBezTo>
                            <a:pt x="303" y="303"/>
                            <a:pt x="305" y="340"/>
                            <a:pt x="309" y="377"/>
                          </a:cubicBezTo>
                          <a:cubicBezTo>
                            <a:pt x="397" y="348"/>
                            <a:pt x="426" y="319"/>
                            <a:pt x="476" y="244"/>
                          </a:cubicBezTo>
                          <a:cubicBezTo>
                            <a:pt x="516" y="305"/>
                            <a:pt x="510" y="384"/>
                            <a:pt x="521" y="455"/>
                          </a:cubicBezTo>
                          <a:cubicBezTo>
                            <a:pt x="564" y="389"/>
                            <a:pt x="585" y="360"/>
                            <a:pt x="609" y="288"/>
                          </a:cubicBezTo>
                          <a:cubicBezTo>
                            <a:pt x="616" y="266"/>
                            <a:pt x="632" y="222"/>
                            <a:pt x="632" y="222"/>
                          </a:cubicBezTo>
                          <a:cubicBezTo>
                            <a:pt x="628" y="200"/>
                            <a:pt x="629" y="176"/>
                            <a:pt x="621" y="155"/>
                          </a:cubicBezTo>
                          <a:cubicBezTo>
                            <a:pt x="617" y="145"/>
                            <a:pt x="608" y="138"/>
                            <a:pt x="598" y="133"/>
                          </a:cubicBezTo>
                          <a:cubicBezTo>
                            <a:pt x="539" y="104"/>
                            <a:pt x="460" y="86"/>
                            <a:pt x="398" y="66"/>
                          </a:cubicBezTo>
                          <a:cubicBezTo>
                            <a:pt x="354" y="51"/>
                            <a:pt x="309" y="37"/>
                            <a:pt x="265" y="22"/>
                          </a:cubicBezTo>
                          <a:cubicBezTo>
                            <a:pt x="258" y="20"/>
                            <a:pt x="265" y="7"/>
                            <a:pt x="265" y="0"/>
                          </a:cubicBez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06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1469" y="1184"/>
                  <a:ext cx="835" cy="958"/>
                </a:xfrm>
                <a:prstGeom prst="ellipse">
                  <a:avLst/>
                </a:prstGeom>
                <a:solidFill>
                  <a:srgbClr val="FF9966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7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1608" y="1503"/>
                  <a:ext cx="209" cy="2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8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1678" y="1583"/>
                  <a:ext cx="69" cy="16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9" name="Freeform 34"/>
                <p:cNvSpPr>
                  <a:spLocks/>
                </p:cNvSpPr>
                <p:nvPr/>
              </p:nvSpPr>
              <p:spPr bwMode="auto">
                <a:xfrm flipH="1">
                  <a:off x="1248" y="1623"/>
                  <a:ext cx="250" cy="173"/>
                </a:xfrm>
                <a:custGeom>
                  <a:avLst/>
                  <a:gdLst>
                    <a:gd name="T0" fmla="*/ 1219 w 172"/>
                    <a:gd name="T1" fmla="*/ 0 h 104"/>
                    <a:gd name="T2" fmla="*/ 10515 w 172"/>
                    <a:gd name="T3" fmla="*/ 8562 h 104"/>
                    <a:gd name="T4" fmla="*/ 3644 w 172"/>
                    <a:gd name="T5" fmla="*/ 23693 h 104"/>
                    <a:gd name="T6" fmla="*/ 717 w 172"/>
                    <a:gd name="T7" fmla="*/ 28099 h 104"/>
                    <a:gd name="T8" fmla="*/ 1219 w 172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104"/>
                    <a:gd name="T17" fmla="*/ 172 w 172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104">
                      <a:moveTo>
                        <a:pt x="20" y="0"/>
                      </a:moveTo>
                      <a:cubicBezTo>
                        <a:pt x="73" y="7"/>
                        <a:pt x="120" y="22"/>
                        <a:pt x="172" y="32"/>
                      </a:cubicBezTo>
                      <a:cubicBezTo>
                        <a:pt x="147" y="70"/>
                        <a:pt x="102" y="74"/>
                        <a:pt x="60" y="88"/>
                      </a:cubicBezTo>
                      <a:cubicBezTo>
                        <a:pt x="44" y="93"/>
                        <a:pt x="12" y="104"/>
                        <a:pt x="12" y="104"/>
                      </a:cubicBezTo>
                      <a:cubicBezTo>
                        <a:pt x="0" y="68"/>
                        <a:pt x="8" y="36"/>
                        <a:pt x="20" y="0"/>
                      </a:cubicBezTo>
                      <a:close/>
                    </a:path>
                  </a:pathLst>
                </a:custGeom>
                <a:solidFill>
                  <a:srgbClr val="003366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0" name="Freeform 35"/>
                <p:cNvSpPr>
                  <a:spLocks/>
                </p:cNvSpPr>
                <p:nvPr/>
              </p:nvSpPr>
              <p:spPr bwMode="auto">
                <a:xfrm flipH="1">
                  <a:off x="1450" y="672"/>
                  <a:ext cx="1152" cy="715"/>
                </a:xfrm>
                <a:custGeom>
                  <a:avLst/>
                  <a:gdLst>
                    <a:gd name="T0" fmla="*/ 41070 w 794"/>
                    <a:gd name="T1" fmla="*/ 106320 h 430"/>
                    <a:gd name="T2" fmla="*/ 46380 w 794"/>
                    <a:gd name="T3" fmla="*/ 67725 h 430"/>
                    <a:gd name="T4" fmla="*/ 43934 w 794"/>
                    <a:gd name="T5" fmla="*/ 11731 h 430"/>
                    <a:gd name="T6" fmla="*/ 41070 w 794"/>
                    <a:gd name="T7" fmla="*/ 52649 h 430"/>
                    <a:gd name="T8" fmla="*/ 36287 w 794"/>
                    <a:gd name="T9" fmla="*/ 39759 h 430"/>
                    <a:gd name="T10" fmla="*/ 35361 w 794"/>
                    <a:gd name="T11" fmla="*/ 33314 h 430"/>
                    <a:gd name="T12" fmla="*/ 32453 w 794"/>
                    <a:gd name="T13" fmla="*/ 24659 h 430"/>
                    <a:gd name="T14" fmla="*/ 30056 w 794"/>
                    <a:gd name="T15" fmla="*/ 16127 h 430"/>
                    <a:gd name="T16" fmla="*/ 27163 w 794"/>
                    <a:gd name="T17" fmla="*/ 5298 h 430"/>
                    <a:gd name="T18" fmla="*/ 24311 w 794"/>
                    <a:gd name="T19" fmla="*/ 1152 h 430"/>
                    <a:gd name="T20" fmla="*/ 19982 w 794"/>
                    <a:gd name="T21" fmla="*/ 3186 h 430"/>
                    <a:gd name="T22" fmla="*/ 20916 w 794"/>
                    <a:gd name="T23" fmla="*/ 9699 h 430"/>
                    <a:gd name="T24" fmla="*/ 21428 w 794"/>
                    <a:gd name="T25" fmla="*/ 20371 h 430"/>
                    <a:gd name="T26" fmla="*/ 22368 w 794"/>
                    <a:gd name="T27" fmla="*/ 33314 h 430"/>
                    <a:gd name="T28" fmla="*/ 18996 w 794"/>
                    <a:gd name="T29" fmla="*/ 37644 h 430"/>
                    <a:gd name="T30" fmla="*/ 12274 w 794"/>
                    <a:gd name="T31" fmla="*/ 44107 h 430"/>
                    <a:gd name="T32" fmla="*/ 5580 w 794"/>
                    <a:gd name="T33" fmla="*/ 41902 h 430"/>
                    <a:gd name="T34" fmla="*/ 2667 w 794"/>
                    <a:gd name="T35" fmla="*/ 37644 h 430"/>
                    <a:gd name="T36" fmla="*/ 1259 w 794"/>
                    <a:gd name="T37" fmla="*/ 31221 h 430"/>
                    <a:gd name="T38" fmla="*/ 1259 w 794"/>
                    <a:gd name="T39" fmla="*/ 44107 h 430"/>
                    <a:gd name="T40" fmla="*/ 4618 w 794"/>
                    <a:gd name="T41" fmla="*/ 82697 h 430"/>
                    <a:gd name="T42" fmla="*/ 6517 w 794"/>
                    <a:gd name="T43" fmla="*/ 93552 h 430"/>
                    <a:gd name="T44" fmla="*/ 7500 w 794"/>
                    <a:gd name="T45" fmla="*/ 99997 h 430"/>
                    <a:gd name="T46" fmla="*/ 20463 w 794"/>
                    <a:gd name="T47" fmla="*/ 115063 h 430"/>
                    <a:gd name="T48" fmla="*/ 35361 w 794"/>
                    <a:gd name="T49" fmla="*/ 112849 h 430"/>
                    <a:gd name="T50" fmla="*/ 38210 w 794"/>
                    <a:gd name="T51" fmla="*/ 110664 h 430"/>
                    <a:gd name="T52" fmla="*/ 41070 w 794"/>
                    <a:gd name="T53" fmla="*/ 106320 h 4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94"/>
                    <a:gd name="T82" fmla="*/ 0 h 430"/>
                    <a:gd name="T83" fmla="*/ 794 w 794"/>
                    <a:gd name="T84" fmla="*/ 430 h 4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94" h="430">
                      <a:moveTo>
                        <a:pt x="685" y="396"/>
                      </a:moveTo>
                      <a:cubicBezTo>
                        <a:pt x="725" y="356"/>
                        <a:pt x="755" y="305"/>
                        <a:pt x="773" y="252"/>
                      </a:cubicBezTo>
                      <a:cubicBezTo>
                        <a:pt x="779" y="190"/>
                        <a:pt x="794" y="84"/>
                        <a:pt x="733" y="44"/>
                      </a:cubicBezTo>
                      <a:cubicBezTo>
                        <a:pt x="680" y="79"/>
                        <a:pt x="704" y="139"/>
                        <a:pt x="685" y="196"/>
                      </a:cubicBezTo>
                      <a:cubicBezTo>
                        <a:pt x="650" y="187"/>
                        <a:pt x="629" y="177"/>
                        <a:pt x="605" y="148"/>
                      </a:cubicBezTo>
                      <a:cubicBezTo>
                        <a:pt x="599" y="141"/>
                        <a:pt x="596" y="130"/>
                        <a:pt x="589" y="124"/>
                      </a:cubicBezTo>
                      <a:cubicBezTo>
                        <a:pt x="575" y="111"/>
                        <a:pt x="541" y="92"/>
                        <a:pt x="541" y="92"/>
                      </a:cubicBezTo>
                      <a:cubicBezTo>
                        <a:pt x="505" y="38"/>
                        <a:pt x="547" y="91"/>
                        <a:pt x="501" y="60"/>
                      </a:cubicBezTo>
                      <a:cubicBezTo>
                        <a:pt x="463" y="35"/>
                        <a:pt x="492" y="37"/>
                        <a:pt x="453" y="20"/>
                      </a:cubicBezTo>
                      <a:cubicBezTo>
                        <a:pt x="438" y="13"/>
                        <a:pt x="405" y="4"/>
                        <a:pt x="405" y="4"/>
                      </a:cubicBezTo>
                      <a:cubicBezTo>
                        <a:pt x="381" y="7"/>
                        <a:pt x="354" y="0"/>
                        <a:pt x="333" y="12"/>
                      </a:cubicBezTo>
                      <a:cubicBezTo>
                        <a:pt x="325" y="17"/>
                        <a:pt x="346" y="27"/>
                        <a:pt x="349" y="36"/>
                      </a:cubicBezTo>
                      <a:cubicBezTo>
                        <a:pt x="354" y="49"/>
                        <a:pt x="353" y="63"/>
                        <a:pt x="357" y="76"/>
                      </a:cubicBezTo>
                      <a:cubicBezTo>
                        <a:pt x="361" y="92"/>
                        <a:pt x="368" y="108"/>
                        <a:pt x="373" y="124"/>
                      </a:cubicBezTo>
                      <a:cubicBezTo>
                        <a:pt x="388" y="168"/>
                        <a:pt x="389" y="149"/>
                        <a:pt x="317" y="140"/>
                      </a:cubicBezTo>
                      <a:cubicBezTo>
                        <a:pt x="281" y="152"/>
                        <a:pt x="243" y="156"/>
                        <a:pt x="205" y="164"/>
                      </a:cubicBezTo>
                      <a:cubicBezTo>
                        <a:pt x="168" y="161"/>
                        <a:pt x="130" y="162"/>
                        <a:pt x="93" y="156"/>
                      </a:cubicBezTo>
                      <a:cubicBezTo>
                        <a:pt x="76" y="153"/>
                        <a:pt x="45" y="140"/>
                        <a:pt x="45" y="140"/>
                      </a:cubicBezTo>
                      <a:cubicBezTo>
                        <a:pt x="37" y="132"/>
                        <a:pt x="32" y="116"/>
                        <a:pt x="21" y="116"/>
                      </a:cubicBezTo>
                      <a:cubicBezTo>
                        <a:pt x="0" y="116"/>
                        <a:pt x="21" y="164"/>
                        <a:pt x="21" y="164"/>
                      </a:cubicBezTo>
                      <a:cubicBezTo>
                        <a:pt x="29" y="218"/>
                        <a:pt x="30" y="277"/>
                        <a:pt x="77" y="308"/>
                      </a:cubicBezTo>
                      <a:cubicBezTo>
                        <a:pt x="93" y="355"/>
                        <a:pt x="73" y="312"/>
                        <a:pt x="109" y="348"/>
                      </a:cubicBezTo>
                      <a:cubicBezTo>
                        <a:pt x="116" y="355"/>
                        <a:pt x="118" y="365"/>
                        <a:pt x="125" y="372"/>
                      </a:cubicBezTo>
                      <a:cubicBezTo>
                        <a:pt x="173" y="420"/>
                        <a:pt x="281" y="419"/>
                        <a:pt x="341" y="428"/>
                      </a:cubicBezTo>
                      <a:cubicBezTo>
                        <a:pt x="430" y="423"/>
                        <a:pt x="503" y="430"/>
                        <a:pt x="589" y="420"/>
                      </a:cubicBezTo>
                      <a:cubicBezTo>
                        <a:pt x="605" y="418"/>
                        <a:pt x="621" y="416"/>
                        <a:pt x="637" y="412"/>
                      </a:cubicBezTo>
                      <a:cubicBezTo>
                        <a:pt x="653" y="408"/>
                        <a:pt x="685" y="396"/>
                        <a:pt x="685" y="39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11" name="Group 36"/>
                <p:cNvGrpSpPr>
                  <a:grpSpLocks/>
                </p:cNvGrpSpPr>
                <p:nvPr/>
              </p:nvGrpSpPr>
              <p:grpSpPr bwMode="auto">
                <a:xfrm flipH="1">
                  <a:off x="2374" y="3260"/>
                  <a:ext cx="581" cy="868"/>
                  <a:chOff x="1472" y="2832"/>
                  <a:chExt cx="400" cy="522"/>
                </a:xfrm>
              </p:grpSpPr>
              <p:sp>
                <p:nvSpPr>
                  <p:cNvPr id="16412" name="Freeform 37"/>
                  <p:cNvSpPr>
                    <a:spLocks/>
                  </p:cNvSpPr>
                  <p:nvPr/>
                </p:nvSpPr>
                <p:spPr bwMode="auto">
                  <a:xfrm>
                    <a:off x="1472" y="3080"/>
                    <a:ext cx="400" cy="274"/>
                  </a:xfrm>
                  <a:custGeom>
                    <a:avLst/>
                    <a:gdLst>
                      <a:gd name="T0" fmla="*/ 40 w 400"/>
                      <a:gd name="T1" fmla="*/ 32 h 274"/>
                      <a:gd name="T2" fmla="*/ 48 w 400"/>
                      <a:gd name="T3" fmla="*/ 88 h 274"/>
                      <a:gd name="T4" fmla="*/ 64 w 400"/>
                      <a:gd name="T5" fmla="*/ 136 h 274"/>
                      <a:gd name="T6" fmla="*/ 72 w 400"/>
                      <a:gd name="T7" fmla="*/ 192 h 274"/>
                      <a:gd name="T8" fmla="*/ 24 w 400"/>
                      <a:gd name="T9" fmla="*/ 208 h 274"/>
                      <a:gd name="T10" fmla="*/ 0 w 400"/>
                      <a:gd name="T11" fmla="*/ 216 h 274"/>
                      <a:gd name="T12" fmla="*/ 16 w 400"/>
                      <a:gd name="T13" fmla="*/ 264 h 274"/>
                      <a:gd name="T14" fmla="*/ 48 w 400"/>
                      <a:gd name="T15" fmla="*/ 256 h 274"/>
                      <a:gd name="T16" fmla="*/ 120 w 400"/>
                      <a:gd name="T17" fmla="*/ 216 h 274"/>
                      <a:gd name="T18" fmla="*/ 168 w 400"/>
                      <a:gd name="T19" fmla="*/ 248 h 274"/>
                      <a:gd name="T20" fmla="*/ 216 w 400"/>
                      <a:gd name="T21" fmla="*/ 264 h 274"/>
                      <a:gd name="T22" fmla="*/ 344 w 400"/>
                      <a:gd name="T23" fmla="*/ 256 h 274"/>
                      <a:gd name="T24" fmla="*/ 336 w 400"/>
                      <a:gd name="T25" fmla="*/ 232 h 274"/>
                      <a:gd name="T26" fmla="*/ 288 w 400"/>
                      <a:gd name="T27" fmla="*/ 216 h 274"/>
                      <a:gd name="T28" fmla="*/ 264 w 400"/>
                      <a:gd name="T29" fmla="*/ 208 h 274"/>
                      <a:gd name="T30" fmla="*/ 392 w 400"/>
                      <a:gd name="T31" fmla="*/ 200 h 274"/>
                      <a:gd name="T32" fmla="*/ 384 w 400"/>
                      <a:gd name="T33" fmla="*/ 176 h 274"/>
                      <a:gd name="T34" fmla="*/ 344 w 400"/>
                      <a:gd name="T35" fmla="*/ 144 h 274"/>
                      <a:gd name="T36" fmla="*/ 216 w 400"/>
                      <a:gd name="T37" fmla="*/ 152 h 274"/>
                      <a:gd name="T38" fmla="*/ 192 w 400"/>
                      <a:gd name="T39" fmla="*/ 152 h 274"/>
                      <a:gd name="T40" fmla="*/ 312 w 400"/>
                      <a:gd name="T41" fmla="*/ 136 h 274"/>
                      <a:gd name="T42" fmla="*/ 304 w 400"/>
                      <a:gd name="T43" fmla="*/ 112 h 274"/>
                      <a:gd name="T44" fmla="*/ 256 w 400"/>
                      <a:gd name="T45" fmla="*/ 96 h 274"/>
                      <a:gd name="T46" fmla="*/ 112 w 400"/>
                      <a:gd name="T47" fmla="*/ 96 h 274"/>
                      <a:gd name="T48" fmla="*/ 104 w 400"/>
                      <a:gd name="T49" fmla="*/ 16 h 274"/>
                      <a:gd name="T50" fmla="*/ 80 w 400"/>
                      <a:gd name="T51" fmla="*/ 0 h 274"/>
                      <a:gd name="T52" fmla="*/ 48 w 400"/>
                      <a:gd name="T53" fmla="*/ 8 h 274"/>
                      <a:gd name="T54" fmla="*/ 40 w 400"/>
                      <a:gd name="T55" fmla="*/ 32 h 27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00"/>
                      <a:gd name="T85" fmla="*/ 0 h 274"/>
                      <a:gd name="T86" fmla="*/ 400 w 400"/>
                      <a:gd name="T87" fmla="*/ 274 h 27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00" h="274">
                        <a:moveTo>
                          <a:pt x="40" y="32"/>
                        </a:moveTo>
                        <a:cubicBezTo>
                          <a:pt x="43" y="51"/>
                          <a:pt x="44" y="70"/>
                          <a:pt x="48" y="88"/>
                        </a:cubicBezTo>
                        <a:cubicBezTo>
                          <a:pt x="52" y="104"/>
                          <a:pt x="64" y="136"/>
                          <a:pt x="64" y="136"/>
                        </a:cubicBezTo>
                        <a:cubicBezTo>
                          <a:pt x="67" y="155"/>
                          <a:pt x="81" y="176"/>
                          <a:pt x="72" y="192"/>
                        </a:cubicBezTo>
                        <a:cubicBezTo>
                          <a:pt x="64" y="207"/>
                          <a:pt x="40" y="203"/>
                          <a:pt x="24" y="208"/>
                        </a:cubicBezTo>
                        <a:cubicBezTo>
                          <a:pt x="16" y="211"/>
                          <a:pt x="0" y="216"/>
                          <a:pt x="0" y="216"/>
                        </a:cubicBezTo>
                        <a:cubicBezTo>
                          <a:pt x="5" y="232"/>
                          <a:pt x="11" y="248"/>
                          <a:pt x="16" y="264"/>
                        </a:cubicBezTo>
                        <a:cubicBezTo>
                          <a:pt x="19" y="274"/>
                          <a:pt x="37" y="259"/>
                          <a:pt x="48" y="256"/>
                        </a:cubicBezTo>
                        <a:cubicBezTo>
                          <a:pt x="74" y="248"/>
                          <a:pt x="120" y="216"/>
                          <a:pt x="120" y="216"/>
                        </a:cubicBezTo>
                        <a:cubicBezTo>
                          <a:pt x="136" y="227"/>
                          <a:pt x="150" y="242"/>
                          <a:pt x="168" y="248"/>
                        </a:cubicBezTo>
                        <a:cubicBezTo>
                          <a:pt x="184" y="253"/>
                          <a:pt x="216" y="264"/>
                          <a:pt x="216" y="264"/>
                        </a:cubicBezTo>
                        <a:cubicBezTo>
                          <a:pt x="259" y="261"/>
                          <a:pt x="303" y="267"/>
                          <a:pt x="344" y="256"/>
                        </a:cubicBezTo>
                        <a:cubicBezTo>
                          <a:pt x="352" y="254"/>
                          <a:pt x="343" y="237"/>
                          <a:pt x="336" y="232"/>
                        </a:cubicBezTo>
                        <a:cubicBezTo>
                          <a:pt x="322" y="222"/>
                          <a:pt x="304" y="221"/>
                          <a:pt x="288" y="216"/>
                        </a:cubicBezTo>
                        <a:cubicBezTo>
                          <a:pt x="280" y="213"/>
                          <a:pt x="264" y="208"/>
                          <a:pt x="264" y="208"/>
                        </a:cubicBezTo>
                        <a:cubicBezTo>
                          <a:pt x="307" y="205"/>
                          <a:pt x="351" y="211"/>
                          <a:pt x="392" y="200"/>
                        </a:cubicBezTo>
                        <a:cubicBezTo>
                          <a:pt x="400" y="198"/>
                          <a:pt x="388" y="184"/>
                          <a:pt x="384" y="176"/>
                        </a:cubicBezTo>
                        <a:cubicBezTo>
                          <a:pt x="370" y="147"/>
                          <a:pt x="372" y="153"/>
                          <a:pt x="344" y="144"/>
                        </a:cubicBezTo>
                        <a:cubicBezTo>
                          <a:pt x="301" y="153"/>
                          <a:pt x="259" y="166"/>
                          <a:pt x="216" y="152"/>
                        </a:cubicBezTo>
                        <a:cubicBezTo>
                          <a:pt x="154" y="161"/>
                          <a:pt x="137" y="160"/>
                          <a:pt x="192" y="152"/>
                        </a:cubicBezTo>
                        <a:cubicBezTo>
                          <a:pt x="356" y="129"/>
                          <a:pt x="210" y="156"/>
                          <a:pt x="312" y="136"/>
                        </a:cubicBezTo>
                        <a:cubicBezTo>
                          <a:pt x="309" y="128"/>
                          <a:pt x="311" y="117"/>
                          <a:pt x="304" y="112"/>
                        </a:cubicBezTo>
                        <a:cubicBezTo>
                          <a:pt x="290" y="102"/>
                          <a:pt x="256" y="96"/>
                          <a:pt x="256" y="96"/>
                        </a:cubicBezTo>
                        <a:cubicBezTo>
                          <a:pt x="219" y="102"/>
                          <a:pt x="140" y="119"/>
                          <a:pt x="112" y="96"/>
                        </a:cubicBezTo>
                        <a:cubicBezTo>
                          <a:pt x="92" y="79"/>
                          <a:pt x="112" y="41"/>
                          <a:pt x="104" y="16"/>
                        </a:cubicBezTo>
                        <a:cubicBezTo>
                          <a:pt x="101" y="7"/>
                          <a:pt x="88" y="5"/>
                          <a:pt x="80" y="0"/>
                        </a:cubicBezTo>
                        <a:cubicBezTo>
                          <a:pt x="69" y="3"/>
                          <a:pt x="57" y="2"/>
                          <a:pt x="48" y="8"/>
                        </a:cubicBezTo>
                        <a:cubicBezTo>
                          <a:pt x="9" y="34"/>
                          <a:pt x="28" y="32"/>
                          <a:pt x="40" y="32"/>
                        </a:cubicBezTo>
                        <a:close/>
                      </a:path>
                    </a:pathLst>
                  </a:custGeom>
                  <a:solidFill>
                    <a:srgbClr val="A5002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3" name="Oval 38"/>
                  <p:cNvSpPr>
                    <a:spLocks noChangeArrowheads="1"/>
                  </p:cNvSpPr>
                  <p:nvPr/>
                </p:nvSpPr>
                <p:spPr bwMode="auto">
                  <a:xfrm rot="1762067">
                    <a:off x="1488" y="2832"/>
                    <a:ext cx="192" cy="288"/>
                  </a:xfrm>
                  <a:prstGeom prst="ellipse">
                    <a:avLst/>
                  </a:prstGeom>
                  <a:solidFill>
                    <a:srgbClr val="A5002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6391" name="Rectangle 74"/>
          <p:cNvSpPr>
            <a:spLocks noChangeArrowheads="1"/>
          </p:cNvSpPr>
          <p:nvPr/>
        </p:nvSpPr>
        <p:spPr bwMode="auto">
          <a:xfrm>
            <a:off x="3962400" y="381000"/>
            <a:ext cx="274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Bước 3: Vẽ màu.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9113" y="152400"/>
            <a:ext cx="53752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2: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60960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định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tạo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đó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dáng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đặc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điểm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như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thế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7" name="Picture 6" descr="42e2c53e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73113"/>
            <a:ext cx="84582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4263" y="304800"/>
            <a:ext cx="47291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2: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7620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vẽ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bạn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khảo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thêm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ý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tưởng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i="1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9" name="Picture 8" descr="maxresdefault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3733800" cy="252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on-voi--K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7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54538"/>
            <a:ext cx="3756025" cy="215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25359695_1568348246583387_4468357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434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9459" name="Picture 3" descr="Bird-01-jun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381000" y="3971925"/>
            <a:ext cx="1428750" cy="1209675"/>
          </a:xfrm>
        </p:spPr>
      </p:pic>
      <p:pic>
        <p:nvPicPr>
          <p:cNvPr id="19460" name="Picture 4" descr="Bird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21600" y="123825"/>
            <a:ext cx="1279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 rot="-10563219">
            <a:off x="1519238" y="3021013"/>
            <a:ext cx="6351587" cy="1730375"/>
          </a:xfrm>
          <a:prstGeom prst="cloudCallout">
            <a:avLst>
              <a:gd name="adj1" fmla="val -47306"/>
              <a:gd name="adj2" fmla="val -2829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91435" tIns="45718" rIns="91435" bIns="45718"/>
          <a:lstStyle/>
          <a:p>
            <a:pPr algn="ctr"/>
            <a:endParaRPr lang="en-US"/>
          </a:p>
        </p:txBody>
      </p:sp>
      <p:pic>
        <p:nvPicPr>
          <p:cNvPr id="19462" name="Picture 6" descr="file3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482850"/>
            <a:ext cx="1828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00250" y="3254375"/>
            <a:ext cx="50863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CC0000"/>
                </a:solidFill>
              </a:rPr>
              <a:t> </a:t>
            </a:r>
            <a:r>
              <a:rPr lang="en-US" sz="4400">
                <a:solidFill>
                  <a:srgbClr val="CC0000"/>
                </a:solidFill>
                <a:cs typeface="Times New Roman" pitchFamily="18" charset="0"/>
              </a:rPr>
              <a:t>Thể hiện</a:t>
            </a:r>
            <a:r>
              <a:rPr lang="en-US" sz="4400">
                <a:solidFill>
                  <a:srgbClr val="CC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CC0000"/>
              </a:solidFill>
            </a:endParaRPr>
          </a:p>
        </p:txBody>
      </p:sp>
      <p:pic>
        <p:nvPicPr>
          <p:cNvPr id="19464" name="Picture 8" descr="Bird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67375" y="36671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8991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1295400" y="4810125"/>
            <a:ext cx="64770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EM VẼ BÀI TỐT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>
                <a:ea typeface="+mj-ea"/>
                <a:cs typeface="+mj-cs"/>
              </a:rPr>
              <a:t>Thứ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tư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ngày</a:t>
            </a:r>
            <a:r>
              <a:rPr lang="en-US" sz="2800" b="1" dirty="0">
                <a:ea typeface="+mj-ea"/>
                <a:cs typeface="+mj-cs"/>
              </a:rPr>
              <a:t> 16 </a:t>
            </a:r>
            <a:r>
              <a:rPr lang="en-US" sz="2800" b="1" dirty="0" err="1">
                <a:ea typeface="+mj-ea"/>
                <a:cs typeface="+mj-cs"/>
              </a:rPr>
              <a:t>tháng</a:t>
            </a:r>
            <a:r>
              <a:rPr lang="en-US" sz="2800" b="1" dirty="0">
                <a:ea typeface="+mj-ea"/>
                <a:cs typeface="+mj-cs"/>
              </a:rPr>
              <a:t> 12 </a:t>
            </a:r>
            <a:r>
              <a:rPr lang="en-US" sz="2800" b="1" dirty="0" err="1">
                <a:ea typeface="+mj-ea"/>
                <a:cs typeface="+mj-cs"/>
              </a:rPr>
              <a:t>năm</a:t>
            </a:r>
            <a:r>
              <a:rPr lang="en-US" sz="2800" b="1" dirty="0">
                <a:ea typeface="+mj-ea"/>
                <a:cs typeface="+mj-cs"/>
              </a:rPr>
              <a:t> 2020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 err="1">
                <a:ea typeface="+mj-ea"/>
                <a:cs typeface="+mj-cs"/>
              </a:rPr>
              <a:t>Môn</a:t>
            </a:r>
            <a:r>
              <a:rPr lang="en-US" sz="2800" b="1" dirty="0">
                <a:ea typeface="+mj-ea"/>
                <a:cs typeface="+mj-cs"/>
              </a:rPr>
              <a:t>: </a:t>
            </a:r>
            <a:r>
              <a:rPr lang="en-US" sz="2800" b="1" dirty="0" err="1">
                <a:ea typeface="+mj-ea"/>
                <a:cs typeface="+mj-cs"/>
              </a:rPr>
              <a:t>Mĩ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Thuật</a:t>
            </a:r>
            <a:r>
              <a:rPr lang="en-US" sz="2800" b="1" dirty="0">
                <a:ea typeface="+mj-ea"/>
                <a:cs typeface="+mj-cs"/>
              </a:rPr>
              <a:t/>
            </a:r>
            <a:br>
              <a:rPr lang="en-US" sz="2800" b="1" dirty="0">
                <a:ea typeface="+mj-ea"/>
                <a:cs typeface="+mj-cs"/>
              </a:rPr>
            </a:br>
            <a:endParaRPr lang="en-US" sz="2800" b="1" dirty="0">
              <a:latin typeface=".VnTime" pitchFamily="34" charset="0"/>
              <a:ea typeface="+mj-ea"/>
              <a:cs typeface="+mj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338" y="1066800"/>
            <a:ext cx="91106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CC0000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7:</a:t>
            </a:r>
            <a:r>
              <a:rPr lang="en-US" sz="2800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CON VẬT THÂN THUỘC (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1 )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CC0000"/>
                </a:solidFill>
                <a:cs typeface="Times New Roman" pitchFamily="18" charset="0"/>
              </a:rPr>
              <a:t>( </a:t>
            </a:r>
            <a:r>
              <a:rPr lang="en-US" dirty="0" err="1">
                <a:solidFill>
                  <a:srgbClr val="CC0000"/>
                </a:solidFill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CC0000"/>
                </a:solidFill>
                <a:cs typeface="Times New Roman" pitchFamily="18" charset="0"/>
              </a:rPr>
              <a:t>: 3 </a:t>
            </a:r>
            <a:r>
              <a:rPr lang="en-US" dirty="0" err="1">
                <a:solidFill>
                  <a:srgbClr val="CC0000"/>
                </a:solidFill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CC0000"/>
                </a:solidFill>
                <a:cs typeface="Times New Roman" pitchFamily="18" charset="0"/>
              </a:rPr>
              <a:t> ) </a:t>
            </a: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C0000"/>
                </a:solidFill>
              </a:rPr>
              <a:t>    </a:t>
            </a:r>
            <a:r>
              <a:rPr lang="en-US" sz="4800" b="1" smtClean="0">
                <a:solidFill>
                  <a:srgbClr val="CC0000"/>
                </a:solidFill>
              </a:rPr>
              <a:t>TRƯNG BÀY GIỚI THIỆU SẢN PHẨM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smtClean="0">
                <a:solidFill>
                  <a:srgbClr val="CC0000"/>
                </a:solidFill>
              </a:rPr>
              <a:t> ( Cá nhân đại diện nhóm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C0000"/>
                </a:solidFill>
              </a:rPr>
              <a:t>               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12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0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38"/>
            <a:ext cx="2571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5143500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namhoc2017-2018\giaoan\hì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7313"/>
            <a:ext cx="9144000" cy="703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Thach Minh\Desktop\animation_gif_insect_anh_dong__2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343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26670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KIỂM TRA ĐỒ DÙNG HỌC TẬP</a:t>
            </a: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PHÒNG GIÁO DỤC &amp; ĐÀO TẠO ĐẠI LỘC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iểu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Đoàn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Nghiên</a:t>
            </a: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namhoc2017-2018\giaoan\hì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73438" y="609600"/>
            <a:ext cx="27225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Liên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hệ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43000" y="14478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hãy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thuộc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lợi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ích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21509" name="Picture 10" descr="ga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09800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:\namhoc2017-2018\giaoan\hình nề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n-tra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25675" y="304800"/>
            <a:ext cx="5546725" cy="904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 QUÝ THÀY CÔ MẠNH KHỎE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 EM CHĂM NGOAN, HỌC GIỎI</a:t>
            </a:r>
          </a:p>
        </p:txBody>
      </p:sp>
      <p:pic>
        <p:nvPicPr>
          <p:cNvPr id="12" name="Picture 3" descr="C:\Users\Thach Minh\Desktop\animation_gif_insect_anh_dong__20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295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inh-nen-dep_buom-va-hoa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971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Trò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chơi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7010400" cy="23622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NGHE ĐẶC ĐIỂM ĐOÁN TÊN CON VẬT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inh_nen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Rectangle 3"/>
          <p:cNvSpPr>
            <a:spLocks noChangeArrowheads="1"/>
          </p:cNvSpPr>
          <p:nvPr/>
        </p:nvSpPr>
        <p:spPr bwMode="auto">
          <a:xfrm>
            <a:off x="2209800" y="9906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Câu 1:</a:t>
            </a:r>
            <a:r>
              <a:rPr lang="en-US" altLang="en-US" sz="3000" b="1">
                <a:cs typeface="Times New Roman" pitchFamily="18" charset="0"/>
              </a:rPr>
              <a:t> Con gì tám cẳng hai càng?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3000" b="1">
              <a:cs typeface="Times New Roman" pitchFamily="18" charset="0"/>
            </a:endParaRPr>
          </a:p>
        </p:txBody>
      </p:sp>
      <p:pic>
        <p:nvPicPr>
          <p:cNvPr id="5124" name="Picture 23" descr="happyface_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990600"/>
            <a:ext cx="129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486400" y="6400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CON CUA</a:t>
            </a:r>
          </a:p>
        </p:txBody>
      </p:sp>
      <p:pic>
        <p:nvPicPr>
          <p:cNvPr id="8" name="Picture 7" descr="crab-42880_960_720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105025"/>
            <a:ext cx="5994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  <p:bldP spid="73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ebjong_illustrations_996203_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3"/>
          <p:cNvSpPr>
            <a:spLocks noChangeArrowheads="1"/>
          </p:cNvSpPr>
          <p:nvPr/>
        </p:nvSpPr>
        <p:spPr bwMode="auto">
          <a:xfrm>
            <a:off x="1447800" y="0"/>
            <a:ext cx="548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>
                <a:cs typeface="Times New Roman" pitchFamily="18" charset="0"/>
              </a:rPr>
              <a:t>       </a:t>
            </a: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Câu 2:</a:t>
            </a:r>
            <a:r>
              <a:rPr lang="en-US" altLang="en-US" sz="3000" b="1">
                <a:cs typeface="Times New Roman" pitchFamily="18" charset="0"/>
              </a:rPr>
              <a:t> Đôi mắt long lanh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Màu xanh trong vắt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Chân có móng vuốt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Vồ chuột rất tài.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3000" b="1">
              <a:cs typeface="Times New Roman" pitchFamily="18" charset="0"/>
            </a:endParaRPr>
          </a:p>
        </p:txBody>
      </p:sp>
      <p:pic>
        <p:nvPicPr>
          <p:cNvPr id="6148" name="Picture 12" descr="th_1203169548_135670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371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143000" y="5943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CON MÈO</a:t>
            </a:r>
          </a:p>
        </p:txBody>
      </p:sp>
      <p:pic>
        <p:nvPicPr>
          <p:cNvPr id="8" name="Picture 7" descr="zdvawebcxy-to-print-and-color-cat-coloring-pages-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220913"/>
            <a:ext cx="44577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1371600" y="-76200"/>
            <a:ext cx="5715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>
                <a:cs typeface="Times New Roman" pitchFamily="18" charset="0"/>
              </a:rPr>
              <a:t>      </a:t>
            </a: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Câu 3:</a:t>
            </a:r>
            <a:r>
              <a:rPr lang="en-US" altLang="en-US" sz="3000" b="1">
                <a:cs typeface="Times New Roman" pitchFamily="18" charset="0"/>
              </a:rPr>
              <a:t>  Thường nằm đầu hè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Giữ nhà cho chủ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Người lạ nó sửa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000" b="1">
                <a:cs typeface="Times New Roman" pitchFamily="18" charset="0"/>
              </a:rPr>
              <a:t>			Người quen nó mừng.</a:t>
            </a:r>
          </a:p>
        </p:txBody>
      </p:sp>
      <p:pic>
        <p:nvPicPr>
          <p:cNvPr id="7171" name="Picture 6" descr="happyfac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066800"/>
            <a:ext cx="974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066800" y="5791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CON CHÓ</a:t>
            </a:r>
          </a:p>
        </p:txBody>
      </p:sp>
      <p:pic>
        <p:nvPicPr>
          <p:cNvPr id="8" name="Picture 7" descr="d49ba7102e134fe354291c69e46eef1b--coloring-pages-for-girls-easter-coloring-p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9175"/>
            <a:ext cx="34861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52600" y="685800"/>
            <a:ext cx="71628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 u="sng" smtClean="0">
                <a:solidFill>
                  <a:srgbClr val="FF0066"/>
                </a:solidFill>
                <a:cs typeface="Times New Roman" pitchFamily="18" charset="0"/>
              </a:rPr>
              <a:t>Câu 4:</a:t>
            </a:r>
            <a:r>
              <a:rPr lang="en-US" altLang="en-US" sz="3000" b="1" smtClean="0">
                <a:cs typeface="Times New Roman" pitchFamily="18" charset="0"/>
              </a:rPr>
              <a:t> Con gì cày ruộng </a:t>
            </a:r>
          </a:p>
          <a:p>
            <a:pPr>
              <a:buFontTx/>
              <a:buNone/>
            </a:pPr>
            <a:r>
              <a:rPr lang="en-US" altLang="en-US" sz="3000" b="1" smtClean="0">
                <a:cs typeface="Times New Roman" pitchFamily="18" charset="0"/>
              </a:rPr>
              <a:t>            Giúp sức nhà nông</a:t>
            </a:r>
          </a:p>
          <a:p>
            <a:pPr>
              <a:buFontTx/>
              <a:buNone/>
            </a:pPr>
            <a:r>
              <a:rPr lang="en-US" altLang="en-US" sz="3000" b="1" smtClean="0">
                <a:cs typeface="Times New Roman" pitchFamily="18" charset="0"/>
              </a:rPr>
              <a:t>            Hằng ngày ra đồng</a:t>
            </a:r>
          </a:p>
          <a:p>
            <a:pPr>
              <a:buFontTx/>
              <a:buNone/>
            </a:pPr>
            <a:r>
              <a:rPr lang="en-US" altLang="en-US" sz="3000" b="1" smtClean="0">
                <a:cs typeface="Times New Roman" pitchFamily="18" charset="0"/>
              </a:rPr>
              <a:t>            Ăn ngọn cỏ xanh?</a:t>
            </a:r>
            <a:r>
              <a:rPr lang="en-US" altLang="en-US" sz="2800" smtClean="0">
                <a:cs typeface="Times New Roman" pitchFamily="18" charset="0"/>
              </a:rPr>
              <a:t> </a:t>
            </a:r>
          </a:p>
        </p:txBody>
      </p:sp>
      <p:pic>
        <p:nvPicPr>
          <p:cNvPr id="8196" name="Picture 7" descr="jumprop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33400"/>
            <a:ext cx="1190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429000" y="6400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itchFamily="18" charset="0"/>
              </a:rPr>
              <a:t>CON TRÂU</a:t>
            </a:r>
          </a:p>
        </p:txBody>
      </p:sp>
      <p:pic>
        <p:nvPicPr>
          <p:cNvPr id="8" name="Picture 7" descr="con-tra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855913"/>
            <a:ext cx="36576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600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 ĐỀ 7: CON VẬT THÂN THUỘC (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(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Thời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3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1242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i="1" dirty="0" err="1">
                <a:solidFill>
                  <a:srgbClr val="003366"/>
                </a:solidFill>
                <a:cs typeface="Times New Roman" pitchFamily="18" charset="0"/>
              </a:rPr>
              <a:t>Hoạt</a:t>
            </a:r>
            <a:r>
              <a:rPr lang="en-US" sz="3200" b="1" i="1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66"/>
                </a:solidFill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3366"/>
                </a:solidFill>
                <a:cs typeface="Times New Roman" pitchFamily="18" charset="0"/>
              </a:rPr>
              <a:t> 1: </a:t>
            </a:r>
            <a:r>
              <a:rPr lang="en-US" sz="3200" b="1" i="1" dirty="0" err="1">
                <a:solidFill>
                  <a:srgbClr val="003366"/>
                </a:solidFill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66"/>
                </a:solidFill>
                <a:cs typeface="Times New Roman" pitchFamily="18" charset="0"/>
              </a:rPr>
              <a:t>hiểu</a:t>
            </a:r>
            <a:endParaRPr lang="en-US" sz="3200" b="1" i="1" dirty="0">
              <a:solidFill>
                <a:srgbClr val="003366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tư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16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12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2020</a:t>
            </a: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Môn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: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Mĩ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a typeface="+mj-ea"/>
                <a:cs typeface="+mj-cs"/>
              </a:rPr>
              <a:t>Thuật</a:t>
            </a:r>
            <a:r>
              <a:rPr lang="en-US" sz="2800" b="1" kern="0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5738"/>
            <a:ext cx="9213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7.1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SGK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nhóm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lời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hỏi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685800"/>
            <a:ext cx="8851900" cy="20939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hãy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kể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Kể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bộ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phận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giống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?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đang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?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Nêu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màu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sắc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?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Ngoài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còn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655888"/>
            <a:ext cx="87931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75" y="4262438"/>
            <a:ext cx="415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0475" y="4267200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1275" y="4267200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6396038"/>
            <a:ext cx="415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4675" y="6396038"/>
            <a:ext cx="415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75" y="6319838"/>
            <a:ext cx="415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609</Words>
  <Application>Microsoft PowerPoint</Application>
  <PresentationFormat>On-screen Show (4:3)</PresentationFormat>
  <Paragraphs>105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.VnAristote</vt:lpstr>
      <vt:lpstr>.VnTime</vt:lpstr>
      <vt:lpstr>Default Design</vt:lpstr>
      <vt:lpstr>Slide 1</vt:lpstr>
      <vt:lpstr>Slide 2</vt:lpstr>
      <vt:lpstr>Trò chơi: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</vt:lpstr>
      <vt:lpstr>Slide 19</vt:lpstr>
      <vt:lpstr>Slide 20</vt:lpstr>
      <vt:lpstr>Slide 21</vt:lpstr>
    </vt:vector>
  </TitlesOfParts>
  <Company>Nui Tuong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djwan</dc:creator>
  <cp:lastModifiedBy>DELL</cp:lastModifiedBy>
  <cp:revision>218</cp:revision>
  <dcterms:created xsi:type="dcterms:W3CDTF">2008-12-05T21:43:52Z</dcterms:created>
  <dcterms:modified xsi:type="dcterms:W3CDTF">2021-05-31T07:58:05Z</dcterms:modified>
</cp:coreProperties>
</file>