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58" r:id="rId4"/>
    <p:sldId id="259" r:id="rId5"/>
    <p:sldId id="260" r:id="rId6"/>
    <p:sldId id="261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0239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0479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0718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80957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51197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21436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91675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61915" algn="l" defTabSz="94047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73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347D-60B9-4720-A99B-63CB5E67B167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7B699-D6A9-473A-9DCF-9BF27DE121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0239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0479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0718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80957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51197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21436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91675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61915" algn="l" defTabSz="9404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665023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0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0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80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51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21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91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6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4"/>
          </a:xfrm>
        </p:spPr>
        <p:txBody>
          <a:bodyPr/>
          <a:lstStyle>
            <a:lvl1pPr marL="0" indent="0" algn="ctr">
              <a:buNone/>
              <a:defRPr sz="1900"/>
            </a:lvl1pPr>
            <a:lvl2pPr marL="352680" indent="0" algn="ctr">
              <a:buNone/>
              <a:defRPr sz="1500"/>
            </a:lvl2pPr>
            <a:lvl3pPr marL="705359" indent="0" algn="ctr">
              <a:buNone/>
              <a:defRPr sz="1400"/>
            </a:lvl3pPr>
            <a:lvl4pPr marL="1058039" indent="0" algn="ctr">
              <a:buNone/>
              <a:defRPr sz="1200"/>
            </a:lvl4pPr>
            <a:lvl5pPr marL="1410718" indent="0" algn="ctr">
              <a:buNone/>
              <a:defRPr sz="1200"/>
            </a:lvl5pPr>
            <a:lvl6pPr marL="1763398" indent="0" algn="ctr">
              <a:buNone/>
              <a:defRPr sz="1200"/>
            </a:lvl6pPr>
            <a:lvl7pPr marL="2116077" indent="0" algn="ctr">
              <a:buNone/>
              <a:defRPr sz="1200"/>
            </a:lvl7pPr>
            <a:lvl8pPr marL="2468757" indent="0" algn="ctr">
              <a:buNone/>
              <a:defRPr sz="1200"/>
            </a:lvl8pPr>
            <a:lvl9pPr marL="282143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6462983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02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04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107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809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511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214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91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76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239" indent="0">
              <a:buNone/>
              <a:defRPr sz="2100" b="1"/>
            </a:lvl2pPr>
            <a:lvl3pPr marL="940479" indent="0">
              <a:buNone/>
              <a:defRPr sz="1900" b="1"/>
            </a:lvl3pPr>
            <a:lvl4pPr marL="1410718" indent="0">
              <a:buNone/>
              <a:defRPr sz="1600" b="1"/>
            </a:lvl4pPr>
            <a:lvl5pPr marL="1880957" indent="0">
              <a:buNone/>
              <a:defRPr sz="1600" b="1"/>
            </a:lvl5pPr>
            <a:lvl6pPr marL="2351197" indent="0">
              <a:buNone/>
              <a:defRPr sz="1600" b="1"/>
            </a:lvl6pPr>
            <a:lvl7pPr marL="2821436" indent="0">
              <a:buNone/>
              <a:defRPr sz="1600" b="1"/>
            </a:lvl7pPr>
            <a:lvl8pPr marL="3291675" indent="0">
              <a:buNone/>
              <a:defRPr sz="1600" b="1"/>
            </a:lvl8pPr>
            <a:lvl9pPr marL="37619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0239" indent="0">
              <a:buNone/>
              <a:defRPr sz="2100" b="1"/>
            </a:lvl2pPr>
            <a:lvl3pPr marL="940479" indent="0">
              <a:buNone/>
              <a:defRPr sz="1900" b="1"/>
            </a:lvl3pPr>
            <a:lvl4pPr marL="1410718" indent="0">
              <a:buNone/>
              <a:defRPr sz="1600" b="1"/>
            </a:lvl4pPr>
            <a:lvl5pPr marL="1880957" indent="0">
              <a:buNone/>
              <a:defRPr sz="1600" b="1"/>
            </a:lvl5pPr>
            <a:lvl6pPr marL="2351197" indent="0">
              <a:buNone/>
              <a:defRPr sz="1600" b="1"/>
            </a:lvl6pPr>
            <a:lvl7pPr marL="2821436" indent="0">
              <a:buNone/>
              <a:defRPr sz="1600" b="1"/>
            </a:lvl7pPr>
            <a:lvl8pPr marL="3291675" indent="0">
              <a:buNone/>
              <a:defRPr sz="1600" b="1"/>
            </a:lvl8pPr>
            <a:lvl9pPr marL="37619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4"/>
            <a:ext cx="4041775" cy="395128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0239" indent="0">
              <a:buNone/>
              <a:defRPr sz="1200"/>
            </a:lvl2pPr>
            <a:lvl3pPr marL="940479" indent="0">
              <a:buNone/>
              <a:defRPr sz="1000"/>
            </a:lvl3pPr>
            <a:lvl4pPr marL="1410718" indent="0">
              <a:buNone/>
              <a:defRPr sz="900"/>
            </a:lvl4pPr>
            <a:lvl5pPr marL="1880957" indent="0">
              <a:buNone/>
              <a:defRPr sz="900"/>
            </a:lvl5pPr>
            <a:lvl6pPr marL="2351197" indent="0">
              <a:buNone/>
              <a:defRPr sz="900"/>
            </a:lvl6pPr>
            <a:lvl7pPr marL="2821436" indent="0">
              <a:buNone/>
              <a:defRPr sz="900"/>
            </a:lvl7pPr>
            <a:lvl8pPr marL="3291675" indent="0">
              <a:buNone/>
              <a:defRPr sz="900"/>
            </a:lvl8pPr>
            <a:lvl9pPr marL="37619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0239" indent="0">
              <a:buNone/>
              <a:defRPr sz="2900"/>
            </a:lvl2pPr>
            <a:lvl3pPr marL="940479" indent="0">
              <a:buNone/>
              <a:defRPr sz="2500"/>
            </a:lvl3pPr>
            <a:lvl4pPr marL="1410718" indent="0">
              <a:buNone/>
              <a:defRPr sz="2100"/>
            </a:lvl4pPr>
            <a:lvl5pPr marL="1880957" indent="0">
              <a:buNone/>
              <a:defRPr sz="2100"/>
            </a:lvl5pPr>
            <a:lvl6pPr marL="2351197" indent="0">
              <a:buNone/>
              <a:defRPr sz="2100"/>
            </a:lvl6pPr>
            <a:lvl7pPr marL="2821436" indent="0">
              <a:buNone/>
              <a:defRPr sz="2100"/>
            </a:lvl7pPr>
            <a:lvl8pPr marL="3291675" indent="0">
              <a:buNone/>
              <a:defRPr sz="2100"/>
            </a:lvl8pPr>
            <a:lvl9pPr marL="3761915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0239" indent="0">
              <a:buNone/>
              <a:defRPr sz="1200"/>
            </a:lvl2pPr>
            <a:lvl3pPr marL="940479" indent="0">
              <a:buNone/>
              <a:defRPr sz="1000"/>
            </a:lvl3pPr>
            <a:lvl4pPr marL="1410718" indent="0">
              <a:buNone/>
              <a:defRPr sz="900"/>
            </a:lvl4pPr>
            <a:lvl5pPr marL="1880957" indent="0">
              <a:buNone/>
              <a:defRPr sz="900"/>
            </a:lvl5pPr>
            <a:lvl6pPr marL="2351197" indent="0">
              <a:buNone/>
              <a:defRPr sz="900"/>
            </a:lvl6pPr>
            <a:lvl7pPr marL="2821436" indent="0">
              <a:buNone/>
              <a:defRPr sz="900"/>
            </a:lvl7pPr>
            <a:lvl8pPr marL="3291675" indent="0">
              <a:buNone/>
              <a:defRPr sz="900"/>
            </a:lvl8pPr>
            <a:lvl9pPr marL="37619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4048" tIns="47024" rIns="94048" bIns="4702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4048" tIns="47024" rIns="94048" bIns="470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4048" tIns="47024" rIns="94048" bIns="4702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ACD8B-2860-4FC6-9323-30933CC7DEC2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4048" tIns="47024" rIns="94048" bIns="4702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4048" tIns="47024" rIns="94048" bIns="4702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CC8FF-959F-4280-ACBC-F07A413E3E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40479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680" indent="-352680" algn="l" defTabSz="940479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4139" indent="-293900" algn="l" defTabSz="94047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235120" algn="l" defTabSz="94047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38" indent="-235120" algn="l" defTabSz="940479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16077" indent="-235120" algn="l" defTabSz="940479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316" indent="-235120" algn="l" defTabSz="9404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556" indent="-235120" algn="l" defTabSz="9404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95" indent="-235120" algn="l" defTabSz="9404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97034" indent="-235120" algn="l" defTabSz="94047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0239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0479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0718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80957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21436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675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915" algn="l" defTabSz="94047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096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1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600" y="2304396"/>
            <a:ext cx="8458200" cy="4526949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pPr algn="ctr"/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Môn</a:t>
            </a:r>
            <a:r>
              <a:rPr lang="en-US" altLang="zh-CN" sz="33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 </a:t>
            </a:r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33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lang="en-US" altLang="zh-CN" sz="33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33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 PHÉP TRỪ TRONG PHẠM VI 10</a:t>
            </a:r>
          </a:p>
          <a:p>
            <a:pPr algn="ctr"/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33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6: </a:t>
            </a:r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33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300" b="1" dirty="0" err="1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endParaRPr lang="en-US" altLang="zh-CN" sz="33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33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Lớp</a:t>
            </a:r>
            <a:r>
              <a:rPr lang="en-US" altLang="zh-CN" sz="33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: 1C </a:t>
            </a:r>
            <a:endParaRPr lang="zh-CN" altLang="en-US" sz="33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33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4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4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4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4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4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4100" b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100" b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Lục</a:t>
            </a:r>
            <a:endParaRPr lang="en-US" altLang="zh-CN" sz="4100" b="1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en-US" altLang="zh-CN" sz="4100" b="1" dirty="0" smtClean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41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152401"/>
            <a:ext cx="5486400" cy="479687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500" dirty="0" smtClean="0"/>
              <a:t>TRƯỜNG </a:t>
            </a:r>
            <a:r>
              <a:rPr lang="en-US" sz="2500" dirty="0" err="1" smtClean="0"/>
              <a:t>TiỂU</a:t>
            </a:r>
            <a:r>
              <a:rPr lang="en-US" sz="2500" dirty="0" smtClean="0"/>
              <a:t> HỌC ĐOÀN NGHIÊN</a:t>
            </a:r>
            <a:endParaRPr lang="en-US" sz="2500" dirty="0"/>
          </a:p>
        </p:txBody>
      </p:sp>
      <p:sp>
        <p:nvSpPr>
          <p:cNvPr id="9" name="Rectangle 8"/>
          <p:cNvSpPr/>
          <p:nvPr/>
        </p:nvSpPr>
        <p:spPr>
          <a:xfrm>
            <a:off x="762000" y="533400"/>
            <a:ext cx="7543800" cy="1818515"/>
          </a:xfrm>
          <a:prstGeom prst="rect">
            <a:avLst/>
          </a:prstGeom>
          <a:noFill/>
        </p:spPr>
        <p:txBody>
          <a:bodyPr wrap="square" lIns="94048" tIns="47024" rIns="94048" bIns="47024">
            <a:spAutoFit/>
          </a:bodyPr>
          <a:lstStyle/>
          <a:p>
            <a:pPr algn="ctr"/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Chào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mừng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quý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Thầy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cô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về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dự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giờ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thăm</a:t>
            </a:r>
            <a:r>
              <a:rPr lang="en-US" sz="5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lớp</a:t>
            </a:r>
            <a:endParaRPr lang="en-US" sz="5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161026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572871"/>
            <a:ext cx="3124200" cy="664353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700" b="1" dirty="0" err="1" smtClean="0">
                <a:solidFill>
                  <a:srgbClr val="FF0000"/>
                </a:solidFill>
                <a:latin typeface="HP001 4H"/>
              </a:rPr>
              <a:t>Khởi</a:t>
            </a:r>
            <a:r>
              <a:rPr lang="en-US" sz="3700" b="1" dirty="0" smtClean="0">
                <a:solidFill>
                  <a:srgbClr val="FF0000"/>
                </a:solidFill>
                <a:latin typeface="HP001 4H"/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  <a:latin typeface="HP001 4H"/>
              </a:rPr>
              <a:t>động</a:t>
            </a:r>
            <a:r>
              <a:rPr lang="en-US" sz="3700" b="1" dirty="0" smtClean="0">
                <a:solidFill>
                  <a:srgbClr val="FF0000"/>
                </a:solidFill>
                <a:latin typeface="HP001 4H"/>
              </a:rPr>
              <a:t>: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72871"/>
            <a:ext cx="3124200" cy="664353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700" b="1" u="sng" dirty="0" err="1" smtClean="0">
                <a:solidFill>
                  <a:srgbClr val="FF0000"/>
                </a:solidFill>
                <a:latin typeface="HP001 4H"/>
              </a:rPr>
              <a:t>Toán</a:t>
            </a:r>
            <a:r>
              <a:rPr lang="en-US" sz="3700" b="1" dirty="0" smtClean="0">
                <a:solidFill>
                  <a:srgbClr val="FF0000"/>
                </a:solidFill>
                <a:latin typeface="HP001 4H"/>
              </a:rPr>
              <a:t> :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371601"/>
            <a:ext cx="4343400" cy="3141954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en-US" sz="3300" u="sng" dirty="0" err="1">
                <a:latin typeface="Arial" pitchFamily="34" charset="0"/>
                <a:cs typeface="Arial" pitchFamily="34" charset="0"/>
              </a:rPr>
              <a:t>B</a:t>
            </a:r>
            <a:r>
              <a:rPr lang="en-US" sz="3300" u="sng" dirty="0" err="1" smtClean="0">
                <a:latin typeface="Arial" pitchFamily="34" charset="0"/>
                <a:cs typeface="Arial" pitchFamily="34" charset="0"/>
              </a:rPr>
              <a:t>ài</a:t>
            </a: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 1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Tính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33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              5 – 0 =</a:t>
            </a:r>
          </a:p>
          <a:p>
            <a:r>
              <a:rPr lang="en-US" sz="3300" dirty="0" smtClean="0">
                <a:latin typeface="Arial" pitchFamily="34" charset="0"/>
                <a:cs typeface="Arial" pitchFamily="34" charset="0"/>
              </a:rPr>
              <a:t>               7 – 7 =</a:t>
            </a:r>
          </a:p>
          <a:p>
            <a:r>
              <a:rPr lang="en-US" sz="3300" dirty="0" smtClean="0">
                <a:latin typeface="Arial" pitchFamily="34" charset="0"/>
                <a:cs typeface="Arial" pitchFamily="34" charset="0"/>
              </a:rPr>
              <a:t>               3 + 0 =   </a:t>
            </a:r>
          </a:p>
          <a:p>
            <a:pPr marL="352680" indent="-352680"/>
            <a:endParaRPr lang="en-US" sz="3300" dirty="0" smtClean="0">
              <a:latin typeface="Arial" pitchFamily="34" charset="0"/>
              <a:cs typeface="Arial" pitchFamily="34" charset="0"/>
            </a:endParaRPr>
          </a:p>
          <a:p>
            <a:pPr marL="352680" indent="-352680"/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3875782"/>
            <a:ext cx="4267200" cy="1110629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u="sng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3300" u="sng" dirty="0" smtClean="0">
                <a:latin typeface="Arial" pitchFamily="34" charset="0"/>
                <a:cs typeface="Arial" pitchFamily="34" charset="0"/>
              </a:rPr>
              <a:t> 2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:  </a:t>
            </a:r>
            <a:r>
              <a:rPr lang="en-US" sz="33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3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3300" dirty="0" smtClean="0">
                <a:latin typeface="Arial" pitchFamily="34" charset="0"/>
                <a:cs typeface="Arial" pitchFamily="34" charset="0"/>
              </a:rPr>
              <a:t>5 -            = 0</a:t>
            </a:r>
            <a:endParaRPr lang="en-US" sz="3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38400" y="4419600"/>
            <a:ext cx="7620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endParaRPr lang="en-US" sz="33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4600" y="4343401"/>
            <a:ext cx="609600" cy="602798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828801"/>
            <a:ext cx="1219200" cy="602798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3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91000" y="2362201"/>
            <a:ext cx="1219200" cy="602798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2819401"/>
            <a:ext cx="1219200" cy="602798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33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 animBg="1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N LAN PHUONG\Pictures\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077200" cy="1447800"/>
          </a:xfrm>
          <a:prstGeom prst="rect">
            <a:avLst/>
          </a:prstGeom>
          <a:noFill/>
        </p:spPr>
      </p:pic>
      <p:pic>
        <p:nvPicPr>
          <p:cNvPr id="1027" name="Picture 3" descr="C:\Users\TRAN LAN PHUONG\Pictures\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200400"/>
            <a:ext cx="7848600" cy="27432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4384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0386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3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006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2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62600" y="5029200"/>
            <a:ext cx="8382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1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62800" y="5029200"/>
            <a:ext cx="762000" cy="53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7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19050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2362200"/>
            <a:ext cx="9906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0" y="19050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362200"/>
            <a:ext cx="9906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= 2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1200" y="19812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91200" y="23622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4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96200" y="19050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2362200"/>
            <a:ext cx="914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u="sng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RAN LAN PHUONG\Pictures\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382000" cy="5638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1905000"/>
            <a:ext cx="13716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514601"/>
            <a:ext cx="1295400" cy="11848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800" y="3733800"/>
            <a:ext cx="13716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429000"/>
            <a:ext cx="13716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u="sng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RAN LAN PHUONG\Pictures\77.jpg"/>
          <p:cNvPicPr>
            <a:picLocks noChangeAspect="1" noChangeArrowheads="1"/>
          </p:cNvPicPr>
          <p:nvPr/>
        </p:nvPicPr>
        <p:blipFill>
          <a:blip r:embed="rId3" cstate="print"/>
          <a:srcRect r="11504"/>
          <a:stretch>
            <a:fillRect/>
          </a:stretch>
        </p:blipFill>
        <p:spPr bwMode="auto">
          <a:xfrm>
            <a:off x="76200" y="1066800"/>
            <a:ext cx="8940800" cy="5791200"/>
          </a:xfrm>
          <a:prstGeom prst="rect">
            <a:avLst/>
          </a:prstGeom>
          <a:noFill/>
        </p:spPr>
      </p:pic>
      <p:sp>
        <p:nvSpPr>
          <p:cNvPr id="3" name="Rounded Rectangular Callout 2"/>
          <p:cNvSpPr/>
          <p:nvPr/>
        </p:nvSpPr>
        <p:spPr>
          <a:xfrm>
            <a:off x="228600" y="2514600"/>
            <a:ext cx="2895600" cy="838200"/>
          </a:xfrm>
          <a:prstGeom prst="wedgeRoundRectCallout">
            <a:avLst>
              <a:gd name="adj1" fmla="val 65963"/>
              <a:gd name="adj2" fmla="val 184850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cắn</a:t>
            </a:r>
            <a:r>
              <a:rPr lang="en-US" sz="2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00600" y="6282814"/>
            <a:ext cx="6096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391400" y="6324600"/>
            <a:ext cx="533400" cy="45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5334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u="sng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334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RAN LAN PHUONG\Pictures\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066800"/>
            <a:ext cx="8610600" cy="5715000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3810000" y="57150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8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24400" y="5715000"/>
            <a:ext cx="5334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048" tIns="47024" rIns="94048" bIns="47024" rtlCol="0" anchor="ctr"/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</a:rPr>
              <a:t>5</a:t>
            </a:r>
            <a:endParaRPr lang="en-US" sz="25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0"/>
            <a:ext cx="66294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tư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ngày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25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tháng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11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năm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2020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u="sng" dirty="0" err="1" smtClean="0">
                <a:latin typeface="Arial" pitchFamily="34" charset="0"/>
                <a:cs typeface="Arial" pitchFamily="34" charset="0"/>
              </a:rPr>
              <a:t>Toán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0" y="609600"/>
            <a:ext cx="2362200" cy="541242"/>
          </a:xfrm>
          <a:prstGeom prst="rect">
            <a:avLst/>
          </a:prstGeom>
          <a:noFill/>
        </p:spPr>
        <p:txBody>
          <a:bodyPr wrap="square" lIns="94048" tIns="47024" rIns="94048" bIns="47024" rtlCol="0">
            <a:spAutoFit/>
          </a:bodyPr>
          <a:lstStyle/>
          <a:p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Luyện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tập</a:t>
            </a:r>
            <a:endParaRPr lang="en-US" sz="2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6770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 cstate="print"/>
          <a:srcRect l="9375" t="19792" r="21875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6" descr="Picture1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9949" y="3048003"/>
            <a:ext cx="2820081" cy="13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cht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2286000"/>
            <a:ext cx="9372600" cy="198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28600" y="533400"/>
            <a:ext cx="8763000" cy="1524000"/>
          </a:xfrm>
          <a:prstGeom prst="rect">
            <a:avLst/>
          </a:prstGeom>
        </p:spPr>
        <p:txBody>
          <a:bodyPr wrap="none" lIns="94048" tIns="47024" rIns="94048" bIns="47024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7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 giáo và các em học sinh.</a:t>
            </a:r>
            <a:endParaRPr lang="en-US" sz="37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192</Words>
  <Application>Microsoft Office PowerPoint</Application>
  <PresentationFormat>On-screen Show (4:3)</PresentationFormat>
  <Paragraphs>57</Paragraphs>
  <Slides>7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7</cp:revision>
  <dcterms:created xsi:type="dcterms:W3CDTF">2020-11-24T14:06:28Z</dcterms:created>
  <dcterms:modified xsi:type="dcterms:W3CDTF">2020-11-25T04:57:07Z</dcterms:modified>
</cp:coreProperties>
</file>