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92" r:id="rId3"/>
    <p:sldId id="260" r:id="rId4"/>
    <p:sldId id="290" r:id="rId5"/>
    <p:sldId id="270" r:id="rId6"/>
    <p:sldId id="293" r:id="rId7"/>
    <p:sldId id="265" r:id="rId8"/>
    <p:sldId id="280" r:id="rId9"/>
    <p:sldId id="295" r:id="rId10"/>
    <p:sldId id="284" r:id="rId11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52463" indent="-1952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304925" indent="-3905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58975" indent="-5873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6114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50" d="100"/>
          <a:sy n="50" d="100"/>
        </p:scale>
        <p:origin x="-1086" y="-23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6C46AA-D10E-4F5A-82F5-ECE34A1F2141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80624D-CEDB-43E2-9260-1B367C479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82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2463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492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897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1438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F4054-52FB-4AB4-893C-CC5E6DA07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9EF96-FF59-4F8A-9B9E-447E5348A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1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A95D-E909-4A86-88FB-F6571D516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C614-BFC6-43D7-BD71-3B1AB55AF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/>
            </a:lvl1pPr>
            <a:lvl2pPr marL="653110" indent="0">
              <a:buNone/>
              <a:defRPr sz="2600"/>
            </a:lvl2pPr>
            <a:lvl3pPr marL="1306220" indent="0">
              <a:buNone/>
              <a:defRPr sz="2300"/>
            </a:lvl3pPr>
            <a:lvl4pPr marL="1959331" indent="0">
              <a:buNone/>
              <a:defRPr sz="2000"/>
            </a:lvl4pPr>
            <a:lvl5pPr marL="2612441" indent="0">
              <a:buNone/>
              <a:defRPr sz="2000"/>
            </a:lvl5pPr>
            <a:lvl6pPr marL="3265551" indent="0">
              <a:buNone/>
              <a:defRPr sz="2000"/>
            </a:lvl6pPr>
            <a:lvl7pPr marL="3918661" indent="0">
              <a:buNone/>
              <a:defRPr sz="2000"/>
            </a:lvl7pPr>
            <a:lvl8pPr marL="4571771" indent="0">
              <a:buNone/>
              <a:defRPr sz="2000"/>
            </a:lvl8pPr>
            <a:lvl9pPr marL="5224882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AE6E-5C92-423C-9AEE-79C3050A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BD11-0B0C-4501-8F35-405AB8854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C759-2D24-46FD-872E-20E54C34E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E585-B27D-4426-BCC9-169DC9C12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5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CCAE8-37E2-459C-89A5-FD626CB88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6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6D91-CC07-4F58-972F-539D2E5EE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5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B33B-110C-4558-9AB4-11B1FB050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330200"/>
            <a:ext cx="13166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1920875"/>
            <a:ext cx="13166725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8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7494588"/>
            <a:ext cx="46323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Arial" charset="0"/>
              </a:defRPr>
            </a:lvl1pPr>
          </a:lstStyle>
          <a:p>
            <a:pPr>
              <a:defRPr/>
            </a:pPr>
            <a:fld id="{08821501-DFD9-4A23-A8D3-D43900BD5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311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622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933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1244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8950" indent="-488950" algn="l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60450" indent="-407988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31950" indent="-325438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84413" indent="-32543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4pPr>
      <a:lvl5pPr marL="2938463" indent="-325438" algn="l" rtl="0" eaLnBrk="0" fontAlgn="base" hangingPunct="0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13411200" cy="146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THẦY, CÔ VỀ DỰ GIỜ THĂM LỚP 4A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3657600"/>
            <a:ext cx="13289280" cy="566928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</a:t>
            </a:r>
            <a:r>
              <a:rPr lang="en-US" sz="5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tiểu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xe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51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4630400" cy="82296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2803525" y="2560638"/>
            <a:ext cx="8047038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 tả (NHỚ-VIẾT)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60638" y="6350000"/>
            <a:ext cx="1009808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GV: Võ Thị Thanh Thúy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7" name="Picture 3" descr="3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229600"/>
          </a:xfrm>
          <a:solidFill>
            <a:schemeClr val="folHlink"/>
          </a:solidFill>
          <a:ln w="38100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30726" name="Picture 6" descr="14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40271">
            <a:off x="12192000" y="6675438"/>
            <a:ext cx="19780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WordArt 7"/>
          <p:cNvSpPr>
            <a:spLocks noChangeArrowheads="1" noChangeShapeType="1" noTextEdit="1"/>
          </p:cNvSpPr>
          <p:nvPr/>
        </p:nvSpPr>
        <p:spPr bwMode="auto">
          <a:xfrm>
            <a:off x="1219200" y="1554163"/>
            <a:ext cx="11826875" cy="47545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51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Picture 3" descr="nnnbn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686800"/>
          </a:xfrm>
          <a:solidFill>
            <a:schemeClr val="folHlink"/>
          </a:solidFill>
        </p:spPr>
      </p:pic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560638" y="2655888"/>
            <a:ext cx="9631362" cy="2555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  <p:pic>
        <p:nvPicPr>
          <p:cNvPr id="3077" name="Picture 6" descr="MUSHRM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8750"/>
            <a:ext cx="339407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438" y="1096963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1006475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4103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1295400"/>
            <a:ext cx="65690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52400" y="5284788"/>
            <a:ext cx="146304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Câu thơ: Gặp  bè bạn suốt dọc đường đi tới </a:t>
            </a:r>
            <a:b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Bắt tay nhau qua cửa kính vỡ rồi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152400" y="3962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Tình đồng chí, đồng đội của các chiến sĩ được thể hiện qua những câu thơ nào?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365125" y="2674938"/>
            <a:ext cx="142652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Hình ảnh: Không có kính, ừ thì ướt áo. Mưa tuôn, mưa xối như ngoài trời, chưa cần thay, lái trăm cây số nữa.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76200" y="13795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 Hình ảnh nào trong đoạn thơ nói lên tinh thần dũng cảm và lòng hăng hái của các chiến sĩ lái xe?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600" y="624840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Bài thơ cho em biết về điều gì ?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28600" y="68659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Bài thơ cho thấy tinh thần dũng cảm, lạc quan của các chiến sĩ lái xe trong những năm chống Mĩ cứu nước.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8" grpId="0"/>
      <p:bldP spid="45079" grpId="0"/>
      <p:bldP spid="45080" grpId="0"/>
      <p:bldP spid="45081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19400" y="3352800"/>
            <a:ext cx="422116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mắt đắng</a:t>
            </a:r>
            <a:r>
              <a:rPr lang="en-US" sz="46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951038" y="2951163"/>
            <a:ext cx="219392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638800" y="3429000"/>
            <a:ext cx="3170238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đột ngột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183563" y="3443288"/>
            <a:ext cx="370363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buồng lái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1095038" y="3443288"/>
            <a:ext cx="29257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mưa tuôn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3733800" y="6096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6155" name="Text Box 6"/>
          <p:cNvSpPr txBox="1">
            <a:spLocks noChangeArrowheads="1"/>
          </p:cNvSpPr>
          <p:nvPr/>
        </p:nvSpPr>
        <p:spPr bwMode="auto">
          <a:xfrm>
            <a:off x="4275138" y="1982788"/>
            <a:ext cx="58975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LUYỆN VIẾT TỪ KHÓ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6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7848600" y="28956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571500" indent="-5715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viết có mấy khổ? </a:t>
            </a:r>
          </a:p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như thế nào ?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924800" y="4724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Tx/>
              <a:buChar char="-"/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chữ đầu mỗi dòng thơ</a:t>
            </a:r>
          </a:p>
          <a:p>
            <a:pPr eaLnBrk="1" hangingPunct="1"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phải viết như thế nào?</a:t>
            </a:r>
            <a:endParaRPr lang="en-US" sz="4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3779838" y="6096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8196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8197" name="AutoShape 5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AutoShape 7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307975" y="158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AutoShape 9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460375" y="1682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2925763" y="2655888"/>
            <a:ext cx="8656637" cy="2738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NHỚ VIẾT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894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(a):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4000">
                <a:latin typeface="Times New Roman" pitchFamily="18" charset="0"/>
              </a:rPr>
              <a:t> không viết với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sai  (không có xai)</a:t>
            </a: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226" name="Rectangle 2"/>
          <p:cNvSpPr>
            <a:spLocks noChangeArrowheads="1"/>
          </p:cNvSpPr>
          <p:nvPr/>
        </p:nvSpPr>
        <p:spPr bwMode="auto">
          <a:xfrm>
            <a:off x="495300" y="4800600"/>
            <a:ext cx="12290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 New Roman" pitchFamily="18" charset="0"/>
              </a:rPr>
              <a:t>                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4000">
                <a:latin typeface="Times New Roman" pitchFamily="18" charset="0"/>
              </a:rPr>
              <a:t> không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057400" y="5408613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xoe  (không có soe)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9224" grpId="0"/>
      <p:bldP spid="9226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(b): Tìm 3 tiếng không viết với dấu ngã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3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10244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10245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anh   (không có ãnh)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1000" y="4137025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Tìm 3 tiếng không viết với dấu hỏi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673225" y="48545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đua  (không có đủa)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729</Words>
  <Application>Microsoft Office PowerPoint</Application>
  <PresentationFormat>Custom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INTEL</cp:lastModifiedBy>
  <cp:revision>69</cp:revision>
  <dcterms:created xsi:type="dcterms:W3CDTF">2010-06-02T03:25:20Z</dcterms:created>
  <dcterms:modified xsi:type="dcterms:W3CDTF">2021-05-31T09:17:59Z</dcterms:modified>
</cp:coreProperties>
</file>