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5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67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4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3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1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6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5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55A27-A31D-42EB-8E26-6B87E648D26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C974C-98BE-40D1-B557-D24D4AE00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9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206086"/>
            <a:ext cx="8686800" cy="482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5261262"/>
            <a:ext cx="7518409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1561719" y="1287157"/>
            <a:ext cx="6439281" cy="13590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r>
              <a:rPr lang="en-GB" sz="8800" dirty="0">
                <a:solidFill>
                  <a:srgbClr val="FF0000"/>
                </a:solidFill>
                <a:latin typeface=".VnAvant" panose="020B7200000000000000" pitchFamily="34" charset="0"/>
              </a:rPr>
              <a:t>	«i	¬i</a:t>
            </a:r>
            <a:endParaRPr lang="en-GB" sz="8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" y="304800"/>
            <a:ext cx="1600962" cy="8475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18041"/>
              </p:ext>
            </p:extLst>
          </p:nvPr>
        </p:nvGraphicFramePr>
        <p:xfrm>
          <a:off x="2700294" y="2819400"/>
          <a:ext cx="4072126" cy="2797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6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44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988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98855">
                <a:tc gridSpan="2">
                  <a:txBody>
                    <a:bodyPr/>
                    <a:lstStyle/>
                    <a:p>
                      <a:endParaRPr lang="en-US" u="sng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97080" y="2971800"/>
            <a:ext cx="116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.VnAvant" pitchFamily="34" charset="0"/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1359" y="2956705"/>
            <a:ext cx="172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7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1515" y="4530804"/>
            <a:ext cx="2109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.VnAvant" pitchFamily="34" charset="0"/>
              </a:rPr>
              <a:t>v</a:t>
            </a:r>
            <a:r>
              <a:rPr lang="en-US" sz="66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66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6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1072" y="5638800"/>
            <a:ext cx="803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.VnAvant" pitchFamily="34" charset="0"/>
              </a:rPr>
              <a:t>chßi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hái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mçi</a:t>
            </a:r>
            <a:r>
              <a:rPr lang="en-US" sz="3600" dirty="0" smtClean="0">
                <a:latin typeface=".VnAvant" pitchFamily="34" charset="0"/>
              </a:rPr>
              <a:t>    </a:t>
            </a:r>
            <a:r>
              <a:rPr lang="en-US" sz="3600" dirty="0" err="1" smtClean="0">
                <a:latin typeface=".VnAvant" pitchFamily="34" charset="0"/>
              </a:rPr>
              <a:t>x«i</a:t>
            </a:r>
            <a:r>
              <a:rPr lang="en-US" sz="3600" dirty="0" smtClean="0">
                <a:latin typeface=".VnAvant" pitchFamily="34" charset="0"/>
              </a:rPr>
              <a:t>    ®</a:t>
            </a:r>
            <a:r>
              <a:rPr lang="en-US" sz="3600" dirty="0" err="1" smtClean="0">
                <a:latin typeface=".VnAvant" pitchFamily="34" charset="0"/>
              </a:rPr>
              <a:t>îi</a:t>
            </a:r>
            <a:r>
              <a:rPr lang="en-US" sz="3600" dirty="0" smtClean="0">
                <a:latin typeface=".VnAvant" pitchFamily="34" charset="0"/>
              </a:rPr>
              <a:t>     </a:t>
            </a:r>
            <a:r>
              <a:rPr lang="en-US" sz="3600" dirty="0" err="1" smtClean="0">
                <a:latin typeface=".VnAvant" pitchFamily="34" charset="0"/>
              </a:rPr>
              <a:t>míi</a:t>
            </a:r>
            <a:endParaRPr lang="en-US" sz="3600" dirty="0" smtClean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498" y="5891380"/>
            <a:ext cx="17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</a:rPr>
              <a:t>®å </a:t>
            </a:r>
            <a:r>
              <a:rPr lang="en-US" sz="3200" dirty="0" err="1" smtClean="0">
                <a:latin typeface=".VnAvant" pitchFamily="34" charset="0"/>
              </a:rPr>
              <a:t>ch¬i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4838" y="3285549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t</a:t>
            </a:r>
            <a:r>
              <a:rPr lang="en-US" sz="3200" dirty="0" err="1" smtClean="0">
                <a:latin typeface=".VnAvant" pitchFamily="34" charset="0"/>
              </a:rPr>
              <a:t>hæi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cßi</a:t>
            </a:r>
            <a:endParaRPr lang="en-US" sz="32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077" y="3035157"/>
            <a:ext cx="2573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.VnAvant" pitchFamily="34" charset="0"/>
              </a:rPr>
              <a:t>c</a:t>
            </a:r>
            <a:r>
              <a:rPr lang="en-US" sz="3200" dirty="0" err="1" smtClean="0">
                <a:latin typeface=".VnAvant" pitchFamily="34" charset="0"/>
              </a:rPr>
              <a:t>him</a:t>
            </a:r>
            <a:r>
              <a:rPr lang="en-US" sz="3200" dirty="0" smtClean="0">
                <a:latin typeface=".VnAvant" pitchFamily="34" charset="0"/>
              </a:rPr>
              <a:t> </a:t>
            </a:r>
            <a:r>
              <a:rPr lang="en-US" sz="3200" dirty="0" err="1" smtClean="0">
                <a:latin typeface=".VnAvant" pitchFamily="34" charset="0"/>
              </a:rPr>
              <a:t>bãi</a:t>
            </a:r>
            <a:r>
              <a:rPr lang="en-US" sz="3200" dirty="0" smtClean="0">
                <a:latin typeface=".VnAvant" pitchFamily="34" charset="0"/>
              </a:rPr>
              <a:t> c¸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1162"/>
            <a:ext cx="3871144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48" y="152669"/>
            <a:ext cx="2270763" cy="296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25" y="3704094"/>
            <a:ext cx="2848323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1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667000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c</a:t>
            </a:r>
            <a:r>
              <a:rPr lang="en-US" sz="3600" dirty="0" err="1" smtClean="0">
                <a:latin typeface=".VnAvant" pitchFamily="34" charset="0"/>
              </a:rPr>
              <a:t>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bãi</a:t>
            </a:r>
            <a:r>
              <a:rPr lang="en-US" sz="3600" dirty="0" smtClean="0">
                <a:latin typeface=".VnAvant" pitchFamily="34" charset="0"/>
              </a:rPr>
              <a:t> c¸		</a:t>
            </a:r>
            <a:r>
              <a:rPr lang="en-US" sz="3600" dirty="0" err="1" smtClean="0">
                <a:latin typeface=".VnAvant" pitchFamily="34" charset="0"/>
              </a:rPr>
              <a:t>thæi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cßi</a:t>
            </a:r>
            <a:r>
              <a:rPr lang="en-US" sz="3600" dirty="0" smtClean="0">
                <a:latin typeface=".VnAvant" pitchFamily="34" charset="0"/>
              </a:rPr>
              <a:t>		®å </a:t>
            </a:r>
            <a:r>
              <a:rPr lang="en-US" sz="3600" dirty="0" err="1" smtClean="0">
                <a:latin typeface=".VnAvant" pitchFamily="34" charset="0"/>
              </a:rPr>
              <a:t>ch¬i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43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xmlns="" id="{CF9B5F26-C68A-40CB-8CE6-163B3A810E66}"/>
              </a:ext>
            </a:extLst>
          </p:cNvPr>
          <p:cNvSpPr/>
          <p:nvPr/>
        </p:nvSpPr>
        <p:spPr>
          <a:xfrm>
            <a:off x="1828800" y="1152350"/>
            <a:ext cx="5447919" cy="828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>
                <a:solidFill>
                  <a:srgbClr val="FF0000"/>
                </a:solidFill>
                <a:latin typeface=".VnAvant" panose="020B7200000000000000" pitchFamily="34" charset="0"/>
              </a:rPr>
              <a:t>oi</a:t>
            </a:r>
            <a:r>
              <a:rPr lang="en-GB" sz="6600" dirty="0">
                <a:solidFill>
                  <a:srgbClr val="FF0000"/>
                </a:solidFill>
                <a:latin typeface=".VnAvant" panose="020B7200000000000000" pitchFamily="34" charset="0"/>
              </a:rPr>
              <a:t>	</a:t>
            </a:r>
            <a:r>
              <a:rPr lang="en-GB" sz="66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«i   ¬</a:t>
            </a:r>
            <a:r>
              <a:rPr lang="en-GB" sz="66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GB" sz="66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" y="304800"/>
            <a:ext cx="1600962" cy="84755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620248"/>
              </p:ext>
            </p:extLst>
          </p:nvPr>
        </p:nvGraphicFramePr>
        <p:xfrm>
          <a:off x="3432896" y="2235367"/>
          <a:ext cx="3124277" cy="2161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6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061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0613">
                <a:tc gridSpan="2">
                  <a:txBody>
                    <a:bodyPr/>
                    <a:lstStyle/>
                    <a:p>
                      <a:endParaRPr lang="en-US" sz="2400" u="sng" dirty="0"/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33075" y="2362200"/>
            <a:ext cx="1103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.VnAvant" pitchFamily="34" charset="0"/>
              </a:rPr>
              <a:t>v</a:t>
            </a:r>
            <a:endParaRPr lang="en-US" sz="54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201" y="2362200"/>
            <a:ext cx="1630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54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38600" y="3505199"/>
            <a:ext cx="19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.VnAvant" pitchFamily="34" charset="0"/>
              </a:rPr>
              <a:t>v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r>
              <a:rPr lang="en-US" sz="4800" dirty="0" err="1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48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824" y="5404713"/>
            <a:ext cx="855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.VnAvant" pitchFamily="34" charset="0"/>
              </a:rPr>
              <a:t>c</a:t>
            </a:r>
            <a:r>
              <a:rPr lang="en-US" sz="3600" dirty="0" err="1" smtClean="0">
                <a:latin typeface=".VnAvant" pitchFamily="34" charset="0"/>
              </a:rPr>
              <a:t>him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bãi</a:t>
            </a:r>
            <a:r>
              <a:rPr lang="en-US" sz="3600" dirty="0" smtClean="0">
                <a:latin typeface=".VnAvant" pitchFamily="34" charset="0"/>
              </a:rPr>
              <a:t> c¸		</a:t>
            </a:r>
            <a:r>
              <a:rPr lang="en-US" sz="3600" dirty="0" err="1" smtClean="0">
                <a:latin typeface=".VnAvant" pitchFamily="34" charset="0"/>
              </a:rPr>
              <a:t>thæi</a:t>
            </a:r>
            <a:r>
              <a:rPr lang="en-US" sz="3600" dirty="0" smtClean="0">
                <a:latin typeface=".VnAvant" pitchFamily="34" charset="0"/>
              </a:rPr>
              <a:t> </a:t>
            </a:r>
            <a:r>
              <a:rPr lang="en-US" sz="3600" dirty="0" err="1" smtClean="0">
                <a:latin typeface=".VnAvant" pitchFamily="34" charset="0"/>
              </a:rPr>
              <a:t>cßi</a:t>
            </a:r>
            <a:r>
              <a:rPr lang="en-US" sz="3600" dirty="0" smtClean="0">
                <a:latin typeface=".VnAvant" pitchFamily="34" charset="0"/>
              </a:rPr>
              <a:t>		®å </a:t>
            </a:r>
            <a:r>
              <a:rPr lang="en-US" sz="3600" dirty="0" err="1" smtClean="0">
                <a:latin typeface=".VnAvant" pitchFamily="34" charset="0"/>
              </a:rPr>
              <a:t>ch¬i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761238" y="4572000"/>
            <a:ext cx="8048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.VnAvant" pitchFamily="34" charset="0"/>
              </a:rPr>
              <a:t>chßi</a:t>
            </a:r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hái</a:t>
            </a:r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mçi</a:t>
            </a:r>
            <a:r>
              <a:rPr lang="en-US" sz="3600" dirty="0">
                <a:latin typeface=".VnAvant" pitchFamily="34" charset="0"/>
              </a:rPr>
              <a:t>    </a:t>
            </a:r>
            <a:r>
              <a:rPr lang="en-US" sz="3600" dirty="0" err="1">
                <a:latin typeface=".VnAvant" pitchFamily="34" charset="0"/>
              </a:rPr>
              <a:t>x«i</a:t>
            </a:r>
            <a:r>
              <a:rPr lang="en-US" sz="3600" dirty="0">
                <a:latin typeface=".VnAvant" pitchFamily="34" charset="0"/>
              </a:rPr>
              <a:t>    ®</a:t>
            </a:r>
            <a:r>
              <a:rPr lang="en-US" sz="3600" dirty="0" err="1">
                <a:latin typeface=".VnAvant" pitchFamily="34" charset="0"/>
              </a:rPr>
              <a:t>îi</a:t>
            </a:r>
            <a:r>
              <a:rPr lang="en-US" sz="3600" dirty="0">
                <a:latin typeface=".VnAvant" pitchFamily="34" charset="0"/>
              </a:rPr>
              <a:t>     </a:t>
            </a:r>
            <a:r>
              <a:rPr lang="en-US" sz="3600" dirty="0" err="1">
                <a:latin typeface=".VnAvant" pitchFamily="34" charset="0"/>
              </a:rPr>
              <a:t>míi</a:t>
            </a:r>
            <a:endParaRPr lang="en-US" sz="3600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7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26097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56222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2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18" y="1066800"/>
            <a:ext cx="5334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33586"/>
            <a:ext cx="5140036" cy="246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96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4571999"/>
            <a:ext cx="86867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.VnAvant" pitchFamily="34" charset="0"/>
              </a:rPr>
              <a:t>   Hµ </a:t>
            </a:r>
            <a:r>
              <a:rPr lang="en-US" sz="2800" dirty="0" err="1" smtClean="0">
                <a:latin typeface=".VnAvant" pitchFamily="34" charset="0"/>
              </a:rPr>
              <a:t>hái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:</a:t>
            </a:r>
          </a:p>
          <a:p>
            <a:r>
              <a:rPr lang="en-US" sz="2800" dirty="0" smtClean="0">
                <a:latin typeface=".VnAvant" pitchFamily="34" charset="0"/>
              </a:rPr>
              <a:t>- MÑ ¬i, m¹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lween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gäi</a:t>
            </a:r>
            <a:r>
              <a:rPr lang="en-US" sz="2800" dirty="0" smtClean="0">
                <a:latin typeface=".VnAvant" pitchFamily="34" charset="0"/>
              </a:rPr>
              <a:t> lµ </a:t>
            </a:r>
            <a:r>
              <a:rPr lang="en-US" sz="2800" dirty="0" err="1" smtClean="0">
                <a:latin typeface=".VnAvant" pitchFamily="34" charset="0"/>
              </a:rPr>
              <a:t>lóa</a:t>
            </a:r>
            <a:r>
              <a:rPr lang="en-US" sz="2800" dirty="0" smtClean="0">
                <a:latin typeface=".VnAvant" pitchFamily="34" charset="0"/>
              </a:rPr>
              <a:t>. Bª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gäi</a:t>
            </a:r>
            <a:r>
              <a:rPr lang="en-US" sz="2800" dirty="0" smtClean="0">
                <a:latin typeface=".VnAvant" pitchFamily="34" charset="0"/>
              </a:rPr>
              <a:t> lµ </a:t>
            </a:r>
            <a:r>
              <a:rPr lang="en-US" sz="2800" dirty="0" err="1" smtClean="0">
                <a:latin typeface=".VnAvant" pitchFamily="34" charset="0"/>
              </a:rPr>
              <a:t>bß</a:t>
            </a:r>
            <a:r>
              <a:rPr lang="en-US" sz="2800" dirty="0" smtClean="0">
                <a:latin typeface=".VnAvant" pitchFamily="34" charset="0"/>
              </a:rPr>
              <a:t>. </a:t>
            </a:r>
            <a:r>
              <a:rPr lang="en-US" sz="2800" dirty="0" err="1" smtClean="0">
                <a:latin typeface=".VnAvant" pitchFamily="34" charset="0"/>
              </a:rPr>
              <a:t>Cßn</a:t>
            </a:r>
            <a:r>
              <a:rPr lang="en-US" sz="2800" dirty="0" smtClean="0">
                <a:latin typeface=".VnAvant" pitchFamily="34" charset="0"/>
              </a:rPr>
              <a:t> con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gäi</a:t>
            </a:r>
            <a:r>
              <a:rPr lang="en-US" sz="2800" dirty="0" smtClean="0">
                <a:latin typeface=".VnAvant" pitchFamily="34" charset="0"/>
              </a:rPr>
              <a:t> lµ g× ¹?</a:t>
            </a:r>
          </a:p>
          <a:p>
            <a:r>
              <a:rPr lang="en-US" sz="2800" dirty="0" smtClean="0">
                <a:latin typeface=".VnAvant" pitchFamily="34" charset="0"/>
              </a:rPr>
              <a:t>MÑ «m Hµ </a:t>
            </a:r>
            <a:r>
              <a:rPr lang="en-US" sz="2800" dirty="0" err="1" smtClean="0">
                <a:latin typeface=".VnAvant" pitchFamily="34" charset="0"/>
              </a:rPr>
              <a:t>råi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nãi</a:t>
            </a:r>
            <a:r>
              <a:rPr lang="en-US" sz="2800" dirty="0" smtClean="0">
                <a:latin typeface=".VnAvant" pitchFamily="34" charset="0"/>
              </a:rPr>
              <a:t>:</a:t>
            </a:r>
          </a:p>
          <a:p>
            <a:r>
              <a:rPr lang="en-US" sz="2800" dirty="0" smtClean="0">
                <a:latin typeface=".VnAvant" pitchFamily="34" charset="0"/>
              </a:rPr>
              <a:t>- </a:t>
            </a:r>
            <a:r>
              <a:rPr lang="en-US" sz="2800" dirty="0" err="1" smtClean="0">
                <a:latin typeface=".VnAvant" pitchFamily="34" charset="0"/>
              </a:rPr>
              <a:t>Lín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lªn</a:t>
            </a:r>
            <a:r>
              <a:rPr lang="en-US" sz="2800" dirty="0" smtClean="0">
                <a:latin typeface=".VnAvant" pitchFamily="34" charset="0"/>
              </a:rPr>
              <a:t>, con </a:t>
            </a:r>
            <a:r>
              <a:rPr lang="en-US" sz="2800" dirty="0" err="1" smtClean="0">
                <a:latin typeface=".VnAvant" pitchFamily="34" charset="0"/>
              </a:rPr>
              <a:t>vÉn</a:t>
            </a:r>
            <a:r>
              <a:rPr lang="en-US" sz="2800" dirty="0" smtClean="0">
                <a:latin typeface=".VnAvant" pitchFamily="34" charset="0"/>
              </a:rPr>
              <a:t> lµ con </a:t>
            </a:r>
            <a:r>
              <a:rPr lang="en-US" sz="2800" dirty="0" err="1" smtClean="0">
                <a:latin typeface=".VnAvant" pitchFamily="34" charset="0"/>
              </a:rPr>
              <a:t>g¸i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nhá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cña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mÑ</a:t>
            </a:r>
            <a:r>
              <a:rPr lang="en-US" sz="2800" dirty="0" smtClean="0">
                <a:latin typeface=".VnAvant" pitchFamily="34" charset="0"/>
              </a:rPr>
              <a:t>.</a:t>
            </a:r>
            <a:endParaRPr lang="en-US" sz="2800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" y="19050"/>
            <a:ext cx="77247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82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92264"/>
            <a:ext cx="8061824" cy="588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1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93</Words>
  <Application>Microsoft Office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Le</dc:creator>
  <cp:lastModifiedBy>Linh Le</cp:lastModifiedBy>
  <cp:revision>7</cp:revision>
  <dcterms:created xsi:type="dcterms:W3CDTF">2020-11-04T16:00:18Z</dcterms:created>
  <dcterms:modified xsi:type="dcterms:W3CDTF">2020-11-04T16:40:52Z</dcterms:modified>
</cp:coreProperties>
</file>