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01" r:id="rId3"/>
    <p:sldId id="256" r:id="rId4"/>
    <p:sldId id="367" r:id="rId5"/>
    <p:sldId id="302" r:id="rId6"/>
    <p:sldId id="364" r:id="rId7"/>
    <p:sldId id="365" r:id="rId8"/>
    <p:sldId id="343" r:id="rId9"/>
    <p:sldId id="357" r:id="rId10"/>
    <p:sldId id="358" r:id="rId11"/>
    <p:sldId id="368" r:id="rId12"/>
    <p:sldId id="369" r:id="rId13"/>
    <p:sldId id="370" r:id="rId14"/>
    <p:sldId id="371" r:id="rId15"/>
    <p:sldId id="372" r:id="rId16"/>
    <p:sldId id="363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37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719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tags" Target="../tags/tag4.xml"/><Relationship Id="rId7" Type="http://schemas.openxmlformats.org/officeDocument/2006/relationships/image" Target="../media/image31.jpeg"/><Relationship Id="rId12" Type="http://schemas.openxmlformats.org/officeDocument/2006/relationships/audio" Target="../media/audio11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11" Type="http://schemas.openxmlformats.org/officeDocument/2006/relationships/image" Target="../media/image35.gi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3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0563" y="3745648"/>
            <a:ext cx="8521701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605523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827" y="201325"/>
            <a:ext cx="7521576" cy="5049548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461657" y="5447211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GV : NGUYỄN THỊ LỤC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1454728"/>
            <a:ext cx="10515600" cy="69272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35" y="286032"/>
            <a:ext cx="3782180" cy="119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379" y="2147456"/>
            <a:ext cx="9102435" cy="322810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Rectangle 4"/>
          <p:cNvSpPr/>
          <p:nvPr/>
        </p:nvSpPr>
        <p:spPr>
          <a:xfrm>
            <a:off x="1161379" y="5361711"/>
            <a:ext cx="6635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8364" y="6008042"/>
            <a:ext cx="78277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11581" y="5369997"/>
            <a:ext cx="2144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89163" y="5996650"/>
            <a:ext cx="1133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945" y="1297493"/>
            <a:ext cx="3976255" cy="257151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9345" y="1286619"/>
            <a:ext cx="3682711" cy="2582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643" y="4017818"/>
            <a:ext cx="3809557" cy="245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474" y="3869009"/>
            <a:ext cx="3887566" cy="26022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72862" y="3576621"/>
            <a:ext cx="12177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32549" y="3576620"/>
            <a:ext cx="10278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7823" y="6178910"/>
            <a:ext cx="10278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64185" y="6178909"/>
            <a:ext cx="1233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-20291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3.Quan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3" y="681188"/>
            <a:ext cx="10099964" cy="5157067"/>
          </a:xfrm>
        </p:spPr>
      </p:pic>
      <p:sp>
        <p:nvSpPr>
          <p:cNvPr id="6" name="Rectangle 5"/>
          <p:cNvSpPr/>
          <p:nvPr/>
        </p:nvSpPr>
        <p:spPr>
          <a:xfrm>
            <a:off x="831273" y="5838255"/>
            <a:ext cx="6051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2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764"/>
            <a:ext cx="10515600" cy="11919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46" y="859088"/>
            <a:ext cx="4961223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569" y="1136288"/>
            <a:ext cx="5863096" cy="3255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0230" y="5029414"/>
            <a:ext cx="13644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2438" y="5029413"/>
            <a:ext cx="1347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9" y="352425"/>
            <a:ext cx="3340591" cy="30280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987" y="365125"/>
            <a:ext cx="3521390" cy="3015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931900"/>
            <a:ext cx="3103418" cy="2721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2876" y="1866467"/>
            <a:ext cx="10278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00440" y="1872817"/>
            <a:ext cx="10278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987" y="4969374"/>
            <a:ext cx="1133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8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4087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595" y="1889214"/>
            <a:ext cx="3311375" cy="30016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6866" y="1889213"/>
            <a:ext cx="3505294" cy="3001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2964" y="1889214"/>
            <a:ext cx="3423102" cy="300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6595" y="5339156"/>
            <a:ext cx="26829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9251" y="5339155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87693" y="5339155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9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331155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9448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360929">
        <p:sndAc>
          <p:stSnd>
            <p:snd r:embed="rId12" name="applause.wav"/>
          </p:stSnd>
        </p:sndAc>
      </p:transition>
    </mc:Choice>
    <mc:Fallback>
      <p:transition spd="slow" advClick="0" advTm="360929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xmlns="" val="64615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781" y="338375"/>
            <a:ext cx="3459848" cy="1279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614" y="2058101"/>
            <a:ext cx="3448562" cy="3954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833" y="2328492"/>
            <a:ext cx="3008652" cy="341399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AA1857B5-3128-4B8F-9B33-C68DFC48785C}"/>
              </a:ext>
            </a:extLst>
          </p:cNvPr>
          <p:cNvSpPr/>
          <p:nvPr/>
        </p:nvSpPr>
        <p:spPr>
          <a:xfrm rot="16200000">
            <a:off x="4737840" y="3755252"/>
            <a:ext cx="754602" cy="18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87230126-F362-4D46-80EE-142B25E771FE}"/>
              </a:ext>
            </a:extLst>
          </p:cNvPr>
          <p:cNvSpPr/>
          <p:nvPr/>
        </p:nvSpPr>
        <p:spPr>
          <a:xfrm flipV="1">
            <a:off x="9605639" y="4163629"/>
            <a:ext cx="337351" cy="18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57CC5C-FBDB-46B0-9414-1FE5E802BC2E}"/>
              </a:ext>
            </a:extLst>
          </p:cNvPr>
          <p:cNvSpPr txBox="1"/>
          <p:nvPr/>
        </p:nvSpPr>
        <p:spPr>
          <a:xfrm>
            <a:off x="7507768" y="3219023"/>
            <a:ext cx="183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CEB9C1-FC8F-4CA4-8D1E-C2871234B6F8}"/>
              </a:ext>
            </a:extLst>
          </p:cNvPr>
          <p:cNvSpPr txBox="1"/>
          <p:nvPr/>
        </p:nvSpPr>
        <p:spPr>
          <a:xfrm>
            <a:off x="7507768" y="3933678"/>
            <a:ext cx="209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C6D52F-15EA-4E75-8393-CAF59A72293D}"/>
              </a:ext>
            </a:extLst>
          </p:cNvPr>
          <p:cNvSpPr txBox="1"/>
          <p:nvPr/>
        </p:nvSpPr>
        <p:spPr>
          <a:xfrm>
            <a:off x="6729370" y="4848354"/>
            <a:ext cx="546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41FFA9-4F68-4532-B5A8-5A91695A9409}"/>
              </a:ext>
            </a:extLst>
          </p:cNvPr>
          <p:cNvSpPr txBox="1"/>
          <p:nvPr/>
        </p:nvSpPr>
        <p:spPr>
          <a:xfrm>
            <a:off x="4949534" y="4889198"/>
            <a:ext cx="34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C49BF8-EA05-4329-97E8-E9FA55F941DC}"/>
              </a:ext>
            </a:extLst>
          </p:cNvPr>
          <p:cNvSpPr txBox="1"/>
          <p:nvPr/>
        </p:nvSpPr>
        <p:spPr>
          <a:xfrm>
            <a:off x="4843244" y="3036724"/>
            <a:ext cx="59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D35D90D9-44A4-4C28-ADCC-393FE58B1FA6}"/>
              </a:ext>
            </a:extLst>
          </p:cNvPr>
          <p:cNvSpPr/>
          <p:nvPr/>
        </p:nvSpPr>
        <p:spPr>
          <a:xfrm>
            <a:off x="9565689" y="3498100"/>
            <a:ext cx="754602" cy="18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240F115B-71CB-4723-97A1-AC5B855A41EF}"/>
              </a:ext>
            </a:extLst>
          </p:cNvPr>
          <p:cNvSpPr/>
          <p:nvPr/>
        </p:nvSpPr>
        <p:spPr>
          <a:xfrm rot="5400000" flipV="1">
            <a:off x="4940233" y="4415048"/>
            <a:ext cx="337351" cy="1864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14" grpId="0"/>
      <p:bldP spid="15" grpId="0"/>
      <p:bldP spid="17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prstClr val="black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xmlns="" val="21227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89" y="1025237"/>
            <a:ext cx="6276110" cy="87327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95" y="166688"/>
            <a:ext cx="3341149" cy="119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2177" y="1898507"/>
            <a:ext cx="3228108" cy="2375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512" y="1751185"/>
            <a:ext cx="3755706" cy="252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109" y="4274249"/>
            <a:ext cx="3222757" cy="2363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512" y="4274249"/>
            <a:ext cx="3610479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2817" y="1308198"/>
            <a:ext cx="8839200" cy="4779818"/>
          </a:xfrm>
        </p:spPr>
      </p:pic>
      <p:sp>
        <p:nvSpPr>
          <p:cNvPr id="5" name="Rectangle 4"/>
          <p:cNvSpPr/>
          <p:nvPr/>
        </p:nvSpPr>
        <p:spPr>
          <a:xfrm>
            <a:off x="2740948" y="3374942"/>
            <a:ext cx="1133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5595" y="3456662"/>
            <a:ext cx="1133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6249" y="3374941"/>
            <a:ext cx="1133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3622" y="5844922"/>
            <a:ext cx="1133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9178" y="5934754"/>
            <a:ext cx="1133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0230" y="5934754"/>
            <a:ext cx="1133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5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018" y="1537432"/>
            <a:ext cx="8146473" cy="4600132"/>
          </a:xfrm>
        </p:spPr>
      </p:pic>
    </p:spTree>
    <p:extLst>
      <p:ext uri="{BB962C8B-B14F-4D97-AF65-F5344CB8AC3E}">
        <p14:creationId xmlns:p14="http://schemas.microsoft.com/office/powerpoint/2010/main" xmlns="" val="60077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971800" y="5597237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291465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76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01B916-BEEC-473C-8A3B-CC8B2C8B5910}"/>
              </a:ext>
            </a:extLst>
          </p:cNvPr>
          <p:cNvSpPr txBox="1"/>
          <p:nvPr/>
        </p:nvSpPr>
        <p:spPr>
          <a:xfrm>
            <a:off x="678873" y="304261"/>
            <a:ext cx="10418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510" y="2162766"/>
            <a:ext cx="2416981" cy="2387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320" y="2240932"/>
            <a:ext cx="2155044" cy="230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5193" y="2184106"/>
            <a:ext cx="2302986" cy="2422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6280" y="5067486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5223406" y="5067486"/>
            <a:ext cx="13295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8204" y="5067486"/>
            <a:ext cx="23099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1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233</Words>
  <Application>Microsoft Office PowerPoint</Application>
  <PresentationFormat>Custom</PresentationFormat>
  <Paragraphs>54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1. Các bạn làm gì lúc mấy giờ?</vt:lpstr>
      <vt:lpstr>2. Đồng hồ chỉ mấy giờ?</vt:lpstr>
      <vt:lpstr>3. Quan sát tranh rồi trả lời:</vt:lpstr>
      <vt:lpstr>Slide 8</vt:lpstr>
      <vt:lpstr>Slide 9</vt:lpstr>
      <vt:lpstr>1. Quan sát tranh rồi trả lời</vt:lpstr>
      <vt:lpstr>2. Mỗi con vật đi ngủ lúc mấy giờ?</vt:lpstr>
      <vt:lpstr>3.Quan sát tranh rồi trả lời:</vt:lpstr>
      <vt:lpstr>Slide 13</vt:lpstr>
      <vt:lpstr>Slide 14</vt:lpstr>
      <vt:lpstr>b) Nếu Mi đến công viên vào lúc 2 giờ chiều thì Mi có thể xem  được những tiết mục nào?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22</cp:revision>
  <dcterms:created xsi:type="dcterms:W3CDTF">2020-08-16T02:02:21Z</dcterms:created>
  <dcterms:modified xsi:type="dcterms:W3CDTF">2021-05-31T15:16:30Z</dcterms:modified>
</cp:coreProperties>
</file>