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6" r:id="rId9"/>
    <p:sldId id="263" r:id="rId10"/>
    <p:sldId id="264" r:id="rId11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10" y="-96"/>
      </p:cViewPr>
      <p:guideLst>
        <p:guide orient="horz" pos="2160"/>
        <p:guide pos="3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6"/>
            <a:ext cx="1010412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7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0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39"/>
            <a:ext cx="267462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39"/>
            <a:ext cx="782574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5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3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6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1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3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7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1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435101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3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1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1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1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A26E-C55D-4950-B9D0-AE4EEB3B0093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1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1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DC84-B06F-432A-AB1D-C80C4993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8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unit%2016%201.mp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unit%2016%202.mp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unit%2016%203.mp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unit%2016%204.mp4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unit%2016%205.mp4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unit%2016%206.mp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unit%2016%207.mp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811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72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8919" y="332659"/>
            <a:ext cx="5894562" cy="255454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okerman" pitchFamily="82" charset="0"/>
                <a:cs typeface="+mn-cs"/>
              </a:rPr>
              <a:t>DOAN NGHIEN PRIMARY SCHOOL</a:t>
            </a:r>
          </a:p>
          <a:p>
            <a:pPr algn="ctr">
              <a:lnSpc>
                <a:spcPct val="200000"/>
              </a:lnSpc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okerman" pitchFamily="82" charset="0"/>
                <a:cs typeface="+mn-cs"/>
              </a:rPr>
              <a:t>CLASS 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okerman" pitchFamily="82" charset="0"/>
                <a:cs typeface="+mn-cs"/>
              </a:rPr>
              <a:t>2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Jokerman" pitchFamily="82" charset="0"/>
              <a:cs typeface="+mn-cs"/>
            </a:endParaRPr>
          </a:p>
        </p:txBody>
      </p:sp>
      <p:pic>
        <p:nvPicPr>
          <p:cNvPr id="2051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" y="2887204"/>
            <a:ext cx="11689080" cy="366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16310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0886" y="233444"/>
            <a:ext cx="6934200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Friday, April 2</a:t>
            </a:r>
            <a:r>
              <a:rPr lang="en-US" sz="4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2021</a:t>
            </a:r>
          </a:p>
          <a:p>
            <a:pPr algn="ctr">
              <a:defRPr/>
            </a:pP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Unit 16  In the playground</a:t>
            </a:r>
          </a:p>
        </p:txBody>
      </p:sp>
      <p:pic>
        <p:nvPicPr>
          <p:cNvPr id="6" name="Picture 5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1128"/>
            <a:ext cx="1095242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3"/>
          <p:cNvSpPr/>
          <p:nvPr/>
        </p:nvSpPr>
        <p:spPr>
          <a:xfrm>
            <a:off x="2590800" y="1694795"/>
            <a:ext cx="8686800" cy="452431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42950" indent="-742950">
              <a:buAutoNum type="arabicPeriod"/>
              <a:defRPr/>
            </a:pPr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Listen, point and repeat.</a:t>
            </a:r>
          </a:p>
          <a:p>
            <a:pPr marL="571500" indent="-571500">
              <a:buFontTx/>
              <a:buChar char="-"/>
              <a:defRPr/>
            </a:pPr>
            <a:r>
              <a:rPr lang="en-US" sz="4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</a:t>
            </a:r>
            <a:endParaRPr lang="en-US" sz="4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  <a:defRPr/>
            </a:pPr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plane: </a:t>
            </a:r>
            <a:r>
              <a:rPr lang="en-US" sz="4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bay</a:t>
            </a:r>
          </a:p>
          <a:p>
            <a:pPr marL="571500" indent="-571500">
              <a:buFontTx/>
              <a:buChar char="-"/>
              <a:defRPr/>
            </a:pPr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plant: </a:t>
            </a:r>
            <a:r>
              <a:rPr lang="en-US" sz="4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cây</a:t>
            </a:r>
            <a:endParaRPr lang="en-US" sz="4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  <a:defRPr/>
            </a:pPr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plum: </a:t>
            </a:r>
            <a:r>
              <a:rPr lang="en-US" sz="4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mận</a:t>
            </a:r>
            <a:endParaRPr lang="en-US" sz="4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  <a:defRPr/>
            </a:pPr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plate: </a:t>
            </a:r>
            <a:r>
              <a:rPr lang="en-US" sz="4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đĩa</a:t>
            </a:r>
            <a:endParaRPr lang="en-US" sz="4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33400"/>
            <a:ext cx="1095242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1524000" y="179457"/>
            <a:ext cx="6934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1128"/>
            <a:ext cx="1095242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1676400" y="381000"/>
            <a:ext cx="6934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hant.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33400"/>
            <a:ext cx="1095242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2133600" y="213935"/>
            <a:ext cx="6934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Listen and tick.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33400"/>
            <a:ext cx="1095242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3"/>
          <p:cNvSpPr/>
          <p:nvPr/>
        </p:nvSpPr>
        <p:spPr>
          <a:xfrm>
            <a:off x="1676400" y="381000"/>
            <a:ext cx="6934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Let’s talk.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33400"/>
            <a:ext cx="1095242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3"/>
          <p:cNvSpPr/>
          <p:nvPr/>
        </p:nvSpPr>
        <p:spPr>
          <a:xfrm>
            <a:off x="1676400" y="381000"/>
            <a:ext cx="6934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Look and write.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9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381000"/>
            <a:ext cx="6934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 sing.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33400"/>
            <a:ext cx="1095242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6672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69</Words>
  <Application>Microsoft Office PowerPoint</Application>
  <PresentationFormat>Custom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14</cp:revision>
  <dcterms:created xsi:type="dcterms:W3CDTF">2021-02-23T09:23:45Z</dcterms:created>
  <dcterms:modified xsi:type="dcterms:W3CDTF">2021-04-02T01:13:59Z</dcterms:modified>
</cp:coreProperties>
</file>