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3" r:id="rId10"/>
    <p:sldId id="264" r:id="rId11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0" y="-96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6"/>
            <a:ext cx="101041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7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5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3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1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A26E-C55D-4950-B9D0-AE4EEB3B009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1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1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DC84-B06F-432A-AB1D-C80C4993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8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1.mp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2.mp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3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4.mp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5.mp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6.mp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nit%2016%207.mp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1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8919" y="332659"/>
            <a:ext cx="5894562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  <a:cs typeface="+mn-cs"/>
              </a:rPr>
              <a:t>DOAN NGHIEN PRIMARY SCHOOL</a:t>
            </a:r>
          </a:p>
          <a:p>
            <a:pPr algn="ctr">
              <a:lnSpc>
                <a:spcPct val="200000"/>
              </a:lnSpc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  <a:cs typeface="+mn-cs"/>
              </a:rPr>
              <a:t>CLASS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okerman" pitchFamily="82" charset="0"/>
                <a:cs typeface="+mn-cs"/>
              </a:rPr>
              <a:t>2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okerman" pitchFamily="82" charset="0"/>
              <a:cs typeface="+mn-cs"/>
            </a:endParaRPr>
          </a:p>
        </p:txBody>
      </p:sp>
      <p:pic>
        <p:nvPicPr>
          <p:cNvPr id="205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" y="2887204"/>
            <a:ext cx="11689080" cy="366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1631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886" y="233444"/>
            <a:ext cx="693420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Friday, April 2</a:t>
            </a:r>
            <a:r>
              <a:rPr lang="en-US" sz="40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2021</a:t>
            </a:r>
          </a:p>
          <a:p>
            <a:pPr algn="ctr"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16  In the playground</a:t>
            </a: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1128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2590800" y="1694795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>
              <a:buAutoNum type="arabicPeriod"/>
              <a:defRPr/>
            </a:pP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Listen, point and repeat.</a:t>
            </a:r>
          </a:p>
          <a:p>
            <a:pPr marL="571500" indent="-571500">
              <a:buFontTx/>
              <a:buChar char="-"/>
              <a:defRPr/>
            </a:pP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</a:t>
            </a:r>
            <a:endParaRPr lang="en-US" sz="4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  <a:defRPr/>
            </a:pP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plane: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bay</a:t>
            </a:r>
          </a:p>
          <a:p>
            <a:pPr marL="571500" indent="-571500">
              <a:buFontTx/>
              <a:buChar char="-"/>
              <a:defRPr/>
            </a:pP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plant: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4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  <a:defRPr/>
            </a:pP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plum: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mận</a:t>
            </a:r>
            <a:endParaRPr lang="en-US" sz="4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  <a:defRPr/>
            </a:pP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plate: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đĩa</a:t>
            </a:r>
            <a:endParaRPr lang="en-US" sz="4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33400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524000" y="179457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1128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676400" y="38100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hant.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33400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133600" y="213935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Listen and tick.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33400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676400" y="38100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Let’s talk.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33400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676400" y="38100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Look and write.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8100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sing.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33400"/>
            <a:ext cx="109524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67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69</Words>
  <Application>Microsoft Office PowerPoint</Application>
  <PresentationFormat>Custom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14</cp:revision>
  <dcterms:created xsi:type="dcterms:W3CDTF">2021-02-23T09:23:45Z</dcterms:created>
  <dcterms:modified xsi:type="dcterms:W3CDTF">2021-04-02T01:13:59Z</dcterms:modified>
</cp:coreProperties>
</file>