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3" r:id="rId2"/>
    <p:sldId id="299" r:id="rId3"/>
    <p:sldId id="300" r:id="rId4"/>
    <p:sldId id="301" r:id="rId5"/>
    <p:sldId id="302" r:id="rId6"/>
    <p:sldId id="303" r:id="rId7"/>
    <p:sldId id="304" r:id="rId8"/>
    <p:sldId id="296" r:id="rId9"/>
    <p:sldId id="318" r:id="rId10"/>
    <p:sldId id="307" r:id="rId11"/>
    <p:sldId id="312" r:id="rId12"/>
    <p:sldId id="317" r:id="rId13"/>
    <p:sldId id="298" r:id="rId14"/>
  </p:sldIdLst>
  <p:sldSz cx="14630400" cy="8229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652463" indent="-1952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304925" indent="-3905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958975" indent="-5873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611438" indent="-7826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FF0000"/>
    <a:srgbClr val="84BCC2"/>
    <a:srgbClr val="FFFF00"/>
    <a:srgbClr val="00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3712" autoAdjust="0"/>
  </p:normalViewPr>
  <p:slideViewPr>
    <p:cSldViewPr>
      <p:cViewPr>
        <p:scale>
          <a:sx n="76" d="100"/>
          <a:sy n="76" d="100"/>
        </p:scale>
        <p:origin x="144" y="330"/>
      </p:cViewPr>
      <p:guideLst>
        <p:guide orient="horz" pos="2592"/>
        <p:guide pos="4608"/>
      </p:guideLst>
    </p:cSldViewPr>
  </p:slideViewPr>
  <p:outlineViewPr>
    <p:cViewPr>
      <p:scale>
        <a:sx n="33" d="100"/>
        <a:sy n="33" d="100"/>
      </p:scale>
      <p:origin x="0" y="-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0106230-4C60-4C27-A902-C4ACBB3D890E}" type="datetimeFigureOut">
              <a:rPr lang="en-US"/>
              <a:pPr>
                <a:defRPr/>
              </a:pPr>
              <a:t>6/1/2021</a:t>
            </a:fld>
            <a:endParaRPr lang="en-US"/>
          </a:p>
        </p:txBody>
      </p:sp>
      <p:sp>
        <p:nvSpPr>
          <p:cNvPr id="4" name="Nơi giữ chỗ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ơi giữ chỗ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noProof="0" smtClean="0"/>
              <a:t>Bấm &amp; sửa kiểu tiêu đề</a:t>
            </a:r>
          </a:p>
          <a:p>
            <a:pPr lvl="1"/>
            <a:r>
              <a:rPr lang="vi-VN" noProof="0" smtClean="0"/>
              <a:t>Mức hai</a:t>
            </a:r>
          </a:p>
          <a:p>
            <a:pPr lvl="2"/>
            <a:r>
              <a:rPr lang="vi-VN" noProof="0" smtClean="0"/>
              <a:t>Mức ba</a:t>
            </a:r>
          </a:p>
          <a:p>
            <a:pPr lvl="3"/>
            <a:r>
              <a:rPr lang="vi-VN" noProof="0" smtClean="0"/>
              <a:t>Mức bốn</a:t>
            </a:r>
          </a:p>
          <a:p>
            <a:pPr lvl="4"/>
            <a:r>
              <a:rPr lang="vi-VN" noProof="0" smtClean="0"/>
              <a:t>Mức năm</a:t>
            </a:r>
            <a:endParaRPr lang="en-US" noProof="0" smtClean="0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9C67A222-82C7-466A-B9DD-6C3DBC612F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8208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2463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4925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8975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11438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mtClean="0"/>
              <a:t>giao an dien tu</a:t>
            </a: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mtClean="0"/>
              <a:t>nguyen thi phuong - 3 A9 - Doan Thi Diem</a:t>
            </a:r>
          </a:p>
        </p:txBody>
      </p:sp>
      <p:sp>
        <p:nvSpPr>
          <p:cNvPr id="1638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215989D9-E790-414E-AC05-A1A35FDE606A}" type="slidenum">
              <a:rPr lang="en-US" smtClean="0"/>
              <a:pPr eaLnBrk="1" hangingPunct="1">
                <a:defRPr/>
              </a:pPr>
              <a:t>9</a:t>
            </a:fld>
            <a:endParaRPr lang="en-US" smtClean="0"/>
          </a:p>
        </p:txBody>
      </p:sp>
      <p:sp>
        <p:nvSpPr>
          <p:cNvPr id="163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/>
            </a:lvl1pPr>
            <a:lvl2pPr marL="653110" indent="0" algn="ctr">
              <a:buNone/>
              <a:defRPr/>
            </a:lvl2pPr>
            <a:lvl3pPr marL="1306220" indent="0" algn="ctr">
              <a:buNone/>
              <a:defRPr/>
            </a:lvl3pPr>
            <a:lvl4pPr marL="1959331" indent="0" algn="ctr">
              <a:buNone/>
              <a:defRPr/>
            </a:lvl4pPr>
            <a:lvl5pPr marL="2612441" indent="0" algn="ctr">
              <a:buNone/>
              <a:defRPr/>
            </a:lvl5pPr>
            <a:lvl6pPr marL="3265551" indent="0" algn="ctr">
              <a:buNone/>
              <a:defRPr/>
            </a:lvl6pPr>
            <a:lvl7pPr marL="3918661" indent="0" algn="ctr">
              <a:buNone/>
              <a:defRPr/>
            </a:lvl7pPr>
            <a:lvl8pPr marL="4571771" indent="0" algn="ctr">
              <a:buNone/>
              <a:defRPr/>
            </a:lvl8pPr>
            <a:lvl9pPr marL="5224882" indent="0" algn="ctr">
              <a:buNone/>
              <a:defRPr/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9BE6E-898A-44B3-9989-E5FC6F23F6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5212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A636A-B3EB-433B-9B62-D6B274A459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505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6BCB4-D1C1-4323-A7FB-DF84EAAFDC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3354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731520" y="329566"/>
            <a:ext cx="13167360" cy="7021830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7893E-002F-496B-8D26-6BA5D95FF0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0579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FD2D0-C5D0-4FC4-B5C3-DBE76AC3B4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6194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/>
            </a:lvl1pPr>
            <a:lvl2pPr marL="653110" indent="0">
              <a:buNone/>
              <a:defRPr sz="2600"/>
            </a:lvl2pPr>
            <a:lvl3pPr marL="1306220" indent="0">
              <a:buNone/>
              <a:defRPr sz="2300"/>
            </a:lvl3pPr>
            <a:lvl4pPr marL="1959331" indent="0">
              <a:buNone/>
              <a:defRPr sz="2000"/>
            </a:lvl4pPr>
            <a:lvl5pPr marL="2612441" indent="0">
              <a:buNone/>
              <a:defRPr sz="2000"/>
            </a:lvl5pPr>
            <a:lvl6pPr marL="3265551" indent="0">
              <a:buNone/>
              <a:defRPr sz="2000"/>
            </a:lvl6pPr>
            <a:lvl7pPr marL="3918661" indent="0">
              <a:buNone/>
              <a:defRPr sz="2000"/>
            </a:lvl7pPr>
            <a:lvl8pPr marL="4571771" indent="0">
              <a:buNone/>
              <a:defRPr sz="2000"/>
            </a:lvl8pPr>
            <a:lvl9pPr marL="5224882" indent="0">
              <a:buNone/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1AAE4-8A01-4598-AA1D-EED9D31D34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3766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C2D0F-0E20-472E-9B5E-9F4EAA0811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8101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5CC7F-ECB3-4B2F-89B2-78A04FC076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845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DAF0D-C454-4481-A7B7-B95271F161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8644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8AFFB-7A93-47C3-9DCE-264544626A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8381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40F45-6D78-4B85-A5A6-7CACF31F00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4350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D4BFC-303D-422D-BDF0-64BD0866F2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7227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31838" y="330200"/>
            <a:ext cx="131667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622" tIns="65311" rIns="130622" bIns="653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1920875"/>
            <a:ext cx="13166725" cy="543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1838" y="7494588"/>
            <a:ext cx="34131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99038" y="7494588"/>
            <a:ext cx="46323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485438" y="7494588"/>
            <a:ext cx="34131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000">
                <a:cs typeface="+mn-cs"/>
              </a:defRPr>
            </a:lvl1pPr>
          </a:lstStyle>
          <a:p>
            <a:pPr>
              <a:defRPr/>
            </a:pPr>
            <a:fld id="{F08AAA50-91E6-4453-BDE9-E444E7BCD3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5pPr>
      <a:lvl6pPr marL="653110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6pPr>
      <a:lvl7pPr marL="1306220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7pPr>
      <a:lvl8pPr marL="1959331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8pPr>
      <a:lvl9pPr marL="2612441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9pPr>
    </p:titleStyle>
    <p:bodyStyle>
      <a:lvl1pPr marL="488950" indent="-488950" algn="l" rtl="0" eaLnBrk="0" fontAlgn="base" hangingPunct="0">
        <a:spcBef>
          <a:spcPct val="20000"/>
        </a:spcBef>
        <a:spcAft>
          <a:spcPct val="0"/>
        </a:spcAft>
        <a:buChar char="•"/>
        <a:defRPr sz="4600">
          <a:solidFill>
            <a:schemeClr val="tx1"/>
          </a:solidFill>
          <a:latin typeface="+mn-lt"/>
          <a:ea typeface="+mn-ea"/>
          <a:cs typeface="+mn-cs"/>
        </a:defRPr>
      </a:lvl1pPr>
      <a:lvl2pPr marL="1060450" indent="-407988" algn="l" rtl="0" eaLnBrk="0" fontAlgn="base" hangingPunct="0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+mn-lt"/>
        </a:defRPr>
      </a:lvl2pPr>
      <a:lvl3pPr marL="1631950" indent="-325438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84413" indent="-325438" algn="l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</a:defRPr>
      </a:lvl4pPr>
      <a:lvl5pPr marL="2938463" indent="-325438" algn="l" rtl="0" eaLnBrk="0" fontAlgn="base" hangingPunct="0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5pPr>
      <a:lvl6pPr marL="3592106" indent="-326555" algn="l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6pPr>
      <a:lvl7pPr marL="4245216" indent="-326555" algn="l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7pPr>
      <a:lvl8pPr marL="4898327" indent="-326555" algn="l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8pPr>
      <a:lvl9pPr marL="5551437" indent="-326555" algn="l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7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blumen-pflanzen04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3" y="668655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0" y="6526213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6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5954713"/>
            <a:ext cx="3032125" cy="227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blumen-pflanzen04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963" y="6627813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 descr="blumen-pflanzen04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761163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9" descr="blumen-pflanzen04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6602413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1" descr="blumen-pflanzen04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651510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2" descr="blumen-pflanzen04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3" y="668655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WordArt 14"/>
          <p:cNvSpPr>
            <a:spLocks noChangeArrowheads="1" noChangeShapeType="1" noTextEdit="1"/>
          </p:cNvSpPr>
          <p:nvPr/>
        </p:nvSpPr>
        <p:spPr bwMode="auto">
          <a:xfrm>
            <a:off x="3216275" y="5600700"/>
            <a:ext cx="8680450" cy="684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1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dobe Fangsong Std R"/>
              </a:rPr>
              <a:t>Giáo viên:Phạm Thị Lai</a:t>
            </a:r>
          </a:p>
        </p:txBody>
      </p:sp>
      <p:sp>
        <p:nvSpPr>
          <p:cNvPr id="2" name="Rectangle 1"/>
          <p:cNvSpPr/>
          <p:nvPr/>
        </p:nvSpPr>
        <p:spPr>
          <a:xfrm>
            <a:off x="676487" y="2916760"/>
            <a:ext cx="13277010" cy="2803901"/>
          </a:xfrm>
          <a:prstGeom prst="rect">
            <a:avLst/>
          </a:prstGeom>
          <a:noFill/>
        </p:spPr>
        <p:txBody>
          <a:bodyPr spcFirstLastPara="1" lIns="130622" tIns="65311" rIns="130622" bIns="65311">
            <a:prstTxWarp prst="textArchUp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10300" b="1" dirty="0">
                <a:ln w="0"/>
                <a:solidFill>
                  <a:srgbClr val="FF0066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</a:t>
            </a:r>
          </a:p>
          <a:p>
            <a:pPr algn="ctr" eaLnBrk="0" hangingPunct="0">
              <a:defRPr/>
            </a:pPr>
            <a:r>
              <a:rPr lang="en-US" sz="10300" b="1" dirty="0">
                <a:ln w="0"/>
                <a:solidFill>
                  <a:srgbClr val="FF0066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3146425"/>
            <a:ext cx="15960725" cy="1039813"/>
          </a:xfrm>
          <a:prstGeom prst="rect">
            <a:avLst/>
          </a:prstGeom>
        </p:spPr>
        <p:txBody>
          <a:bodyPr lIns="130622" tIns="65311" rIns="130622" bIns="65311">
            <a:spAutoFit/>
          </a:bodyPr>
          <a:lstStyle/>
          <a:p>
            <a:pPr algn="ctr" eaLnBrk="0" hangingPunct="0">
              <a:defRPr/>
            </a:pPr>
            <a:r>
              <a:rPr lang="en-US" sz="5900" b="1" dirty="0">
                <a:ln w="0"/>
                <a:solidFill>
                  <a:srgbClr val="FF0066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 THẦY CÔ VỀ DỰ GIỜ </a:t>
            </a:r>
            <a:endParaRPr lang="en-US" sz="5900" b="1" dirty="0">
              <a:latin typeface="Arial" panose="020B0604020202020204" pitchFamily="34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07242" y="243577"/>
            <a:ext cx="8308241" cy="839784"/>
          </a:xfrm>
          <a:prstGeom prst="rect">
            <a:avLst/>
          </a:prstGeom>
          <a:noFill/>
        </p:spPr>
        <p:txBody>
          <a:bodyPr wrap="none" lIns="130622" tIns="65311" rIns="130622" bIns="6531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4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TRƯỜNG TH ĐOÀN NGHIÊN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10017" y="4504685"/>
            <a:ext cx="7630555" cy="1009061"/>
          </a:xfrm>
          <a:prstGeom prst="rect">
            <a:avLst/>
          </a:prstGeom>
          <a:noFill/>
        </p:spPr>
        <p:txBody>
          <a:bodyPr wrap="none" lIns="130622" tIns="65311" rIns="130622" bIns="6531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5700" b="1" spc="71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5700" b="1" spc="7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TOÁN – LỚP 2B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2697163" y="182563"/>
            <a:ext cx="9986962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CA" altLang="en-US" sz="4000" b="1">
                <a:latin typeface="Times New Roman" pitchFamily="18" charset="0"/>
                <a:cs typeface="Times New Roman" pitchFamily="18" charset="0"/>
              </a:rPr>
              <a:t>Thứ tư ngày 31 tháng 3 năm 2021</a:t>
            </a: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-663575" y="822325"/>
            <a:ext cx="5418138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CA" altLang="en-US" sz="4000" b="1" u="sng"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702175" y="868363"/>
            <a:ext cx="5416550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CA" altLang="en-US" sz="4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45" name="Text Box 5"/>
          <p:cNvSpPr txBox="1">
            <a:spLocks noChangeArrowheads="1"/>
          </p:cNvSpPr>
          <p:nvPr/>
        </p:nvSpPr>
        <p:spPr bwMode="auto">
          <a:xfrm>
            <a:off x="-854075" y="2514600"/>
            <a:ext cx="5418138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CA" altLang="en-US" sz="4000" b="1" u="sng">
                <a:latin typeface="Times New Roman" pitchFamily="18" charset="0"/>
                <a:cs typeface="Times New Roman" pitchFamily="18" charset="0"/>
              </a:rPr>
              <a:t>Bài 3</a:t>
            </a:r>
            <a:r>
              <a:rPr lang="en-CA" altLang="en-US" sz="4000" b="1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2446338" y="2514600"/>
            <a:ext cx="11209337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CA" altLang="en-US" sz="4000" b="1">
                <a:latin typeface="Times New Roman" pitchFamily="18" charset="0"/>
                <a:cs typeface="Times New Roman" pitchFamily="18" charset="0"/>
              </a:rPr>
              <a:t>Người ta xếp đều 24 chiếc cốc vào 4 hộp.</a:t>
            </a:r>
          </a:p>
          <a:p>
            <a:r>
              <a:rPr lang="en-CA" altLang="en-US" sz="4000" b="1">
                <a:latin typeface="Times New Roman" pitchFamily="18" charset="0"/>
                <a:cs typeface="Times New Roman" pitchFamily="18" charset="0"/>
              </a:rPr>
              <a:t>Hỏi mỗi hộp có mấy chiếc cốc?</a:t>
            </a:r>
          </a:p>
        </p:txBody>
      </p:sp>
      <p:cxnSp>
        <p:nvCxnSpPr>
          <p:cNvPr id="47" name="Straight Connector 46"/>
          <p:cNvCxnSpPr>
            <a:cxnSpLocks noChangeShapeType="1"/>
          </p:cNvCxnSpPr>
          <p:nvPr/>
        </p:nvCxnSpPr>
        <p:spPr bwMode="auto">
          <a:xfrm>
            <a:off x="2552700" y="3114675"/>
            <a:ext cx="8910638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Line 40"/>
          <p:cNvSpPr>
            <a:spLocks noChangeShapeType="1"/>
          </p:cNvSpPr>
          <p:nvPr/>
        </p:nvSpPr>
        <p:spPr bwMode="auto">
          <a:xfrm>
            <a:off x="2552700" y="3730625"/>
            <a:ext cx="66833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51" name="Text Box 327"/>
          <p:cNvSpPr txBox="1">
            <a:spLocks noChangeArrowheads="1"/>
          </p:cNvSpPr>
          <p:nvPr/>
        </p:nvSpPr>
        <p:spPr bwMode="auto">
          <a:xfrm>
            <a:off x="5241925" y="3851275"/>
            <a:ext cx="32924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u="sng">
                <a:solidFill>
                  <a:srgbClr val="000099"/>
                </a:solidFill>
              </a:rPr>
              <a:t>Tóm tắt</a:t>
            </a:r>
            <a:r>
              <a:rPr lang="en-US" sz="4000" b="1">
                <a:solidFill>
                  <a:srgbClr val="000099"/>
                </a:solidFill>
              </a:rPr>
              <a:t>:</a:t>
            </a:r>
          </a:p>
        </p:txBody>
      </p:sp>
      <p:sp>
        <p:nvSpPr>
          <p:cNvPr id="52" name="Text Box 327"/>
          <p:cNvSpPr txBox="1">
            <a:spLocks noChangeArrowheads="1"/>
          </p:cNvSpPr>
          <p:nvPr/>
        </p:nvSpPr>
        <p:spPr bwMode="auto">
          <a:xfrm>
            <a:off x="4267200" y="4754563"/>
            <a:ext cx="5364163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 hộp : 24 chiếc cốc</a:t>
            </a:r>
          </a:p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 hộp : … chiếc cốc?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50" grpId="0" animBg="1"/>
      <p:bldP spid="51" grpId="0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2697163" y="182563"/>
            <a:ext cx="9986962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CA" altLang="en-US" sz="4000" b="1">
                <a:latin typeface="Times New Roman" pitchFamily="18" charset="0"/>
                <a:cs typeface="Times New Roman" pitchFamily="18" charset="0"/>
              </a:rPr>
              <a:t>Thứ tư ngày 31 tháng 3 năm 2021</a:t>
            </a: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-663575" y="822325"/>
            <a:ext cx="5418138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CA" altLang="en-US" sz="4000" b="1" u="sng"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12292" name="Text Box 327"/>
          <p:cNvSpPr txBox="1">
            <a:spLocks noChangeArrowheads="1"/>
          </p:cNvSpPr>
          <p:nvPr/>
        </p:nvSpPr>
        <p:spPr bwMode="auto">
          <a:xfrm>
            <a:off x="5241925" y="1828800"/>
            <a:ext cx="32924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u="sng">
                <a:solidFill>
                  <a:srgbClr val="000099"/>
                </a:solidFill>
              </a:rPr>
              <a:t>Tóm tắt</a:t>
            </a:r>
            <a:r>
              <a:rPr lang="en-US" sz="4000" b="1">
                <a:solidFill>
                  <a:srgbClr val="000099"/>
                </a:solidFill>
              </a:rPr>
              <a:t>:</a:t>
            </a:r>
          </a:p>
        </p:txBody>
      </p:sp>
      <p:sp>
        <p:nvSpPr>
          <p:cNvPr id="12293" name="Text Box 327"/>
          <p:cNvSpPr txBox="1">
            <a:spLocks noChangeArrowheads="1"/>
          </p:cNvSpPr>
          <p:nvPr/>
        </p:nvSpPr>
        <p:spPr bwMode="auto">
          <a:xfrm>
            <a:off x="4267200" y="2743200"/>
            <a:ext cx="5364163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 hộp : 24 chiếc cốc</a:t>
            </a:r>
          </a:p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 hộp : … chiếc cốc </a:t>
            </a:r>
          </a:p>
        </p:txBody>
      </p:sp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-854075" y="1782763"/>
            <a:ext cx="5418138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CA" altLang="en-US" sz="4000" b="1" u="sng">
                <a:latin typeface="Times New Roman" pitchFamily="18" charset="0"/>
                <a:cs typeface="Times New Roman" pitchFamily="18" charset="0"/>
              </a:rPr>
              <a:t>Bài 3</a:t>
            </a:r>
            <a:r>
              <a:rPr lang="en-CA" altLang="en-US" sz="4000" b="1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" name="Text Box 327"/>
          <p:cNvSpPr txBox="1">
            <a:spLocks noChangeArrowheads="1"/>
          </p:cNvSpPr>
          <p:nvPr/>
        </p:nvSpPr>
        <p:spPr bwMode="auto">
          <a:xfrm>
            <a:off x="5121275" y="4435475"/>
            <a:ext cx="3290888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400" b="1" u="sng">
                <a:solidFill>
                  <a:srgbClr val="000099"/>
                </a:solidFill>
              </a:rPr>
              <a:t>Bài giải</a:t>
            </a:r>
            <a:r>
              <a:rPr lang="en-US" sz="3400" b="1">
                <a:solidFill>
                  <a:srgbClr val="000099"/>
                </a:solidFill>
              </a:rPr>
              <a:t>:</a:t>
            </a:r>
          </a:p>
        </p:txBody>
      </p:sp>
      <p:sp>
        <p:nvSpPr>
          <p:cNvPr id="11" name="Text Box 327"/>
          <p:cNvSpPr txBox="1">
            <a:spLocks noChangeArrowheads="1"/>
          </p:cNvSpPr>
          <p:nvPr/>
        </p:nvSpPr>
        <p:spPr bwMode="auto">
          <a:xfrm>
            <a:off x="3048000" y="5065713"/>
            <a:ext cx="7559675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400" b="1">
                <a:solidFill>
                  <a:srgbClr val="000099"/>
                </a:solidFill>
              </a:rPr>
              <a:t>Số chiếc cốc trong 1 hộp là.   </a:t>
            </a:r>
          </a:p>
          <a:p>
            <a:pPr>
              <a:spcBef>
                <a:spcPct val="50000"/>
              </a:spcBef>
            </a:pPr>
            <a:r>
              <a:rPr lang="en-US" sz="3400" b="1">
                <a:solidFill>
                  <a:srgbClr val="000099"/>
                </a:solidFill>
              </a:rPr>
              <a:t>         24 : 4 = 6 (</a:t>
            </a:r>
            <a:r>
              <a:rPr lang="en-US" sz="3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chiếc cốc )</a:t>
            </a:r>
          </a:p>
          <a:p>
            <a:pPr>
              <a:spcBef>
                <a:spcPct val="50000"/>
              </a:spcBef>
            </a:pPr>
            <a:r>
              <a:rPr lang="en-US" sz="3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3400" b="1" u="sng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Đáp số</a:t>
            </a:r>
            <a:r>
              <a:rPr lang="en-US" sz="3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6 chiếc cốc </a:t>
            </a:r>
            <a:endParaRPr lang="en-US" sz="3400" b="1">
              <a:solidFill>
                <a:srgbClr val="000099"/>
              </a:solidFill>
            </a:endParaRPr>
          </a:p>
        </p:txBody>
      </p:sp>
      <p:sp>
        <p:nvSpPr>
          <p:cNvPr id="12297" name="Text Box 5"/>
          <p:cNvSpPr txBox="1">
            <a:spLocks noChangeArrowheads="1"/>
          </p:cNvSpPr>
          <p:nvPr/>
        </p:nvSpPr>
        <p:spPr bwMode="auto">
          <a:xfrm>
            <a:off x="4702175" y="868363"/>
            <a:ext cx="5416550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CA" altLang="en-US" sz="4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inh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3438"/>
            <a:ext cx="14630400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4267200" y="4032250"/>
            <a:ext cx="6340475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400" b="1">
                <a:solidFill>
                  <a:srgbClr val="000099"/>
                </a:solidFill>
              </a:rPr>
              <a:t>1. Về nhà làm lại bài 3 trang 135 vào vở.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4389438" y="5038725"/>
            <a:ext cx="6338887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400" b="1">
                <a:solidFill>
                  <a:srgbClr val="000099"/>
                </a:solidFill>
              </a:rPr>
              <a:t>2. Xem trước bài Luyện tập chung.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627438" y="2560638"/>
            <a:ext cx="743743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 anchor="ctr"/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63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DẶN DÒ</a:t>
            </a:r>
          </a:p>
        </p:txBody>
      </p:sp>
      <p:sp>
        <p:nvSpPr>
          <p:cNvPr id="13318" name="Text Box 5"/>
          <p:cNvSpPr txBox="1">
            <a:spLocks noChangeArrowheads="1"/>
          </p:cNvSpPr>
          <p:nvPr/>
        </p:nvSpPr>
        <p:spPr bwMode="auto">
          <a:xfrm>
            <a:off x="-663575" y="822325"/>
            <a:ext cx="5418138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CA" altLang="en-US" sz="4000" b="1" u="sng"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13319" name="Text Box 5"/>
          <p:cNvSpPr txBox="1">
            <a:spLocks noChangeArrowheads="1"/>
          </p:cNvSpPr>
          <p:nvPr/>
        </p:nvSpPr>
        <p:spPr bwMode="auto">
          <a:xfrm>
            <a:off x="4702175" y="868363"/>
            <a:ext cx="5416550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CA" altLang="en-US" sz="4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13320" name="Rectangle 1"/>
          <p:cNvSpPr>
            <a:spLocks noChangeArrowheads="1"/>
          </p:cNvSpPr>
          <p:nvPr/>
        </p:nvSpPr>
        <p:spPr bwMode="auto">
          <a:xfrm>
            <a:off x="2697163" y="182563"/>
            <a:ext cx="9986962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CA" altLang="en-US" sz="4000" b="1">
                <a:latin typeface="Times New Roman" pitchFamily="18" charset="0"/>
                <a:cs typeface="Times New Roman" pitchFamily="18" charset="0"/>
              </a:rPr>
              <a:t>Thứ tư ngày 31 tháng 3 năm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4718" y="2271360"/>
            <a:ext cx="13580965" cy="3318192"/>
          </a:xfrm>
          <a:prstGeom prst="rect">
            <a:avLst/>
          </a:prstGeom>
          <a:noFill/>
        </p:spPr>
        <p:txBody>
          <a:bodyPr spcFirstLastPara="1" lIns="130622" tIns="65311" rIns="130622" bIns="65311">
            <a:prstTxWarp prst="textButton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13700" b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+mn-cs"/>
              </a:rPr>
              <a:t>CẢM ƠN CÔ VÀ CÁC BẠN </a:t>
            </a:r>
          </a:p>
          <a:p>
            <a:pPr algn="ctr" eaLnBrk="0" hangingPunct="0">
              <a:defRPr/>
            </a:pPr>
            <a:r>
              <a:rPr lang="en-US" sz="13700" b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+mn-cs"/>
              </a:rPr>
              <a:t>ĐÃ ĐẾN DỰ TIẾT DẠY</a:t>
            </a:r>
          </a:p>
        </p:txBody>
      </p:sp>
      <p:pic>
        <p:nvPicPr>
          <p:cNvPr id="1433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4324350"/>
            <a:ext cx="926465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4"/>
          <p:cNvSpPr>
            <a:spLocks noChangeArrowheads="1"/>
          </p:cNvSpPr>
          <p:nvPr/>
        </p:nvSpPr>
        <p:spPr bwMode="auto">
          <a:xfrm>
            <a:off x="1858963" y="1979613"/>
            <a:ext cx="263525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/>
          <a:p>
            <a:pPr eaLnBrk="0" hangingPunct="0"/>
            <a:endParaRPr lang="en-US" altLang="en-US"/>
          </a:p>
        </p:txBody>
      </p:sp>
      <p:sp>
        <p:nvSpPr>
          <p:cNvPr id="17" name="Rectangle 16"/>
          <p:cNvSpPr/>
          <p:nvPr/>
        </p:nvSpPr>
        <p:spPr>
          <a:xfrm>
            <a:off x="373700" y="4437403"/>
            <a:ext cx="6093404" cy="1886224"/>
          </a:xfrm>
          <a:prstGeom prst="rect">
            <a:avLst/>
          </a:prstGeom>
          <a:noFill/>
        </p:spPr>
        <p:txBody>
          <a:bodyPr wrap="none" lIns="130622" tIns="65311" rIns="130622" bIns="65311">
            <a:spAutoFit/>
          </a:bodyPr>
          <a:lstStyle/>
          <a:p>
            <a:pPr algn="ctr" eaLnBrk="0" hangingPunct="0">
              <a:defRPr/>
            </a:pPr>
            <a:r>
              <a:rPr lang="en-US" sz="11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anose="020B0604020202020204" pitchFamily="34" charset="0"/>
                <a:cs typeface="+mn-cs"/>
              </a:rPr>
              <a:t>Trò</a:t>
            </a:r>
            <a:r>
              <a:rPr lang="en-US" sz="1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anose="020B0604020202020204" pitchFamily="34" charset="0"/>
                <a:cs typeface="+mn-cs"/>
              </a:rPr>
              <a:t> </a:t>
            </a:r>
            <a:r>
              <a:rPr lang="en-US" sz="11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anose="020B0604020202020204" pitchFamily="34" charset="0"/>
                <a:cs typeface="+mn-cs"/>
              </a:rPr>
              <a:t>chơi</a:t>
            </a:r>
            <a:endParaRPr lang="en-US" sz="11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anose="020B0604020202020204" pitchFamily="34" charset="0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98275" y="6234756"/>
            <a:ext cx="11876893" cy="1107996"/>
          </a:xfrm>
          <a:prstGeom prst="rect">
            <a:avLst/>
          </a:prstGeom>
          <a:noFill/>
        </p:spPr>
        <p:txBody>
          <a:bodyPr wrap="none" lIns="130622" tIns="65311" rIns="130622" bIns="65311">
            <a:prstTxWarp prst="textChevronInverted">
              <a:avLst/>
            </a:prstTxWarp>
            <a:spAutoFit/>
          </a:bodyPr>
          <a:lstStyle/>
          <a:p>
            <a:pPr eaLnBrk="0" hangingPunct="0">
              <a:defRPr/>
            </a:pPr>
            <a:r>
              <a:rPr lang="en-US" sz="7700" dirty="0">
                <a:solidFill>
                  <a:srgbClr val="0000F2"/>
                </a:solidFill>
                <a:latin typeface="Arial" panose="020B0604020202020204" pitchFamily="34" charset="0"/>
                <a:cs typeface="+mn-cs"/>
              </a:rPr>
              <a:t>“</a:t>
            </a:r>
            <a:r>
              <a:rPr lang="en-US" sz="7700" dirty="0" err="1">
                <a:solidFill>
                  <a:srgbClr val="0000F2"/>
                </a:solidFill>
                <a:latin typeface="Arial" panose="020B0604020202020204" pitchFamily="34" charset="0"/>
                <a:cs typeface="+mn-cs"/>
              </a:rPr>
              <a:t>Thỏ</a:t>
            </a:r>
            <a:r>
              <a:rPr lang="en-US" sz="7700" dirty="0">
                <a:solidFill>
                  <a:srgbClr val="0000F2"/>
                </a:solidFill>
                <a:latin typeface="Arial" panose="020B0604020202020204" pitchFamily="34" charset="0"/>
                <a:cs typeface="+mn-cs"/>
              </a:rPr>
              <a:t> </a:t>
            </a:r>
            <a:r>
              <a:rPr lang="en-US" sz="7700" dirty="0" err="1">
                <a:solidFill>
                  <a:srgbClr val="0000F2"/>
                </a:solidFill>
                <a:latin typeface="Arial" panose="020B0604020202020204" pitchFamily="34" charset="0"/>
                <a:cs typeface="+mn-cs"/>
              </a:rPr>
              <a:t>tìm</a:t>
            </a:r>
            <a:r>
              <a:rPr lang="en-US" sz="7700" dirty="0">
                <a:solidFill>
                  <a:srgbClr val="0000F2"/>
                </a:solidFill>
                <a:latin typeface="Arial" panose="020B0604020202020204" pitchFamily="34" charset="0"/>
                <a:cs typeface="+mn-cs"/>
              </a:rPr>
              <a:t> </a:t>
            </a:r>
            <a:r>
              <a:rPr lang="en-US" sz="7700" dirty="0" err="1">
                <a:solidFill>
                  <a:srgbClr val="0000F2"/>
                </a:solidFill>
                <a:latin typeface="Arial" panose="020B0604020202020204" pitchFamily="34" charset="0"/>
                <a:cs typeface="+mn-cs"/>
              </a:rPr>
              <a:t>đường</a:t>
            </a:r>
            <a:r>
              <a:rPr lang="en-US" sz="7700" dirty="0">
                <a:solidFill>
                  <a:srgbClr val="0000F2"/>
                </a:solidFill>
                <a:latin typeface="Arial" panose="020B0604020202020204" pitchFamily="34" charset="0"/>
                <a:cs typeface="+mn-cs"/>
              </a:rPr>
              <a:t> </a:t>
            </a:r>
            <a:r>
              <a:rPr lang="en-US" sz="7700" dirty="0" err="1">
                <a:solidFill>
                  <a:srgbClr val="0000F2"/>
                </a:solidFill>
                <a:latin typeface="Arial" panose="020B0604020202020204" pitchFamily="34" charset="0"/>
                <a:cs typeface="+mn-cs"/>
              </a:rPr>
              <a:t>đến</a:t>
            </a:r>
            <a:r>
              <a:rPr lang="en-US" sz="7700" dirty="0">
                <a:solidFill>
                  <a:srgbClr val="0000F2"/>
                </a:solidFill>
                <a:latin typeface="Arial" panose="020B0604020202020204" pitchFamily="34" charset="0"/>
                <a:cs typeface="+mn-cs"/>
              </a:rPr>
              <a:t> </a:t>
            </a:r>
            <a:r>
              <a:rPr lang="en-US" sz="7700" dirty="0" err="1">
                <a:solidFill>
                  <a:srgbClr val="0000F2"/>
                </a:solidFill>
                <a:latin typeface="Arial" panose="020B0604020202020204" pitchFamily="34" charset="0"/>
                <a:cs typeface="+mn-cs"/>
              </a:rPr>
              <a:t>trường</a:t>
            </a:r>
            <a:r>
              <a:rPr lang="en-US" sz="7700" dirty="0">
                <a:solidFill>
                  <a:srgbClr val="0000F2"/>
                </a:solidFill>
                <a:latin typeface="Arial" panose="020B0604020202020204" pitchFamily="34" charset="0"/>
                <a:cs typeface="+mn-cs"/>
              </a:rPr>
              <a:t>”</a:t>
            </a:r>
          </a:p>
        </p:txBody>
      </p:sp>
      <p:pic>
        <p:nvPicPr>
          <p:cNvPr id="3077" name="Picture 2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428875"/>
            <a:ext cx="2125663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4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325" y="4579938"/>
            <a:ext cx="2043113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6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825" y="2406650"/>
            <a:ext cx="2259013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4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675" y="2425700"/>
            <a:ext cx="20415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525" y="5668963"/>
            <a:ext cx="1712913" cy="191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Freeform 24"/>
          <p:cNvSpPr/>
          <p:nvPr/>
        </p:nvSpPr>
        <p:spPr>
          <a:xfrm>
            <a:off x="6532563" y="7223125"/>
            <a:ext cx="2462212" cy="274638"/>
          </a:xfrm>
          <a:custGeom>
            <a:avLst/>
            <a:gdLst>
              <a:gd name="connsiteX0" fmla="*/ 1721224 w 1721224"/>
              <a:gd name="connsiteY0" fmla="*/ 201706 h 305107"/>
              <a:gd name="connsiteX1" fmla="*/ 605118 w 1721224"/>
              <a:gd name="connsiteY1" fmla="*/ 295835 h 305107"/>
              <a:gd name="connsiteX2" fmla="*/ 0 w 1721224"/>
              <a:gd name="connsiteY2" fmla="*/ 0 h 30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1224" h="305107">
                <a:moveTo>
                  <a:pt x="1721224" y="201706"/>
                </a:moveTo>
                <a:cubicBezTo>
                  <a:pt x="1306606" y="265579"/>
                  <a:pt x="891989" y="329453"/>
                  <a:pt x="605118" y="295835"/>
                </a:cubicBezTo>
                <a:cubicBezTo>
                  <a:pt x="318247" y="262217"/>
                  <a:pt x="159123" y="131108"/>
                  <a:pt x="0" y="0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622" tIns="65311" rIns="130622" bIns="65311" anchor="ctr"/>
          <a:lstStyle/>
          <a:p>
            <a:pPr algn="ctr" eaLnBrk="0" hangingPunct="0">
              <a:defRPr/>
            </a:pPr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flipH="1" flipV="1">
            <a:off x="6461125" y="7223125"/>
            <a:ext cx="142875" cy="2921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6461125" y="7223125"/>
            <a:ext cx="48895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5946775" y="5688013"/>
            <a:ext cx="558800" cy="11271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6421438" y="5722938"/>
            <a:ext cx="58737" cy="2794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660900" y="4189413"/>
            <a:ext cx="22225" cy="29051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4632325" y="4198938"/>
            <a:ext cx="488950" cy="1079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946775" y="2825750"/>
            <a:ext cx="514350" cy="952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6238875" y="2825750"/>
            <a:ext cx="128588" cy="27146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25" y="5445125"/>
            <a:ext cx="17399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Freeform 41"/>
          <p:cNvSpPr/>
          <p:nvPr/>
        </p:nvSpPr>
        <p:spPr>
          <a:xfrm>
            <a:off x="5748338" y="5688013"/>
            <a:ext cx="700087" cy="628650"/>
          </a:xfrm>
          <a:custGeom>
            <a:avLst/>
            <a:gdLst>
              <a:gd name="connsiteX0" fmla="*/ 0 w 438476"/>
              <a:gd name="connsiteY0" fmla="*/ 524200 h 524200"/>
              <a:gd name="connsiteX1" fmla="*/ 104503 w 438476"/>
              <a:gd name="connsiteY1" fmla="*/ 276006 h 524200"/>
              <a:gd name="connsiteX2" fmla="*/ 404948 w 438476"/>
              <a:gd name="connsiteY2" fmla="*/ 40875 h 524200"/>
              <a:gd name="connsiteX3" fmla="*/ 418011 w 438476"/>
              <a:gd name="connsiteY3" fmla="*/ 1686 h 5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476" h="524200">
                <a:moveTo>
                  <a:pt x="0" y="524200"/>
                </a:moveTo>
                <a:cubicBezTo>
                  <a:pt x="18506" y="440380"/>
                  <a:pt x="37012" y="356560"/>
                  <a:pt x="104503" y="276006"/>
                </a:cubicBezTo>
                <a:cubicBezTo>
                  <a:pt x="171994" y="195452"/>
                  <a:pt x="352697" y="86595"/>
                  <a:pt x="404948" y="40875"/>
                </a:cubicBezTo>
                <a:cubicBezTo>
                  <a:pt x="457199" y="-4845"/>
                  <a:pt x="437605" y="-1580"/>
                  <a:pt x="418011" y="1686"/>
                </a:cubicBezTo>
              </a:path>
            </a:pathLst>
          </a:cu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622" tIns="65311" rIns="130622" bIns="65311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4660900" y="4264025"/>
            <a:ext cx="1651000" cy="642938"/>
          </a:xfrm>
          <a:custGeom>
            <a:avLst/>
            <a:gdLst>
              <a:gd name="connsiteX0" fmla="*/ 1031966 w 1031966"/>
              <a:gd name="connsiteY0" fmla="*/ 535577 h 535577"/>
              <a:gd name="connsiteX1" fmla="*/ 444137 w 1031966"/>
              <a:gd name="connsiteY1" fmla="*/ 326572 h 535577"/>
              <a:gd name="connsiteX2" fmla="*/ 26126 w 1031966"/>
              <a:gd name="connsiteY2" fmla="*/ 0 h 535577"/>
              <a:gd name="connsiteX3" fmla="*/ 26126 w 1031966"/>
              <a:gd name="connsiteY3" fmla="*/ 0 h 535577"/>
              <a:gd name="connsiteX4" fmla="*/ 0 w 1031966"/>
              <a:gd name="connsiteY4" fmla="*/ 0 h 535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966" h="535577">
                <a:moveTo>
                  <a:pt x="1031966" y="535577"/>
                </a:moveTo>
                <a:cubicBezTo>
                  <a:pt x="821871" y="475706"/>
                  <a:pt x="611777" y="415835"/>
                  <a:pt x="444137" y="326572"/>
                </a:cubicBezTo>
                <a:cubicBezTo>
                  <a:pt x="276497" y="237309"/>
                  <a:pt x="26126" y="0"/>
                  <a:pt x="26126" y="0"/>
                </a:cubicBezTo>
                <a:lnTo>
                  <a:pt x="26126" y="0"/>
                </a:lnTo>
                <a:lnTo>
                  <a:pt x="0" y="0"/>
                </a:ln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622" tIns="65311" rIns="130622" bIns="65311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4681538" y="2932113"/>
            <a:ext cx="1462087" cy="579437"/>
          </a:xfrm>
          <a:custGeom>
            <a:avLst/>
            <a:gdLst>
              <a:gd name="connsiteX0" fmla="*/ 0 w 914400"/>
              <a:gd name="connsiteY0" fmla="*/ 483326 h 483326"/>
              <a:gd name="connsiteX1" fmla="*/ 365760 w 914400"/>
              <a:gd name="connsiteY1" fmla="*/ 209006 h 483326"/>
              <a:gd name="connsiteX2" fmla="*/ 914400 w 914400"/>
              <a:gd name="connsiteY2" fmla="*/ 0 h 48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483326">
                <a:moveTo>
                  <a:pt x="0" y="483326"/>
                </a:moveTo>
                <a:cubicBezTo>
                  <a:pt x="106680" y="386443"/>
                  <a:pt x="213360" y="289560"/>
                  <a:pt x="365760" y="209006"/>
                </a:cubicBezTo>
                <a:cubicBezTo>
                  <a:pt x="518160" y="128452"/>
                  <a:pt x="716280" y="64226"/>
                  <a:pt x="914400" y="0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622" tIns="65311" rIns="130622" bIns="65311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7104063" y="2913063"/>
            <a:ext cx="7256462" cy="30845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30622" tIns="65311" rIns="130622" bIns="65311" anchor="ctr"/>
          <a:lstStyle/>
          <a:p>
            <a:pPr eaLnBrk="0" hangingPunct="0">
              <a:defRPr/>
            </a:pPr>
            <a:endParaRPr lang="en-US" sz="5700" b="1" dirty="0">
              <a:solidFill>
                <a:schemeClr val="tx1"/>
              </a:solidFill>
            </a:endParaRPr>
          </a:p>
          <a:p>
            <a:pPr algn="ctr" eaLnBrk="0" hangingPunct="0">
              <a:defRPr/>
            </a:pPr>
            <a:endParaRPr lang="en-US" sz="5700" b="1" dirty="0">
              <a:solidFill>
                <a:srgbClr val="0000F2"/>
              </a:solidFill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63" y="6035675"/>
            <a:ext cx="19431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8423275" y="3411538"/>
            <a:ext cx="12192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 anchor="ctr"/>
          <a:lstStyle/>
          <a:p>
            <a:pPr algn="ctr"/>
            <a:r>
              <a:rPr lang="en-US" altLang="en-US" sz="7700" b="1">
                <a:solidFill>
                  <a:srgbClr val="0000FF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9728200" y="3411538"/>
            <a:ext cx="12192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 anchor="ctr"/>
          <a:lstStyle/>
          <a:p>
            <a:pPr algn="ctr"/>
            <a:r>
              <a:rPr lang="en-US" altLang="en-US" sz="7700" b="1">
                <a:solidFill>
                  <a:srgbClr val="0000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10842625" y="3435350"/>
            <a:ext cx="12192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 anchor="ctr"/>
          <a:lstStyle/>
          <a:p>
            <a:pPr algn="ctr"/>
            <a:r>
              <a:rPr lang="en-US" altLang="en-US" sz="7700" b="1">
                <a:solidFill>
                  <a:srgbClr val="0000FF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7297738" y="3392488"/>
            <a:ext cx="12192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 anchor="ctr"/>
          <a:lstStyle/>
          <a:p>
            <a:pPr algn="ctr"/>
            <a:r>
              <a:rPr lang="en-US" altLang="en-US" sz="7700" b="1">
                <a:solidFill>
                  <a:srgbClr val="0000FF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12145963" y="3340100"/>
            <a:ext cx="1109662" cy="7874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0622" tIns="65311" rIns="130622" bIns="65311" anchor="ctr"/>
          <a:lstStyle/>
          <a:p>
            <a:endParaRPr lang="en-US" altLang="en-US"/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2284075" y="3067050"/>
            <a:ext cx="1157288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7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8" name="Rectangle 11"/>
          <p:cNvSpPr>
            <a:spLocks noChangeArrowheads="1"/>
          </p:cNvSpPr>
          <p:nvPr/>
        </p:nvSpPr>
        <p:spPr bwMode="auto">
          <a:xfrm>
            <a:off x="9659938" y="4486275"/>
            <a:ext cx="1462087" cy="7366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0622" tIns="65311" rIns="130622" bIns="65311" anchor="ctr"/>
          <a:lstStyle/>
          <a:p>
            <a:endParaRPr lang="en-US" altLang="en-US"/>
          </a:p>
        </p:txBody>
      </p:sp>
      <p:sp>
        <p:nvSpPr>
          <p:cNvPr id="40" name="Rectangle 12"/>
          <p:cNvSpPr>
            <a:spLocks noChangeArrowheads="1"/>
          </p:cNvSpPr>
          <p:nvPr/>
        </p:nvSpPr>
        <p:spPr bwMode="auto">
          <a:xfrm>
            <a:off x="8504238" y="4430713"/>
            <a:ext cx="12192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 anchor="ctr"/>
          <a:lstStyle/>
          <a:p>
            <a:pPr algn="ctr"/>
            <a:r>
              <a:rPr lang="en-US" altLang="en-US" sz="7700" b="1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43" name="Rectangle 13"/>
          <p:cNvSpPr>
            <a:spLocks noChangeArrowheads="1"/>
          </p:cNvSpPr>
          <p:nvPr/>
        </p:nvSpPr>
        <p:spPr bwMode="auto">
          <a:xfrm>
            <a:off x="7424738" y="4546600"/>
            <a:ext cx="12192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 anchor="ctr"/>
          <a:lstStyle/>
          <a:p>
            <a:pPr algn="ctr"/>
            <a:r>
              <a:rPr lang="en-US" altLang="en-US" sz="7700" b="1">
                <a:solidFill>
                  <a:srgbClr val="0000FF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44" name="Rectangle 14"/>
          <p:cNvSpPr>
            <a:spLocks noChangeArrowheads="1"/>
          </p:cNvSpPr>
          <p:nvPr/>
        </p:nvSpPr>
        <p:spPr bwMode="auto">
          <a:xfrm>
            <a:off x="11033125" y="4479925"/>
            <a:ext cx="12192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 anchor="ctr"/>
          <a:lstStyle/>
          <a:p>
            <a:pPr algn="ctr"/>
            <a:r>
              <a:rPr lang="en-US" altLang="en-US" sz="7700" b="1">
                <a:solidFill>
                  <a:srgbClr val="0000FF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45" name="Rectangle 15"/>
          <p:cNvSpPr>
            <a:spLocks noChangeArrowheads="1"/>
          </p:cNvSpPr>
          <p:nvPr/>
        </p:nvSpPr>
        <p:spPr bwMode="auto">
          <a:xfrm>
            <a:off x="12192000" y="4430713"/>
            <a:ext cx="12192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 anchor="ctr"/>
          <a:lstStyle/>
          <a:p>
            <a:pPr algn="ctr"/>
            <a:r>
              <a:rPr lang="en-US" altLang="en-US" sz="7700" b="1">
                <a:solidFill>
                  <a:srgbClr val="0000FF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46" name="Rectangle 17"/>
          <p:cNvSpPr>
            <a:spLocks noChangeArrowheads="1"/>
          </p:cNvSpPr>
          <p:nvPr/>
        </p:nvSpPr>
        <p:spPr bwMode="auto">
          <a:xfrm>
            <a:off x="9813925" y="4486275"/>
            <a:ext cx="12192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 anchor="ctr"/>
          <a:lstStyle/>
          <a:p>
            <a:pPr algn="ctr"/>
            <a:r>
              <a:rPr lang="en-US" altLang="en-US" sz="7700" b="1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C -0.01736 -0.00277 -0.03403 -0.0074 -0.05156 -0.00949 C -0.06389 -0.00879 -0.07639 -0.00879 -0.08872 -0.00764 C -0.09549 -0.00694 -0.10868 -0.00393 -0.10868 -0.00393 C -0.14063 0.01019 -0.16806 0.00649 -0.20434 0.00764 C -0.23004 0.00949 -0.25573 0.01088 -0.28142 0.0132 C -0.28941 0.01621 -0.29757 0.01736 -0.30573 0.01899 C -0.31285 0.02199 -0.31997 0.02315 -0.32726 0.02477 C -0.33455 0.02801 -0.3408 0.02917 -0.34861 0.03033 C -0.38802 0.02871 -0.38403 0.04144 -0.39861 0.02084 C -0.40347 0.00209 -0.40399 -0.01944 -0.39288 -0.03426 C -0.38872 -0.03981 -0.38629 -0.04398 -0.38004 -0.04398 " pathEditMode="relative" ptsTypes="fffffffffff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0" grpId="0"/>
      <p:bldP spid="21" grpId="0"/>
      <p:bldP spid="22" grpId="0"/>
      <p:bldP spid="23" grpId="0"/>
      <p:bldP spid="28" grpId="0" animBg="1"/>
      <p:bldP spid="31" grpId="0"/>
      <p:bldP spid="38" grpId="0" animBg="1"/>
      <p:bldP spid="40" grpId="0"/>
      <p:bldP spid="43" grpId="0"/>
      <p:bldP spid="44" grpId="0"/>
      <p:bldP spid="45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/>
          <p:cNvSpPr/>
          <p:nvPr/>
        </p:nvSpPr>
        <p:spPr>
          <a:xfrm>
            <a:off x="6238875" y="7132638"/>
            <a:ext cx="2755900" cy="365125"/>
          </a:xfrm>
          <a:custGeom>
            <a:avLst/>
            <a:gdLst>
              <a:gd name="connsiteX0" fmla="*/ 1721224 w 1721224"/>
              <a:gd name="connsiteY0" fmla="*/ 201706 h 305107"/>
              <a:gd name="connsiteX1" fmla="*/ 605118 w 1721224"/>
              <a:gd name="connsiteY1" fmla="*/ 295835 h 305107"/>
              <a:gd name="connsiteX2" fmla="*/ 0 w 1721224"/>
              <a:gd name="connsiteY2" fmla="*/ 0 h 30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1224" h="305107">
                <a:moveTo>
                  <a:pt x="1721224" y="201706"/>
                </a:moveTo>
                <a:cubicBezTo>
                  <a:pt x="1306606" y="265579"/>
                  <a:pt x="891989" y="329453"/>
                  <a:pt x="605118" y="295835"/>
                </a:cubicBezTo>
                <a:cubicBezTo>
                  <a:pt x="318247" y="262217"/>
                  <a:pt x="159123" y="131108"/>
                  <a:pt x="0" y="0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622" tIns="65311" rIns="130622" bIns="65311" anchor="ctr"/>
          <a:lstStyle/>
          <a:p>
            <a:pPr algn="ctr" eaLnBrk="0" hangingPunct="0">
              <a:defRPr/>
            </a:pP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6096000" y="7023100"/>
            <a:ext cx="142875" cy="2921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6096000" y="7023100"/>
            <a:ext cx="487363" cy="10953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946775" y="5688013"/>
            <a:ext cx="558800" cy="11271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421438" y="5722938"/>
            <a:ext cx="58737" cy="2794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660900" y="4189413"/>
            <a:ext cx="22225" cy="29051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4632325" y="4198938"/>
            <a:ext cx="488950" cy="1079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946775" y="2825750"/>
            <a:ext cx="514350" cy="952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238875" y="2825750"/>
            <a:ext cx="128588" cy="27146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25" y="5445125"/>
            <a:ext cx="17399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reeform 14"/>
          <p:cNvSpPr/>
          <p:nvPr/>
        </p:nvSpPr>
        <p:spPr>
          <a:xfrm>
            <a:off x="5748338" y="5688013"/>
            <a:ext cx="700087" cy="628650"/>
          </a:xfrm>
          <a:custGeom>
            <a:avLst/>
            <a:gdLst>
              <a:gd name="connsiteX0" fmla="*/ 0 w 438476"/>
              <a:gd name="connsiteY0" fmla="*/ 524200 h 524200"/>
              <a:gd name="connsiteX1" fmla="*/ 104503 w 438476"/>
              <a:gd name="connsiteY1" fmla="*/ 276006 h 524200"/>
              <a:gd name="connsiteX2" fmla="*/ 404948 w 438476"/>
              <a:gd name="connsiteY2" fmla="*/ 40875 h 524200"/>
              <a:gd name="connsiteX3" fmla="*/ 418011 w 438476"/>
              <a:gd name="connsiteY3" fmla="*/ 1686 h 5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476" h="524200">
                <a:moveTo>
                  <a:pt x="0" y="524200"/>
                </a:moveTo>
                <a:cubicBezTo>
                  <a:pt x="18506" y="440380"/>
                  <a:pt x="37012" y="356560"/>
                  <a:pt x="104503" y="276006"/>
                </a:cubicBezTo>
                <a:cubicBezTo>
                  <a:pt x="171994" y="195452"/>
                  <a:pt x="352697" y="86595"/>
                  <a:pt x="404948" y="40875"/>
                </a:cubicBezTo>
                <a:cubicBezTo>
                  <a:pt x="457199" y="-4845"/>
                  <a:pt x="437605" y="-1580"/>
                  <a:pt x="418011" y="1686"/>
                </a:cubicBezTo>
              </a:path>
            </a:pathLst>
          </a:cu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622" tIns="65311" rIns="130622" bIns="65311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660900" y="4264025"/>
            <a:ext cx="1651000" cy="642938"/>
          </a:xfrm>
          <a:custGeom>
            <a:avLst/>
            <a:gdLst>
              <a:gd name="connsiteX0" fmla="*/ 1031966 w 1031966"/>
              <a:gd name="connsiteY0" fmla="*/ 535577 h 535577"/>
              <a:gd name="connsiteX1" fmla="*/ 444137 w 1031966"/>
              <a:gd name="connsiteY1" fmla="*/ 326572 h 535577"/>
              <a:gd name="connsiteX2" fmla="*/ 26126 w 1031966"/>
              <a:gd name="connsiteY2" fmla="*/ 0 h 535577"/>
              <a:gd name="connsiteX3" fmla="*/ 26126 w 1031966"/>
              <a:gd name="connsiteY3" fmla="*/ 0 h 535577"/>
              <a:gd name="connsiteX4" fmla="*/ 0 w 1031966"/>
              <a:gd name="connsiteY4" fmla="*/ 0 h 535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966" h="535577">
                <a:moveTo>
                  <a:pt x="1031966" y="535577"/>
                </a:moveTo>
                <a:cubicBezTo>
                  <a:pt x="821871" y="475706"/>
                  <a:pt x="611777" y="415835"/>
                  <a:pt x="444137" y="326572"/>
                </a:cubicBezTo>
                <a:cubicBezTo>
                  <a:pt x="276497" y="237309"/>
                  <a:pt x="26126" y="0"/>
                  <a:pt x="26126" y="0"/>
                </a:cubicBezTo>
                <a:lnTo>
                  <a:pt x="26126" y="0"/>
                </a:lnTo>
                <a:lnTo>
                  <a:pt x="0" y="0"/>
                </a:ln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622" tIns="65311" rIns="130622" bIns="65311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681538" y="2932113"/>
            <a:ext cx="1462087" cy="579437"/>
          </a:xfrm>
          <a:custGeom>
            <a:avLst/>
            <a:gdLst>
              <a:gd name="connsiteX0" fmla="*/ 0 w 914400"/>
              <a:gd name="connsiteY0" fmla="*/ 483326 h 483326"/>
              <a:gd name="connsiteX1" fmla="*/ 365760 w 914400"/>
              <a:gd name="connsiteY1" fmla="*/ 209006 h 483326"/>
              <a:gd name="connsiteX2" fmla="*/ 914400 w 914400"/>
              <a:gd name="connsiteY2" fmla="*/ 0 h 48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483326">
                <a:moveTo>
                  <a:pt x="0" y="483326"/>
                </a:moveTo>
                <a:cubicBezTo>
                  <a:pt x="106680" y="386443"/>
                  <a:pt x="213360" y="289560"/>
                  <a:pt x="365760" y="209006"/>
                </a:cubicBezTo>
                <a:cubicBezTo>
                  <a:pt x="518160" y="128452"/>
                  <a:pt x="716280" y="64226"/>
                  <a:pt x="914400" y="0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622" tIns="65311" rIns="130622" bIns="65311"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5136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238" y="6370638"/>
            <a:ext cx="121920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063" y="4325938"/>
            <a:ext cx="174307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63" y="3775075"/>
            <a:ext cx="1712912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207963" y="174625"/>
            <a:ext cx="6646862" cy="304641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30622" tIns="65311" rIns="130622" bIns="65311" anchor="ctr"/>
          <a:lstStyle/>
          <a:p>
            <a:pPr marL="261244" eaLnBrk="0" hangingPunct="0">
              <a:defRPr/>
            </a:pPr>
            <a:r>
              <a:rPr lang="en-US" sz="7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77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1244" eaLnBrk="0" hangingPunct="0">
              <a:defRPr/>
            </a:pPr>
            <a:r>
              <a:rPr lang="en-US" sz="5700" dirty="0">
                <a:solidFill>
                  <a:schemeClr val="tx1"/>
                </a:solidFill>
              </a:rPr>
              <a:t>      </a:t>
            </a:r>
            <a:endParaRPr lang="en-US" sz="5700" b="1" dirty="0">
              <a:solidFill>
                <a:srgbClr val="0000F2"/>
              </a:solidFill>
            </a:endParaRPr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681038" y="428625"/>
            <a:ext cx="3500437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 anchor="ctr"/>
          <a:lstStyle/>
          <a:p>
            <a:pPr algn="ctr"/>
            <a:r>
              <a:rPr lang="en-US" altLang="en-US" sz="77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x 0 =</a:t>
            </a:r>
          </a:p>
        </p:txBody>
      </p:sp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3997325" y="312738"/>
            <a:ext cx="165735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 anchor="ctr"/>
          <a:lstStyle/>
          <a:p>
            <a:pPr algn="ctr"/>
            <a:r>
              <a:rPr lang="en-US" altLang="en-US" sz="7700" b="1">
                <a:solidFill>
                  <a:srgbClr val="FF00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35" name="Rectangle 36"/>
          <p:cNvSpPr>
            <a:spLocks noChangeArrowheads="1"/>
          </p:cNvSpPr>
          <p:nvPr/>
        </p:nvSpPr>
        <p:spPr bwMode="auto">
          <a:xfrm>
            <a:off x="4241800" y="428625"/>
            <a:ext cx="1317625" cy="87471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0622" tIns="65311" rIns="130622" bIns="65311" anchor="ctr"/>
          <a:lstStyle/>
          <a:p>
            <a:endParaRPr lang="en-US" altLang="en-US"/>
          </a:p>
        </p:txBody>
      </p:sp>
      <p:sp>
        <p:nvSpPr>
          <p:cNvPr id="24" name="Rectangle 30"/>
          <p:cNvSpPr>
            <a:spLocks noChangeArrowheads="1"/>
          </p:cNvSpPr>
          <p:nvPr/>
        </p:nvSpPr>
        <p:spPr bwMode="auto">
          <a:xfrm>
            <a:off x="617538" y="1579563"/>
            <a:ext cx="3500437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 anchor="ctr"/>
          <a:lstStyle/>
          <a:p>
            <a:pPr algn="ctr"/>
            <a:r>
              <a:rPr lang="en-US" altLang="en-US" sz="77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 x 2 =</a:t>
            </a:r>
          </a:p>
        </p:txBody>
      </p:sp>
      <p:sp>
        <p:nvSpPr>
          <p:cNvPr id="25" name="Rectangle 36"/>
          <p:cNvSpPr>
            <a:spLocks noChangeArrowheads="1"/>
          </p:cNvSpPr>
          <p:nvPr/>
        </p:nvSpPr>
        <p:spPr bwMode="auto">
          <a:xfrm>
            <a:off x="4181475" y="1579563"/>
            <a:ext cx="1317625" cy="87471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0622" tIns="65311" rIns="130622" bIns="65311" anchor="ctr"/>
          <a:lstStyle/>
          <a:p>
            <a:endParaRPr lang="en-US" altLang="en-US"/>
          </a:p>
        </p:txBody>
      </p:sp>
      <p:sp>
        <p:nvSpPr>
          <p:cNvPr id="26" name="Rectangle 32"/>
          <p:cNvSpPr>
            <a:spLocks noChangeArrowheads="1"/>
          </p:cNvSpPr>
          <p:nvPr/>
        </p:nvSpPr>
        <p:spPr bwMode="auto">
          <a:xfrm>
            <a:off x="3997325" y="1465263"/>
            <a:ext cx="165735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 anchor="ctr"/>
          <a:lstStyle/>
          <a:p>
            <a:pPr algn="ctr"/>
            <a:r>
              <a:rPr lang="en-US" altLang="en-US" sz="7700" b="1">
                <a:solidFill>
                  <a:srgbClr val="FF0000"/>
                </a:solidFill>
                <a:latin typeface="Times New Roman" pitchFamily="18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11111E-6 C 0.00504 -0.00648 0.00729 -0.0169 0.01285 -0.02477 C 0.01511 -0.03449 0.02049 -0.03773 0.0257 -0.04375 C 0.03577 -0.05555 0.02882 -0.05162 0.03715 -0.05509 C 0.04271 -0.0625 0.05139 -0.06366 0.05868 -0.06667 C 0.08715 -0.0919 0.17552 -0.08171 0.18438 -0.08194 C 0.21059 -0.08542 0.21771 -0.08796 0.25 -0.08958 C 0.25295 -0.09074 0.25573 -0.09213 0.25868 -0.09329 C 0.26007 -0.09398 0.26285 -0.09514 0.26285 -0.09514 C 0.27465 -0.10579 0.26024 -0.09352 0.27153 -0.10093 C 0.2757 -0.1037 0.27899 -0.1088 0.28281 -0.11227 C 0.28993 -0.13889 0.29011 -0.1412 0.29011 -0.17338 " pathEditMode="relative" ptsTypes="fffffffffff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0" grpId="0"/>
      <p:bldP spid="32" grpId="0"/>
      <p:bldP spid="35" grpId="0" animBg="1"/>
      <p:bldP spid="24" grpId="0"/>
      <p:bldP spid="25" grpId="0" animBg="1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2"/>
          <p:cNvSpPr/>
          <p:nvPr/>
        </p:nvSpPr>
        <p:spPr>
          <a:xfrm>
            <a:off x="6238875" y="7132638"/>
            <a:ext cx="2755900" cy="365125"/>
          </a:xfrm>
          <a:custGeom>
            <a:avLst/>
            <a:gdLst>
              <a:gd name="connsiteX0" fmla="*/ 1721224 w 1721224"/>
              <a:gd name="connsiteY0" fmla="*/ 201706 h 305107"/>
              <a:gd name="connsiteX1" fmla="*/ 605118 w 1721224"/>
              <a:gd name="connsiteY1" fmla="*/ 295835 h 305107"/>
              <a:gd name="connsiteX2" fmla="*/ 0 w 1721224"/>
              <a:gd name="connsiteY2" fmla="*/ 0 h 30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1224" h="305107">
                <a:moveTo>
                  <a:pt x="1721224" y="201706"/>
                </a:moveTo>
                <a:cubicBezTo>
                  <a:pt x="1306606" y="265579"/>
                  <a:pt x="891989" y="329453"/>
                  <a:pt x="605118" y="295835"/>
                </a:cubicBezTo>
                <a:cubicBezTo>
                  <a:pt x="318247" y="262217"/>
                  <a:pt x="159123" y="131108"/>
                  <a:pt x="0" y="0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622" tIns="65311" rIns="130622" bIns="65311" anchor="ctr"/>
          <a:lstStyle/>
          <a:p>
            <a:pPr algn="ctr" eaLnBrk="0" hangingPunct="0">
              <a:defRPr/>
            </a:pPr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H="1" flipV="1">
            <a:off x="6096000" y="7023100"/>
            <a:ext cx="142875" cy="2921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6096000" y="7023100"/>
            <a:ext cx="487363" cy="10953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946775" y="5688013"/>
            <a:ext cx="558800" cy="11271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421438" y="5722938"/>
            <a:ext cx="58737" cy="2794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660900" y="4189413"/>
            <a:ext cx="22225" cy="29051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4632325" y="4198938"/>
            <a:ext cx="488950" cy="1079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946775" y="2825750"/>
            <a:ext cx="514350" cy="952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238875" y="2825750"/>
            <a:ext cx="128588" cy="27146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5748338" y="5688013"/>
            <a:ext cx="700087" cy="628650"/>
          </a:xfrm>
          <a:custGeom>
            <a:avLst/>
            <a:gdLst>
              <a:gd name="connsiteX0" fmla="*/ 0 w 438476"/>
              <a:gd name="connsiteY0" fmla="*/ 524200 h 524200"/>
              <a:gd name="connsiteX1" fmla="*/ 104503 w 438476"/>
              <a:gd name="connsiteY1" fmla="*/ 276006 h 524200"/>
              <a:gd name="connsiteX2" fmla="*/ 404948 w 438476"/>
              <a:gd name="connsiteY2" fmla="*/ 40875 h 524200"/>
              <a:gd name="connsiteX3" fmla="*/ 418011 w 438476"/>
              <a:gd name="connsiteY3" fmla="*/ 1686 h 5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476" h="524200">
                <a:moveTo>
                  <a:pt x="0" y="524200"/>
                </a:moveTo>
                <a:cubicBezTo>
                  <a:pt x="18506" y="440380"/>
                  <a:pt x="37012" y="356560"/>
                  <a:pt x="104503" y="276006"/>
                </a:cubicBezTo>
                <a:cubicBezTo>
                  <a:pt x="171994" y="195452"/>
                  <a:pt x="352697" y="86595"/>
                  <a:pt x="404948" y="40875"/>
                </a:cubicBezTo>
                <a:cubicBezTo>
                  <a:pt x="457199" y="-4845"/>
                  <a:pt x="437605" y="-1580"/>
                  <a:pt x="418011" y="1686"/>
                </a:cubicBezTo>
              </a:path>
            </a:pathLst>
          </a:cu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622" tIns="65311" rIns="130622" bIns="65311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660900" y="4264025"/>
            <a:ext cx="1651000" cy="642938"/>
          </a:xfrm>
          <a:custGeom>
            <a:avLst/>
            <a:gdLst>
              <a:gd name="connsiteX0" fmla="*/ 1031966 w 1031966"/>
              <a:gd name="connsiteY0" fmla="*/ 535577 h 535577"/>
              <a:gd name="connsiteX1" fmla="*/ 444137 w 1031966"/>
              <a:gd name="connsiteY1" fmla="*/ 326572 h 535577"/>
              <a:gd name="connsiteX2" fmla="*/ 26126 w 1031966"/>
              <a:gd name="connsiteY2" fmla="*/ 0 h 535577"/>
              <a:gd name="connsiteX3" fmla="*/ 26126 w 1031966"/>
              <a:gd name="connsiteY3" fmla="*/ 0 h 535577"/>
              <a:gd name="connsiteX4" fmla="*/ 0 w 1031966"/>
              <a:gd name="connsiteY4" fmla="*/ 0 h 535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966" h="535577">
                <a:moveTo>
                  <a:pt x="1031966" y="535577"/>
                </a:moveTo>
                <a:cubicBezTo>
                  <a:pt x="821871" y="475706"/>
                  <a:pt x="611777" y="415835"/>
                  <a:pt x="444137" y="326572"/>
                </a:cubicBezTo>
                <a:cubicBezTo>
                  <a:pt x="276497" y="237309"/>
                  <a:pt x="26126" y="0"/>
                  <a:pt x="26126" y="0"/>
                </a:cubicBezTo>
                <a:lnTo>
                  <a:pt x="26126" y="0"/>
                </a:lnTo>
                <a:lnTo>
                  <a:pt x="0" y="0"/>
                </a:ln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622" tIns="65311" rIns="130622" bIns="65311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681538" y="2932113"/>
            <a:ext cx="1462087" cy="579437"/>
          </a:xfrm>
          <a:custGeom>
            <a:avLst/>
            <a:gdLst>
              <a:gd name="connsiteX0" fmla="*/ 0 w 914400"/>
              <a:gd name="connsiteY0" fmla="*/ 483326 h 483326"/>
              <a:gd name="connsiteX1" fmla="*/ 365760 w 914400"/>
              <a:gd name="connsiteY1" fmla="*/ 209006 h 483326"/>
              <a:gd name="connsiteX2" fmla="*/ 914400 w 914400"/>
              <a:gd name="connsiteY2" fmla="*/ 0 h 48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483326">
                <a:moveTo>
                  <a:pt x="0" y="483326"/>
                </a:moveTo>
                <a:cubicBezTo>
                  <a:pt x="106680" y="386443"/>
                  <a:pt x="213360" y="289560"/>
                  <a:pt x="365760" y="209006"/>
                </a:cubicBezTo>
                <a:cubicBezTo>
                  <a:pt x="518160" y="128452"/>
                  <a:pt x="716280" y="64226"/>
                  <a:pt x="914400" y="0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622" tIns="65311" rIns="130622" bIns="65311"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6159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38" y="6402388"/>
            <a:ext cx="1049337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906963"/>
            <a:ext cx="9699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475" y="3859213"/>
            <a:ext cx="1708150" cy="191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2962275"/>
            <a:ext cx="131762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2303463"/>
            <a:ext cx="17399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ounded Rectangle 24"/>
          <p:cNvSpPr/>
          <p:nvPr/>
        </p:nvSpPr>
        <p:spPr>
          <a:xfrm>
            <a:off x="5227638" y="750888"/>
            <a:ext cx="7616825" cy="31083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30622" tIns="65311" rIns="130622" bIns="65311" anchor="ctr"/>
          <a:lstStyle/>
          <a:p>
            <a:pPr marL="261244" algn="ctr" eaLnBrk="0" hangingPunct="0">
              <a:defRPr/>
            </a:pPr>
            <a:endParaRPr lang="en-US" sz="5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1244" algn="ctr" eaLnBrk="0" hangingPunct="0">
              <a:defRPr/>
            </a:pPr>
            <a:endParaRPr lang="en-US" sz="5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1244" algn="ctr" eaLnBrk="0" hangingPunct="0">
              <a:defRPr/>
            </a:pPr>
            <a:r>
              <a:rPr lang="en-US" sz="5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5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5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5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5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5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5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5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5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5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5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5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5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261244" algn="ctr" eaLnBrk="0" hangingPunct="0">
              <a:defRPr/>
            </a:pPr>
            <a:endParaRPr lang="en-US" sz="5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1244" eaLnBrk="0" hangingPunct="0">
              <a:defRPr/>
            </a:pPr>
            <a:r>
              <a:rPr lang="en-US" sz="5700" dirty="0">
                <a:solidFill>
                  <a:schemeClr val="tx1"/>
                </a:solidFill>
              </a:rPr>
              <a:t>      </a:t>
            </a:r>
            <a:endParaRPr lang="en-US" sz="5700" dirty="0">
              <a:solidFill>
                <a:srgbClr val="0000F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C -0.00173 -0.01597 -0.00104 -0.01597 -0.0085 -0.02662 C -0.01059 -0.03426 -0.01284 -0.03727 -0.01857 -0.04005 C -0.01909 -0.0419 -0.01892 -0.04421 -0.01996 -0.0456 C -0.021 -0.04699 -0.02309 -0.0463 -0.0243 -0.04745 C -0.0335 -0.05486 -0.0184 -0.04861 -0.03281 -0.05324 C -0.03975 -0.0625 -0.06007 -0.0706 -0.06996 -0.07431 C -0.0901 -0.09167 -0.11805 -0.09444 -0.14149 -0.09514 C -0.16961 -0.09606 -0.19757 -0.0963 -0.22569 -0.09699 C -0.2309 -0.09838 -0.23628 -0.09954 -0.24149 -0.10093 C -0.24444 -0.10162 -0.25 -0.10463 -0.25 -0.10463 C -0.25677 -0.11088 -0.25173 -0.10718 -0.26007 -0.11042 C -0.26284 -0.11157 -0.26857 -0.11412 -0.26857 -0.11412 C -0.2743 -0.11921 -0.28055 -0.12083 -0.28715 -0.12384 C -0.28871 -0.12454 -0.28993 -0.12662 -0.29149 -0.12755 C -0.29288 -0.12847 -0.29427 -0.1287 -0.29566 -0.1294 C -0.30451 -0.1412 -0.30729 -0.14074 -0.31145 -0.1581 C -0.31145 -0.15856 -0.30989 -0.17153 -0.3085 -0.17338 C -0.30382 -0.17963 -0.30434 -0.17199 -0.30434 -0.17708 " pathEditMode="relative" ptsTypes="ffffffffffffffffff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2"/>
          <p:cNvSpPr/>
          <p:nvPr/>
        </p:nvSpPr>
        <p:spPr>
          <a:xfrm>
            <a:off x="6238875" y="7132638"/>
            <a:ext cx="2755900" cy="365125"/>
          </a:xfrm>
          <a:custGeom>
            <a:avLst/>
            <a:gdLst>
              <a:gd name="connsiteX0" fmla="*/ 1721224 w 1721224"/>
              <a:gd name="connsiteY0" fmla="*/ 201706 h 305107"/>
              <a:gd name="connsiteX1" fmla="*/ 605118 w 1721224"/>
              <a:gd name="connsiteY1" fmla="*/ 295835 h 305107"/>
              <a:gd name="connsiteX2" fmla="*/ 0 w 1721224"/>
              <a:gd name="connsiteY2" fmla="*/ 0 h 30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1224" h="305107">
                <a:moveTo>
                  <a:pt x="1721224" y="201706"/>
                </a:moveTo>
                <a:cubicBezTo>
                  <a:pt x="1306606" y="265579"/>
                  <a:pt x="891989" y="329453"/>
                  <a:pt x="605118" y="295835"/>
                </a:cubicBezTo>
                <a:cubicBezTo>
                  <a:pt x="318247" y="262217"/>
                  <a:pt x="159123" y="131108"/>
                  <a:pt x="0" y="0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622" tIns="65311" rIns="130622" bIns="65311" anchor="ctr"/>
          <a:lstStyle/>
          <a:p>
            <a:pPr algn="ctr" eaLnBrk="0" hangingPunct="0">
              <a:defRPr/>
            </a:pPr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H="1" flipV="1">
            <a:off x="6096000" y="7023100"/>
            <a:ext cx="142875" cy="2921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6096000" y="7023100"/>
            <a:ext cx="487363" cy="10953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946775" y="5688013"/>
            <a:ext cx="558800" cy="11271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421438" y="5722938"/>
            <a:ext cx="58737" cy="2794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660900" y="4189413"/>
            <a:ext cx="22225" cy="29051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4632325" y="4198938"/>
            <a:ext cx="488950" cy="1079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946775" y="2825750"/>
            <a:ext cx="514350" cy="952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238875" y="2825750"/>
            <a:ext cx="128588" cy="27146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5748338" y="5688013"/>
            <a:ext cx="700087" cy="628650"/>
          </a:xfrm>
          <a:custGeom>
            <a:avLst/>
            <a:gdLst>
              <a:gd name="connsiteX0" fmla="*/ 0 w 438476"/>
              <a:gd name="connsiteY0" fmla="*/ 524200 h 524200"/>
              <a:gd name="connsiteX1" fmla="*/ 104503 w 438476"/>
              <a:gd name="connsiteY1" fmla="*/ 276006 h 524200"/>
              <a:gd name="connsiteX2" fmla="*/ 404948 w 438476"/>
              <a:gd name="connsiteY2" fmla="*/ 40875 h 524200"/>
              <a:gd name="connsiteX3" fmla="*/ 418011 w 438476"/>
              <a:gd name="connsiteY3" fmla="*/ 1686 h 5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476" h="524200">
                <a:moveTo>
                  <a:pt x="0" y="524200"/>
                </a:moveTo>
                <a:cubicBezTo>
                  <a:pt x="18506" y="440380"/>
                  <a:pt x="37012" y="356560"/>
                  <a:pt x="104503" y="276006"/>
                </a:cubicBezTo>
                <a:cubicBezTo>
                  <a:pt x="171994" y="195452"/>
                  <a:pt x="352697" y="86595"/>
                  <a:pt x="404948" y="40875"/>
                </a:cubicBezTo>
                <a:cubicBezTo>
                  <a:pt x="457199" y="-4845"/>
                  <a:pt x="437605" y="-1580"/>
                  <a:pt x="418011" y="1686"/>
                </a:cubicBezTo>
              </a:path>
            </a:pathLst>
          </a:cu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622" tIns="65311" rIns="130622" bIns="65311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660900" y="4264025"/>
            <a:ext cx="1651000" cy="642938"/>
          </a:xfrm>
          <a:custGeom>
            <a:avLst/>
            <a:gdLst>
              <a:gd name="connsiteX0" fmla="*/ 1031966 w 1031966"/>
              <a:gd name="connsiteY0" fmla="*/ 535577 h 535577"/>
              <a:gd name="connsiteX1" fmla="*/ 444137 w 1031966"/>
              <a:gd name="connsiteY1" fmla="*/ 326572 h 535577"/>
              <a:gd name="connsiteX2" fmla="*/ 26126 w 1031966"/>
              <a:gd name="connsiteY2" fmla="*/ 0 h 535577"/>
              <a:gd name="connsiteX3" fmla="*/ 26126 w 1031966"/>
              <a:gd name="connsiteY3" fmla="*/ 0 h 535577"/>
              <a:gd name="connsiteX4" fmla="*/ 0 w 1031966"/>
              <a:gd name="connsiteY4" fmla="*/ 0 h 535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966" h="535577">
                <a:moveTo>
                  <a:pt x="1031966" y="535577"/>
                </a:moveTo>
                <a:cubicBezTo>
                  <a:pt x="821871" y="475706"/>
                  <a:pt x="611777" y="415835"/>
                  <a:pt x="444137" y="326572"/>
                </a:cubicBezTo>
                <a:cubicBezTo>
                  <a:pt x="276497" y="237309"/>
                  <a:pt x="26126" y="0"/>
                  <a:pt x="26126" y="0"/>
                </a:cubicBezTo>
                <a:lnTo>
                  <a:pt x="26126" y="0"/>
                </a:lnTo>
                <a:lnTo>
                  <a:pt x="0" y="0"/>
                </a:ln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622" tIns="65311" rIns="130622" bIns="65311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681538" y="2932113"/>
            <a:ext cx="1462087" cy="579437"/>
          </a:xfrm>
          <a:custGeom>
            <a:avLst/>
            <a:gdLst>
              <a:gd name="connsiteX0" fmla="*/ 0 w 914400"/>
              <a:gd name="connsiteY0" fmla="*/ 483326 h 483326"/>
              <a:gd name="connsiteX1" fmla="*/ 365760 w 914400"/>
              <a:gd name="connsiteY1" fmla="*/ 209006 h 483326"/>
              <a:gd name="connsiteX2" fmla="*/ 914400 w 914400"/>
              <a:gd name="connsiteY2" fmla="*/ 0 h 48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483326">
                <a:moveTo>
                  <a:pt x="0" y="483326"/>
                </a:moveTo>
                <a:cubicBezTo>
                  <a:pt x="106680" y="386443"/>
                  <a:pt x="213360" y="289560"/>
                  <a:pt x="365760" y="209006"/>
                </a:cubicBezTo>
                <a:cubicBezTo>
                  <a:pt x="518160" y="128452"/>
                  <a:pt x="716280" y="64226"/>
                  <a:pt x="914400" y="0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622" tIns="65311" rIns="130622" bIns="65311"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7183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25" y="6402388"/>
            <a:ext cx="1049338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363" y="4887913"/>
            <a:ext cx="995362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725" y="3463925"/>
            <a:ext cx="8509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2468563"/>
            <a:ext cx="1643063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C 0.00834 0.00139 0.01493 0.00231 0.02275 0.00579 C 0.03889 0.00463 0.04688 0.00625 0.0599 -3.33333E-6 C 0.06181 -0.00741 0.06372 -0.00903 0.06858 -0.0132 C 0.07084 -0.02245 0.0717 -0.0331 0.07709 -0.03982 C 0.08073 -0.05532 0.0757 -0.03704 0.08143 -0.04954 C 0.08212 -0.05116 0.08195 -0.05347 0.08281 -0.05509 C 0.08472 -0.05833 0.08768 -0.05995 0.08993 -0.06273 C 0.09219 -0.07222 0.1 -0.08264 0.10712 -0.08565 C 0.11042 -0.09259 0.11285 -0.09445 0.11858 -0.09699 C 0.12396 -0.10463 0.13177 -0.10394 0.13854 -0.10857 C 0.14983 -0.1162 0.16163 -0.12315 0.17413 -0.1257 C 0.17813 -0.12732 0.18403 -0.13125 0.18854 -0.13125 " pathEditMode="relative" ptsTypes="ffffffffffff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14630400" cy="824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0"/>
            <a:ext cx="7772400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-434975"/>
            <a:ext cx="3048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779463"/>
            <a:ext cx="6096000" cy="681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639763"/>
            <a:ext cx="3048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525" y="-420688"/>
            <a:ext cx="3048000" cy="251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538" y="822325"/>
            <a:ext cx="6096000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8" descr="sunflowers_wave_hb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7363" y="6818313"/>
            <a:ext cx="2193926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8" descr="sunflowers_wave_hb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6635750"/>
            <a:ext cx="2193925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8" descr="sunflowers_wave_hb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7132638"/>
            <a:ext cx="2193925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8" descr="sunflowers_wave_hb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7000875"/>
            <a:ext cx="2193925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8" descr="sunflowers_wave_hb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675" y="6999288"/>
            <a:ext cx="2193925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8" descr="sunflowers_wave_hb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837363"/>
            <a:ext cx="2193925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18" descr="sunflowers_wave_hb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538" y="6648450"/>
            <a:ext cx="2193925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18" descr="sunflowers_wave_hb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9763" y="6905625"/>
            <a:ext cx="2195512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18" descr="sunflowers_wave_hb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6325" y="6837363"/>
            <a:ext cx="2195513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182563"/>
            <a:ext cx="3048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1275" y="639763"/>
            <a:ext cx="3048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blumen-pflanzen04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3" y="668655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0" y="6629400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5954713"/>
            <a:ext cx="3032125" cy="227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blumen-pflanzen04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963" y="6627813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 descr="blumen-pflanzen04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761163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9" descr="blumen-pflanzen04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6602413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1" descr="blumen-pflanzen04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651510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2" descr="blumen-pflanzen04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3" y="668655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WordArt 15"/>
          <p:cNvSpPr>
            <a:spLocks noChangeArrowheads="1" noChangeShapeType="1" noTextEdit="1"/>
          </p:cNvSpPr>
          <p:nvPr/>
        </p:nvSpPr>
        <p:spPr bwMode="auto">
          <a:xfrm>
            <a:off x="566738" y="2446338"/>
            <a:ext cx="13711237" cy="2255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5100" b="1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latin typeface="HP001 4 hàng"/>
            </a:endParaRPr>
          </a:p>
        </p:txBody>
      </p:sp>
      <p:sp>
        <p:nvSpPr>
          <p:cNvPr id="9227" name="Text Box 4"/>
          <p:cNvSpPr txBox="1">
            <a:spLocks noChangeArrowheads="1"/>
          </p:cNvSpPr>
          <p:nvPr/>
        </p:nvSpPr>
        <p:spPr bwMode="auto">
          <a:xfrm>
            <a:off x="333375" y="296863"/>
            <a:ext cx="13933488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CA" altLang="en-US" sz="4000" b="1">
                <a:latin typeface="Times New Roman" pitchFamily="18" charset="0"/>
                <a:cs typeface="Times New Roman" pitchFamily="18" charset="0"/>
              </a:rPr>
              <a:t>Thứ  tư ngày 31 tháng 3 năm 2021</a:t>
            </a:r>
          </a:p>
        </p:txBody>
      </p:sp>
      <p:sp>
        <p:nvSpPr>
          <p:cNvPr id="9228" name="Text Box 5"/>
          <p:cNvSpPr txBox="1">
            <a:spLocks noChangeArrowheads="1"/>
          </p:cNvSpPr>
          <p:nvPr/>
        </p:nvSpPr>
        <p:spPr bwMode="auto">
          <a:xfrm>
            <a:off x="-1096963" y="879475"/>
            <a:ext cx="5418138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CA" altLang="en-US" sz="4000" b="1" u="sng"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-854075" y="2514600"/>
            <a:ext cx="5418138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CA" altLang="en-US" sz="4000" b="1" u="sng">
                <a:latin typeface="Times New Roman" pitchFamily="18" charset="0"/>
                <a:cs typeface="Times New Roman" pitchFamily="18" charset="0"/>
              </a:rPr>
              <a:t>Bài 1</a:t>
            </a:r>
            <a:r>
              <a:rPr lang="en-CA" altLang="en-US" sz="4000" b="1">
                <a:latin typeface="Times New Roman" pitchFamily="18" charset="0"/>
                <a:cs typeface="Times New Roman" pitchFamily="18" charset="0"/>
              </a:rPr>
              <a:t>: Tìm x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34975" y="3017838"/>
            <a:ext cx="5416550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CA" altLang="en-US" sz="4000" b="1">
                <a:latin typeface="Times New Roman" pitchFamily="18" charset="0"/>
                <a:cs typeface="Times New Roman" pitchFamily="18" charset="0"/>
              </a:rPr>
              <a:t>a)  X : 4 = 5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7070725" y="2936875"/>
            <a:ext cx="5418138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CA" altLang="en-US" sz="4000" b="1">
                <a:latin typeface="Times New Roman" pitchFamily="18" charset="0"/>
                <a:cs typeface="Times New Roman" pitchFamily="18" charset="0"/>
              </a:rPr>
              <a:t>b)    X x 3  = 27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0" y="3521075"/>
            <a:ext cx="58515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CA" altLang="en-US" sz="4000" b="1">
                <a:latin typeface="Times New Roman" pitchFamily="18" charset="0"/>
                <a:cs typeface="Times New Roman" pitchFamily="18" charset="0"/>
              </a:rPr>
              <a:t>               X       = 5 x 4</a:t>
            </a:r>
          </a:p>
          <a:p>
            <a:r>
              <a:rPr lang="en-CA" altLang="en-US" sz="4000" b="1">
                <a:latin typeface="Times New Roman" pitchFamily="18" charset="0"/>
                <a:cs typeface="Times New Roman" pitchFamily="18" charset="0"/>
              </a:rPr>
              <a:t>                   X       = 20</a:t>
            </a:r>
          </a:p>
          <a:p>
            <a:pPr algn="ctr">
              <a:spcBef>
                <a:spcPct val="50000"/>
              </a:spcBef>
            </a:pPr>
            <a:endParaRPr lang="en-CA" altLang="en-US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6270625" y="3440113"/>
            <a:ext cx="7140575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CA" altLang="en-US" sz="4000" b="1">
                <a:latin typeface="Times New Roman" pitchFamily="18" charset="0"/>
                <a:cs typeface="Times New Roman" pitchFamily="18" charset="0"/>
              </a:rPr>
              <a:t>            X       = 27 : 3</a:t>
            </a:r>
          </a:p>
          <a:p>
            <a:pPr algn="ctr"/>
            <a:r>
              <a:rPr lang="en-CA" altLang="en-US" sz="4000" b="1">
                <a:latin typeface="Times New Roman" pitchFamily="18" charset="0"/>
                <a:cs typeface="Times New Roman" pitchFamily="18" charset="0"/>
              </a:rPr>
              <a:t>     X      = 9</a:t>
            </a:r>
          </a:p>
        </p:txBody>
      </p:sp>
      <p:sp>
        <p:nvSpPr>
          <p:cNvPr id="9234" name="Text Box 5"/>
          <p:cNvSpPr txBox="1">
            <a:spLocks noChangeArrowheads="1"/>
          </p:cNvSpPr>
          <p:nvPr/>
        </p:nvSpPr>
        <p:spPr bwMode="auto">
          <a:xfrm>
            <a:off x="4702175" y="868363"/>
            <a:ext cx="5416550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CA" altLang="en-US" sz="4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2560638" y="3749675"/>
            <a:ext cx="9266237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30622" tIns="65311" rIns="130622" bIns="65311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sz="5700"/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0" y="0"/>
            <a:ext cx="146304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30622" tIns="65311" rIns="130622" bIns="65311" anchor="ctr"/>
          <a:lstStyle/>
          <a:p>
            <a:pPr eaLnBrk="0" hangingPunct="0"/>
            <a:endParaRPr lang="en-GB"/>
          </a:p>
        </p:txBody>
      </p:sp>
      <p:sp>
        <p:nvSpPr>
          <p:cNvPr id="10244" name="Rectangle 8"/>
          <p:cNvSpPr>
            <a:spLocks noChangeArrowheads="1"/>
          </p:cNvSpPr>
          <p:nvPr/>
        </p:nvSpPr>
        <p:spPr bwMode="auto">
          <a:xfrm>
            <a:off x="3175" y="436563"/>
            <a:ext cx="476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8565" tIns="66854" rIns="128565" bIns="66854" anchor="ctr">
            <a:spAutoFit/>
          </a:bodyPr>
          <a:lstStyle/>
          <a:p>
            <a:pPr defTabSz="652463">
              <a:buClr>
                <a:srgbClr val="000000"/>
              </a:buClr>
              <a:buSzPct val="100000"/>
              <a:tabLst>
                <a:tab pos="0" algn="l"/>
                <a:tab pos="1304925" algn="l"/>
                <a:tab pos="2611438" algn="l"/>
                <a:tab pos="3917950" algn="l"/>
                <a:tab pos="5224463" algn="l"/>
                <a:tab pos="6530975" algn="l"/>
                <a:tab pos="7835900" algn="l"/>
                <a:tab pos="9142413" algn="l"/>
                <a:tab pos="10448925" algn="l"/>
                <a:tab pos="11755438" algn="l"/>
                <a:tab pos="13061950" algn="l"/>
                <a:tab pos="14366875" algn="l"/>
              </a:tabLst>
            </a:pPr>
            <a:r>
              <a:rPr lang="en-GB" sz="17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</a:t>
            </a:r>
          </a:p>
        </p:txBody>
      </p:sp>
      <p:sp>
        <p:nvSpPr>
          <p:cNvPr id="10245" name="Rectangle 9"/>
          <p:cNvSpPr>
            <a:spLocks noChangeArrowheads="1"/>
          </p:cNvSpPr>
          <p:nvPr/>
        </p:nvSpPr>
        <p:spPr bwMode="auto">
          <a:xfrm>
            <a:off x="1951038" y="6308725"/>
            <a:ext cx="14630400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30622" tIns="65311" rIns="130622" bIns="65311" anchor="ctr"/>
          <a:lstStyle/>
          <a:p>
            <a:pPr eaLnBrk="0" hangingPunct="0"/>
            <a:endParaRPr lang="en-GB"/>
          </a:p>
        </p:txBody>
      </p:sp>
      <p:sp>
        <p:nvSpPr>
          <p:cNvPr id="10246" name="Rectangle 26"/>
          <p:cNvSpPr>
            <a:spLocks noChangeArrowheads="1"/>
          </p:cNvSpPr>
          <p:nvPr/>
        </p:nvSpPr>
        <p:spPr bwMode="auto">
          <a:xfrm>
            <a:off x="2697163" y="182563"/>
            <a:ext cx="9986962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CA" altLang="en-US" sz="4000" b="1">
                <a:latin typeface="Times New Roman" pitchFamily="18" charset="0"/>
                <a:cs typeface="Times New Roman" pitchFamily="18" charset="0"/>
              </a:rPr>
              <a:t>Thứ tư ngày 31 tháng 3 năm 2021</a:t>
            </a:r>
          </a:p>
        </p:txBody>
      </p:sp>
      <p:sp>
        <p:nvSpPr>
          <p:cNvPr id="10247" name="Text Box 5"/>
          <p:cNvSpPr txBox="1">
            <a:spLocks noChangeArrowheads="1"/>
          </p:cNvSpPr>
          <p:nvPr/>
        </p:nvSpPr>
        <p:spPr bwMode="auto">
          <a:xfrm>
            <a:off x="-663575" y="822325"/>
            <a:ext cx="5418138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CA" altLang="en-US" sz="4000" b="1" u="sng"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10248" name="Text Box 5"/>
          <p:cNvSpPr txBox="1">
            <a:spLocks noChangeArrowheads="1"/>
          </p:cNvSpPr>
          <p:nvPr/>
        </p:nvSpPr>
        <p:spPr bwMode="auto">
          <a:xfrm>
            <a:off x="-854075" y="1993900"/>
            <a:ext cx="81692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CA" altLang="en-US" sz="4000" b="1" u="sng">
                <a:latin typeface="Times New Roman" pitchFamily="18" charset="0"/>
                <a:cs typeface="Times New Roman" pitchFamily="18" charset="0"/>
              </a:rPr>
              <a:t>Bài 2</a:t>
            </a:r>
            <a:r>
              <a:rPr lang="en-CA" altLang="en-US" sz="4000" b="1">
                <a:latin typeface="Times New Roman" pitchFamily="18" charset="0"/>
                <a:cs typeface="Times New Roman" pitchFamily="18" charset="0"/>
              </a:rPr>
              <a:t>: Tính (theo mẫu)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-473075" y="2797175"/>
            <a:ext cx="54483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CA" altLang="en-US" sz="4000" b="1">
                <a:latin typeface="Times New Roman" pitchFamily="18" charset="0"/>
                <a:cs typeface="Times New Roman" pitchFamily="18" charset="0"/>
              </a:rPr>
              <a:t>3 cm x 2 = 6cm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-511175" y="3486150"/>
            <a:ext cx="516255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CA" altLang="en-US" sz="4000" b="1">
                <a:latin typeface="Times New Roman" pitchFamily="18" charset="0"/>
                <a:cs typeface="Times New Roman" pitchFamily="18" charset="0"/>
              </a:rPr>
              <a:t>6 cm : 2    = 3cm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135438" y="3486150"/>
            <a:ext cx="5160962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CA" altLang="en-US" sz="4000" b="1">
                <a:latin typeface="Times New Roman" pitchFamily="18" charset="0"/>
                <a:cs typeface="Times New Roman" pitchFamily="18" charset="0"/>
              </a:rPr>
              <a:t>12 dm : 4 = 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8912225" y="3440113"/>
            <a:ext cx="5162550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CA" altLang="en-US" sz="4000" b="1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CA" altLang="en-US" sz="4000" b="1" i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CA" altLang="en-US" sz="4000" b="1">
                <a:latin typeface="Times New Roman" pitchFamily="18" charset="0"/>
                <a:cs typeface="Times New Roman" pitchFamily="18" charset="0"/>
              </a:rPr>
              <a:t> : 3  = 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9034463" y="2887663"/>
            <a:ext cx="516413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CA" altLang="en-US" sz="4000" b="1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CA" altLang="en-US" sz="4000" b="1" i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CA" altLang="en-US" sz="4000" b="1">
                <a:latin typeface="Times New Roman" pitchFamily="18" charset="0"/>
                <a:cs typeface="Times New Roman" pitchFamily="18" charset="0"/>
              </a:rPr>
              <a:t> x 3 =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229100" y="2825750"/>
            <a:ext cx="51609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CA" altLang="en-US" sz="4000" b="1">
                <a:latin typeface="Times New Roman" pitchFamily="18" charset="0"/>
                <a:cs typeface="Times New Roman" pitchFamily="18" charset="0"/>
              </a:rPr>
              <a:t>3 dm x 4 = 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661900" y="3378200"/>
            <a:ext cx="122872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2476163" y="2867025"/>
            <a:ext cx="1722437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978775" y="3422650"/>
            <a:ext cx="313372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dm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978775" y="2825750"/>
            <a:ext cx="313372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 dm</a:t>
            </a:r>
          </a:p>
        </p:txBody>
      </p:sp>
      <p:sp>
        <p:nvSpPr>
          <p:cNvPr id="10259" name="Text Box 5"/>
          <p:cNvSpPr txBox="1">
            <a:spLocks noChangeArrowheads="1"/>
          </p:cNvSpPr>
          <p:nvPr/>
        </p:nvSpPr>
        <p:spPr bwMode="auto">
          <a:xfrm>
            <a:off x="4702175" y="868363"/>
            <a:ext cx="5416550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CA" altLang="en-US" sz="4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2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2558</TotalTime>
  <Words>350</Words>
  <Application>Microsoft Office PowerPoint</Application>
  <PresentationFormat>Custom</PresentationFormat>
  <Paragraphs>85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Arial Unicode MS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Nguyen Du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:</dc:title>
  <dc:creator>Truong Di</dc:creator>
  <cp:lastModifiedBy>ismail - [2010]</cp:lastModifiedBy>
  <cp:revision>232</cp:revision>
  <dcterms:created xsi:type="dcterms:W3CDTF">2005-03-05T00:37:06Z</dcterms:created>
  <dcterms:modified xsi:type="dcterms:W3CDTF">2021-06-01T08:06:28Z</dcterms:modified>
</cp:coreProperties>
</file>