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5"/>
  </p:notesMasterIdLst>
  <p:sldIdLst>
    <p:sldId id="344" r:id="rId2"/>
    <p:sldId id="352" r:id="rId3"/>
    <p:sldId id="357" r:id="rId4"/>
    <p:sldId id="358" r:id="rId5"/>
    <p:sldId id="359" r:id="rId6"/>
    <p:sldId id="362" r:id="rId7"/>
    <p:sldId id="364" r:id="rId8"/>
    <p:sldId id="328" r:id="rId9"/>
    <p:sldId id="329" r:id="rId10"/>
    <p:sldId id="340" r:id="rId11"/>
    <p:sldId id="343" r:id="rId12"/>
    <p:sldId id="348" r:id="rId13"/>
    <p:sldId id="326" r:id="rId14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531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6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9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6124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480" y="-7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A349B6-D511-4611-9315-917CF3BBDC03}" type="datetimeFigureOut">
              <a:rPr lang="en-US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1C92D4-2434-43B9-B6AB-276DB2FB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giao an dien tu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nguyen thi phuong - 3 A9 - Doan Thi Diem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632FE-1C68-486B-B018-FB578687D4A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840480"/>
            <a:ext cx="10241280" cy="19202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6B60E-227D-41A0-B2F0-7851AC0DAC65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F151E5-7CC8-4BEE-AF21-E27CD86973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691" y="1739164"/>
            <a:ext cx="14434459" cy="1832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00691" y="1676064"/>
            <a:ext cx="14434459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0691" y="3571979"/>
            <a:ext cx="14434459" cy="132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1520" y="1807117"/>
            <a:ext cx="1316736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B6244-8E9D-4FF2-975C-ABA40F846CC0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66A32-9A55-49E3-9259-4A6349C77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18688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329569"/>
            <a:ext cx="89001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784BB-94FC-45A0-8D37-78978C088797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F718-003C-4F7B-B6D2-2396AC59F6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33376"/>
            <a:ext cx="13167360" cy="70237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8DFE-AC10-4B49-B9C9-4B1F317B7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B1E0F-4578-4DD5-BA7B-B506BEDCE86E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541EA-9236-42F1-BD81-1ACF06C6E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12435840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143001"/>
            <a:ext cx="12435840" cy="1634490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057526"/>
            <a:ext cx="12435840" cy="1605914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09A97-FB41-4B21-95F7-6EA6A6ED4379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6400800" cy="5486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11060" y="2852196"/>
            <a:ext cx="1442162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0634" y="2809771"/>
            <a:ext cx="14422050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9290" y="2962656"/>
            <a:ext cx="14423394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pPr>
              <a:defRPr/>
            </a:pPr>
            <a:fld id="{5E2F20EF-D1C1-445A-AA54-D5CBCB119C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AC38F-DEEA-4C22-8728-BB54D4579B4B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553C-ABA5-4252-A859-BD16DEEBE4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9432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92480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C201A0-29C8-4E8E-8D59-E0596D966F9D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0C4AB-EF7C-4702-ABCA-CD7725AF3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304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92480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70E9F-F40A-49F5-AAC0-1683D1D2924B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694A4-710D-439E-B64C-577A60E5D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EDDB7-6437-465A-BBAC-4D47ED51D69B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3F467-9297-4D2A-BB3A-8063B2C645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63040" y="1920240"/>
            <a:ext cx="3048000" cy="539496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FC011-D134-4B61-89C9-57C21215D28A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7D309-0161-44F2-8313-8A7DDFB79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754880" y="1920240"/>
            <a:ext cx="9144000" cy="53949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80660"/>
            <a:ext cx="11704320" cy="626746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653499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DD16A-8745-47A2-A47B-9A6FD1EB0532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7406640"/>
            <a:ext cx="6217920" cy="54864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pPr>
              <a:defRPr/>
            </a:pPr>
            <a:fld id="{D6B2FEE9-8B80-4502-84D6-22168DCA9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9291" y="5620266"/>
            <a:ext cx="1441094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614" y="5580569"/>
            <a:ext cx="14410622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9617" y="5727870"/>
            <a:ext cx="14410619" cy="585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294" y="80011"/>
            <a:ext cx="14402997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</p:spPr>
        <p:txBody>
          <a:bodyPr lIns="130622" tIns="65311" rIns="130622" bIns="13062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12435840" cy="54864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875520" y="7429500"/>
            <a:ext cx="3962400" cy="57150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DF6C97-797A-488E-82AC-5459E3958535}" type="datetimeFigureOut">
              <a:rPr lang="en-US" smtClean="0"/>
              <a:pPr>
                <a:defRPr/>
              </a:pPr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406640"/>
            <a:ext cx="6339840" cy="54864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086" y="7452360"/>
            <a:ext cx="73152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D24EAC8-9CC8-4878-91F5-1018D27E6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29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indent="-326555" algn="l" rtl="0" eaLnBrk="1" latinLnBrk="0" hangingPunct="1">
        <a:spcBef>
          <a:spcPts val="529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indent="-326555" algn="l" rtl="0" eaLnBrk="1" latinLnBrk="0" hangingPunct="1">
        <a:spcBef>
          <a:spcPts val="529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29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326555" algn="l" rtl="0" eaLnBrk="1" latinLnBrk="0" hangingPunct="1">
        <a:spcBef>
          <a:spcPts val="529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326555" algn="l" rtl="0" eaLnBrk="1" latinLnBrk="0" hangingPunct="1">
        <a:spcBef>
          <a:spcPts val="529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326555" algn="l" rtl="0" eaLnBrk="1" latinLnBrk="0" hangingPunct="1">
        <a:spcBef>
          <a:spcPts val="529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Dung.ppt" TargetMode="External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dell\Desktop\Xuan_Mai-Mua_nong_may_128k.mp3" TargetMode="Externa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316480" y="822960"/>
            <a:ext cx="10363200" cy="54864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ln w="28575">
                  <a:pattFill prst="pct5">
                    <a:fgClr>
                      <a:srgbClr val="33CC33"/>
                    </a:fgClr>
                    <a:bgClr>
                      <a:srgbClr val="FF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TIỂU HỌC ĐOÀN NGHIÊN</a:t>
            </a:r>
            <a:endParaRPr lang="en-US" sz="4000" b="1" kern="10">
              <a:ln w="28575">
                <a:pattFill prst="pct5">
                  <a:fgClr>
                    <a:srgbClr val="33CC33"/>
                  </a:fgClr>
                  <a:bgClr>
                    <a:srgbClr val="FF3300"/>
                  </a:bgClr>
                </a:patt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8006" name="WordArt 6"/>
          <p:cNvSpPr>
            <a:spLocks noChangeArrowheads="1" noChangeShapeType="1" noTextEdit="1"/>
          </p:cNvSpPr>
          <p:nvPr/>
        </p:nvSpPr>
        <p:spPr bwMode="auto">
          <a:xfrm>
            <a:off x="2194560" y="1920240"/>
            <a:ext cx="11094720" cy="21031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CurveUp">
              <a:avLst>
                <a:gd name="adj" fmla="val 32292"/>
              </a:avLst>
            </a:prstTxWarp>
          </a:bodyPr>
          <a:lstStyle/>
          <a:p>
            <a:r>
              <a:rPr lang="en-US" sz="51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kính chào quý thầy cô và các em học sinh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291840" y="4937760"/>
            <a:ext cx="9022080" cy="1547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000099"/>
            </a:outerShdw>
          </a:effectLst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sz="4600" b="1">
                <a:solidFill>
                  <a:srgbClr val="FF0066"/>
                </a:solidFill>
              </a:rPr>
              <a:t>MÔN DẠY</a:t>
            </a:r>
            <a:r>
              <a:rPr lang="en-US" sz="4000" b="1">
                <a:solidFill>
                  <a:srgbClr val="FF0066"/>
                </a:solidFill>
              </a:rPr>
              <a:t> :</a:t>
            </a:r>
            <a:r>
              <a:rPr lang="en-US" sz="4600" b="1">
                <a:solidFill>
                  <a:srgbClr val="FF0066"/>
                </a:solidFill>
              </a:rPr>
              <a:t>LTVC</a:t>
            </a:r>
          </a:p>
          <a:p>
            <a:pPr>
              <a:defRPr/>
            </a:pPr>
            <a:r>
              <a:rPr lang="en-US" sz="4600" b="1">
                <a:solidFill>
                  <a:srgbClr val="FF0066"/>
                </a:solidFill>
              </a:rPr>
              <a:t>Lớp BA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4023361" y="6858000"/>
            <a:ext cx="5977026" cy="747451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50000">
                <a:srgbClr val="FFFF00"/>
              </a:gs>
              <a:gs pos="100000">
                <a:srgbClr val="99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lIns="130622" tIns="65311" rIns="130622" bIns="65311">
            <a:spAutoFit/>
          </a:bodyPr>
          <a:lstStyle/>
          <a:p>
            <a:pPr algn="l">
              <a:defRPr/>
            </a:pPr>
            <a:r>
              <a:rPr lang="en-US" sz="4000" i="1" u="sng">
                <a:solidFill>
                  <a:srgbClr val="0000FF"/>
                </a:solidFill>
              </a:rPr>
              <a:t>Giáo viên</a:t>
            </a:r>
            <a:r>
              <a:rPr lang="en-US" sz="4000"/>
              <a:t>: </a:t>
            </a:r>
            <a:r>
              <a:rPr lang="en-US" sz="3400">
                <a:solidFill>
                  <a:srgbClr val="FF0066"/>
                </a:solidFill>
              </a:rPr>
              <a:t>Nguyễn Thị  Hoa</a:t>
            </a:r>
          </a:p>
        </p:txBody>
      </p:sp>
      <p:pic>
        <p:nvPicPr>
          <p:cNvPr id="3078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18288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-14996160" y="7522846"/>
            <a:ext cx="1621536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600" b="1">
                <a:solidFill>
                  <a:srgbClr val="FF0000"/>
                </a:solidFill>
              </a:rPr>
              <a:t>Kính chào quý thầy cô giáo cùng các em học sinh.</a:t>
            </a:r>
          </a:p>
        </p:txBody>
      </p:sp>
      <p:pic>
        <p:nvPicPr>
          <p:cNvPr id="128011" name="Picture 11" descr="peace_dove_olive_branch_hg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8320" y="4413886"/>
            <a:ext cx="4267200" cy="143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2" name="WordArt 12"/>
          <p:cNvSpPr>
            <a:spLocks noChangeArrowheads="1" noChangeShapeType="1" noTextEdit="1"/>
          </p:cNvSpPr>
          <p:nvPr/>
        </p:nvSpPr>
        <p:spPr bwMode="auto">
          <a:xfrm>
            <a:off x="3657600" y="5760720"/>
            <a:ext cx="8168640" cy="146304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3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GVPT: </a:t>
            </a:r>
            <a:r>
              <a:rPr lang="en-US" sz="63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Phạm</a:t>
            </a:r>
            <a:r>
              <a:rPr lang="en-US" sz="63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 </a:t>
            </a:r>
            <a:r>
              <a:rPr lang="en-US" sz="63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Thị</a:t>
            </a:r>
            <a:r>
              <a:rPr lang="en-US" sz="63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"/>
                <a:cs typeface="Arial"/>
              </a:rPr>
              <a:t> Lai</a:t>
            </a:r>
            <a:endParaRPr lang="en-US" sz="63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prstShdw prst="shdw13" dist="53882" dir="13500000">
                  <a:srgbClr val="868686"/>
                </a:prstShdw>
              </a:effectLst>
              <a:latin typeface="Arial"/>
              <a:cs typeface="Arial"/>
            </a:endParaRPr>
          </a:p>
        </p:txBody>
      </p:sp>
      <p:sp>
        <p:nvSpPr>
          <p:cNvPr id="128013" name="WordArt 13"/>
          <p:cNvSpPr>
            <a:spLocks noChangeArrowheads="1" noChangeShapeType="1" noTextEdit="1"/>
          </p:cNvSpPr>
          <p:nvPr/>
        </p:nvSpPr>
        <p:spPr bwMode="auto">
          <a:xfrm>
            <a:off x="2926080" y="0"/>
            <a:ext cx="11216640" cy="7315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Wave2">
              <a:avLst>
                <a:gd name="adj1" fmla="val 17449"/>
                <a:gd name="adj2" fmla="val 0"/>
              </a:avLst>
            </a:prstTxWarp>
          </a:bodyPr>
          <a:lstStyle/>
          <a:p>
            <a:r>
              <a:rPr lang="vi-VN" sz="77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NGHIÊN</a:t>
            </a:r>
            <a:endParaRPr lang="en-US" sz="77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" y="274320"/>
            <a:ext cx="2438400" cy="1960246"/>
            <a:chOff x="96" y="153"/>
            <a:chExt cx="1104" cy="1029"/>
          </a:xfrm>
        </p:grpSpPr>
        <p:pic>
          <p:nvPicPr>
            <p:cNvPr id="3085" name="Picture 15" descr="Picture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" y="960"/>
              <a:ext cx="7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96" y="153"/>
              <a:ext cx="1104" cy="903"/>
              <a:chOff x="2352" y="0"/>
              <a:chExt cx="1104" cy="903"/>
            </a:xfrm>
          </p:grpSpPr>
          <p:pic>
            <p:nvPicPr>
              <p:cNvPr id="3087" name="Picture 17" descr="L«g GDDT VL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10066"/>
                  </a:clrFrom>
                  <a:clrTo>
                    <a:srgbClr val="0100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48" y="0"/>
                <a:ext cx="908" cy="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88" name="AutoShape 18"/>
              <p:cNvSpPr>
                <a:spLocks noChangeArrowheads="1"/>
              </p:cNvSpPr>
              <p:nvPr/>
            </p:nvSpPr>
            <p:spPr bwMode="auto">
              <a:xfrm>
                <a:off x="2352" y="720"/>
                <a:ext cx="1104" cy="136"/>
              </a:xfrm>
              <a:prstGeom prst="ribbon">
                <a:avLst>
                  <a:gd name="adj1" fmla="val 12500"/>
                  <a:gd name="adj2" fmla="val 5000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31" tIns="45716" rIns="91431" bIns="45716" anchor="ctr"/>
              <a:lstStyle/>
              <a:p>
                <a:r>
                  <a:rPr lang="en-US" sz="2000" b="1">
                    <a:solidFill>
                      <a:srgbClr val="990033"/>
                    </a:solidFill>
                  </a:rPr>
                  <a:t>ĐẠI LỘC</a:t>
                </a:r>
              </a:p>
            </p:txBody>
          </p:sp>
        </p:grpSp>
      </p:grpSp>
      <p:sp>
        <p:nvSpPr>
          <p:cNvPr id="3084" name="WordArt 20"/>
          <p:cNvSpPr>
            <a:spLocks noChangeArrowheads="1" noChangeShapeType="1" noTextEdit="1"/>
          </p:cNvSpPr>
          <p:nvPr/>
        </p:nvSpPr>
        <p:spPr bwMode="auto">
          <a:xfrm>
            <a:off x="5120640" y="2103120"/>
            <a:ext cx="4754880" cy="18745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5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5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5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5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5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5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4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6" grpId="0" animBg="1"/>
      <p:bldP spid="128006" grpId="1" animBg="1"/>
      <p:bldP spid="128006" grpId="2" animBg="1"/>
      <p:bldP spid="128007" grpId="0"/>
      <p:bldP spid="128008" grpId="0" animBg="1"/>
      <p:bldP spid="128010" grpId="0"/>
      <p:bldP spid="128012" grpId="0" animBg="1"/>
      <p:bldP spid="128013" grpId="0" animBg="1"/>
      <p:bldP spid="1280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60320" y="3749040"/>
            <a:ext cx="9265920" cy="44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GB" sz="57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4630400" cy="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GB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542" y="436054"/>
            <a:ext cx="477649" cy="396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8565" tIns="66854" rIns="128565" bIns="66854" anchor="ctr">
            <a:spAutoFit/>
          </a:bodyPr>
          <a:lstStyle/>
          <a:p>
            <a:pPr defTabSz="653110">
              <a:buClr>
                <a:srgbClr val="000000"/>
              </a:buClr>
              <a:buSzPct val="100000"/>
              <a:tabLst>
                <a:tab pos="0" algn="l"/>
                <a:tab pos="1306220" algn="l"/>
                <a:tab pos="2612441" algn="l"/>
                <a:tab pos="3918661" algn="l"/>
                <a:tab pos="5224882" algn="l"/>
                <a:tab pos="6531102" algn="l"/>
                <a:tab pos="7837322" algn="l"/>
                <a:tab pos="9143543" algn="l"/>
                <a:tab pos="10449763" algn="l"/>
                <a:tab pos="11755984" algn="l"/>
                <a:tab pos="13062204" algn="l"/>
                <a:tab pos="14368424" algn="l"/>
              </a:tabLst>
            </a:pPr>
            <a:r>
              <a:rPr lang="en-GB" sz="17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950720" y="6309360"/>
            <a:ext cx="14630400" cy="1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en-GB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975360" y="1847875"/>
            <a:ext cx="10800906" cy="202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0 ?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5100" dirty="0">
                <a:solidFill>
                  <a:srgbClr val="FF0000"/>
                </a:solidFill>
                <a:latin typeface=".VnTime" pitchFamily="34" charset="0"/>
              </a:rPr>
              <a:t>            </a:t>
            </a:r>
            <a:endParaRPr lang="en-US" sz="5100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53584"/>
              </p:ext>
            </p:extLst>
          </p:nvPr>
        </p:nvGraphicFramePr>
        <p:xfrm>
          <a:off x="8412480" y="3127248"/>
          <a:ext cx="2261062" cy="658368"/>
        </p:xfrm>
        <a:graphic>
          <a:graphicData uri="http://schemas.openxmlformats.org/drawingml/2006/table">
            <a:tbl>
              <a:tblPr/>
              <a:tblGrid>
                <a:gridCol w="226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5 - 5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44848"/>
              </p:ext>
            </p:extLst>
          </p:nvPr>
        </p:nvGraphicFramePr>
        <p:xfrm>
          <a:off x="10607040" y="5760720"/>
          <a:ext cx="3291840" cy="658368"/>
        </p:xfrm>
        <a:graphic>
          <a:graphicData uri="http://schemas.openxmlformats.org/drawingml/2006/table">
            <a:tbl>
              <a:tblPr/>
              <a:tblGrid>
                <a:gridCol w="3291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: 2 : 1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16694"/>
              </p:ext>
            </p:extLst>
          </p:nvPr>
        </p:nvGraphicFramePr>
        <p:xfrm>
          <a:off x="6096000" y="5852160"/>
          <a:ext cx="2261062" cy="658368"/>
        </p:xfrm>
        <a:graphic>
          <a:graphicData uri="http://schemas.openxmlformats.org/drawingml/2006/table">
            <a:tbl>
              <a:tblPr/>
              <a:tblGrid>
                <a:gridCol w="226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 x  1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9387840" y="4297680"/>
            <a:ext cx="1463040" cy="91440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4145280" y="4297680"/>
            <a:ext cx="1341120" cy="1005840"/>
          </a:xfrm>
          <a:prstGeom prst="flowChartConnector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34814"/>
              </p:ext>
            </p:extLst>
          </p:nvPr>
        </p:nvGraphicFramePr>
        <p:xfrm>
          <a:off x="975360" y="5852160"/>
          <a:ext cx="2682240" cy="658368"/>
        </p:xfrm>
        <a:graphic>
          <a:graphicData uri="http://schemas.openxmlformats.org/drawingml/2006/table">
            <a:tbl>
              <a:tblPr/>
              <a:tblGrid>
                <a:gridCol w="2682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3- 2 - 1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06966"/>
              </p:ext>
            </p:extLst>
          </p:nvPr>
        </p:nvGraphicFramePr>
        <p:xfrm>
          <a:off x="11826240" y="3108960"/>
          <a:ext cx="2261062" cy="658368"/>
        </p:xfrm>
        <a:graphic>
          <a:graphicData uri="http://schemas.openxmlformats.org/drawingml/2006/table">
            <a:tbl>
              <a:tblPr/>
              <a:tblGrid>
                <a:gridCol w="226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: 5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36115"/>
              </p:ext>
            </p:extLst>
          </p:nvPr>
        </p:nvGraphicFramePr>
        <p:xfrm>
          <a:off x="4998720" y="3127248"/>
          <a:ext cx="2261062" cy="658368"/>
        </p:xfrm>
        <a:graphic>
          <a:graphicData uri="http://schemas.openxmlformats.org/drawingml/2006/table">
            <a:tbl>
              <a:tblPr/>
              <a:tblGrid>
                <a:gridCol w="226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 : 3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80551"/>
              </p:ext>
            </p:extLst>
          </p:nvPr>
        </p:nvGraphicFramePr>
        <p:xfrm>
          <a:off x="1097280" y="3090672"/>
          <a:ext cx="2261062" cy="658368"/>
        </p:xfrm>
        <a:graphic>
          <a:graphicData uri="http://schemas.openxmlformats.org/drawingml/2006/table">
            <a:tbl>
              <a:tblPr/>
              <a:tblGrid>
                <a:gridCol w="2261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1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</a:t>
                      </a:r>
                      <a:endParaRPr lang="en-US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304" marR="146304" marT="54864" marB="54864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0800000">
            <a:off x="3169920" y="3749040"/>
            <a:ext cx="1219200" cy="7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486400" y="3566160"/>
            <a:ext cx="3048000" cy="109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2316479" y="4870887"/>
            <a:ext cx="1828802" cy="914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888480" y="3811821"/>
            <a:ext cx="2560320" cy="1005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6949442" y="4937760"/>
            <a:ext cx="2438402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0861866" y="3749041"/>
            <a:ext cx="1828800" cy="1005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1" idx="0"/>
          </p:cNvCxnSpPr>
          <p:nvPr/>
        </p:nvCxnSpPr>
        <p:spPr>
          <a:xfrm>
            <a:off x="10850880" y="4937760"/>
            <a:ext cx="1402080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32"/>
          <p:cNvSpPr txBox="1">
            <a:spLocks noChangeArrowheads="1"/>
          </p:cNvSpPr>
          <p:nvPr/>
        </p:nvSpPr>
        <p:spPr bwMode="auto">
          <a:xfrm>
            <a:off x="3169920" y="108585"/>
            <a:ext cx="98755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57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487680" y="1005840"/>
            <a:ext cx="2438400" cy="408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31" name="Text Box 100"/>
          <p:cNvSpPr txBox="1">
            <a:spLocks noChangeArrowheads="1"/>
          </p:cNvSpPr>
          <p:nvPr/>
        </p:nvSpPr>
        <p:spPr bwMode="auto">
          <a:xfrm>
            <a:off x="5242560" y="859156"/>
            <a:ext cx="6339840" cy="747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4254501" y="678180"/>
            <a:ext cx="6248400" cy="8382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it-IT" sz="4600" kern="10">
                <a:ln w="9525">
                  <a:solidFill>
                    <a:srgbClr val="CC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Trò chơi: Tìm nhà cho con vật</a:t>
            </a:r>
            <a:endParaRPr lang="en-US" sz="4600" kern="10">
              <a:ln w="9525">
                <a:solidFill>
                  <a:srgbClr val="CCCC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632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" y="2240280"/>
            <a:ext cx="2804160" cy="2560320"/>
          </a:xfrm>
          <a:prstGeom prst="actionButtonHom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40" y="2240280"/>
            <a:ext cx="2804160" cy="2560320"/>
          </a:xfrm>
          <a:prstGeom prst="actionButtonHom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82840" y="2240280"/>
            <a:ext cx="2804160" cy="256032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972800" y="2286000"/>
            <a:ext cx="2804160" cy="2560320"/>
          </a:xfrm>
          <a:prstGeom prst="actionButtonHom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  <a:p>
            <a:pPr defTabSz="913901"/>
            <a:endParaRPr lang="en-US" sz="340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1584960" y="5577840"/>
            <a:ext cx="731520" cy="65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913901">
              <a:spcBef>
                <a:spcPct val="50000"/>
              </a:spcBef>
            </a:pPr>
            <a:endParaRPr lang="vi-VN" sz="3400">
              <a:latin typeface=".VnArial" pitchFamily="34" charset="0"/>
            </a:endParaRPr>
          </a:p>
        </p:txBody>
      </p:sp>
      <p:sp>
        <p:nvSpPr>
          <p:cNvPr id="17416" name="AutoShape 26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14142720" y="8321040"/>
            <a:ext cx="487680" cy="4572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defTabSz="913901"/>
            <a:endParaRPr lang="vi-VN" sz="2000">
              <a:latin typeface=".VnArial" pitchFamily="34" charset="0"/>
            </a:endParaRP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11445240" y="5010151"/>
            <a:ext cx="2316480" cy="10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913901"/>
            <a:r>
              <a:rPr lang="en-US" sz="5700">
                <a:latin typeface=".VnArial" pitchFamily="34" charset="0"/>
              </a:rPr>
              <a:t>5 : 1</a:t>
            </a:r>
            <a:endParaRPr lang="en-US" sz="5700">
              <a:latin typeface=".VnArial" pitchFamily="34" charset="0"/>
            </a:endParaRP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7747000" y="4918711"/>
            <a:ext cx="2316480" cy="10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913901"/>
            <a:r>
              <a:rPr lang="en-US" sz="5700">
                <a:latin typeface=".VnArial" pitchFamily="34" charset="0"/>
              </a:rPr>
              <a:t>3 x </a:t>
            </a:r>
            <a:r>
              <a:rPr lang="en-US" sz="5700">
                <a:latin typeface=".VnArial" pitchFamily="34" charset="0"/>
              </a:rPr>
              <a:t>1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257040" y="4918711"/>
            <a:ext cx="2316480" cy="10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913901"/>
            <a:r>
              <a:rPr lang="en-US" sz="5700">
                <a:latin typeface=".VnArial" pitchFamily="34" charset="0"/>
              </a:rPr>
              <a:t>3 + 1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762000" y="4918711"/>
            <a:ext cx="2316480" cy="10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913901"/>
            <a:r>
              <a:rPr lang="en-US" sz="5700">
                <a:latin typeface=".VnArial" pitchFamily="34" charset="0"/>
              </a:rPr>
              <a:t>4 x 0</a:t>
            </a:r>
            <a:endParaRPr lang="en-US" sz="5700">
              <a:latin typeface=".VnArial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772401" y="6187440"/>
            <a:ext cx="2209800" cy="2057400"/>
            <a:chOff x="3504" y="3024"/>
            <a:chExt cx="894" cy="1072"/>
          </a:xfrm>
        </p:grpSpPr>
        <p:pic>
          <p:nvPicPr>
            <p:cNvPr id="17436" name="Picture 32" descr="0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3024"/>
              <a:ext cx="894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7" name="Text Box 15"/>
            <p:cNvSpPr txBox="1">
              <a:spLocks noChangeArrowheads="1"/>
            </p:cNvSpPr>
            <p:nvPr/>
          </p:nvSpPr>
          <p:spPr bwMode="auto">
            <a:xfrm>
              <a:off x="4136" y="3032"/>
              <a:ext cx="24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91390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.VnArial" pitchFamily="34" charset="0"/>
                </a:rPr>
                <a:t>5</a:t>
              </a:r>
              <a:endParaRPr lang="en-US" sz="4000" b="1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1125200" y="6111240"/>
            <a:ext cx="2590800" cy="2133600"/>
            <a:chOff x="4560" y="2984"/>
            <a:chExt cx="990" cy="1145"/>
          </a:xfrm>
        </p:grpSpPr>
        <p:pic>
          <p:nvPicPr>
            <p:cNvPr id="17434" name="Picture 34" descr="06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60" y="3025"/>
              <a:ext cx="9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5" name="Text Box 18"/>
            <p:cNvSpPr txBox="1">
              <a:spLocks noChangeArrowheads="1"/>
            </p:cNvSpPr>
            <p:nvPr/>
          </p:nvSpPr>
          <p:spPr bwMode="auto">
            <a:xfrm>
              <a:off x="5310" y="298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91390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.VnArial" pitchFamily="34" charset="0"/>
                </a:rPr>
                <a:t>0</a:t>
              </a:r>
              <a:endParaRPr lang="en-US" sz="4000" b="1">
                <a:solidFill>
                  <a:srgbClr val="FF0000"/>
                </a:solidFill>
                <a:latin typeface=".VnArial" pitchFamily="34" charset="0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267200" y="6187440"/>
            <a:ext cx="2438400" cy="2057400"/>
            <a:chOff x="2448" y="3024"/>
            <a:chExt cx="912" cy="1051"/>
          </a:xfrm>
        </p:grpSpPr>
        <p:pic>
          <p:nvPicPr>
            <p:cNvPr id="17432" name="Picture 2" descr="ôncn g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8" y="3024"/>
              <a:ext cx="91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3" name="Text Box 16"/>
            <p:cNvSpPr txBox="1">
              <a:spLocks noChangeArrowheads="1"/>
            </p:cNvSpPr>
            <p:nvPr/>
          </p:nvSpPr>
          <p:spPr bwMode="auto">
            <a:xfrm>
              <a:off x="2496" y="3696"/>
              <a:ext cx="24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91390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.VnArial" pitchFamily="34" charset="0"/>
                </a:rPr>
                <a:t>4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62001" y="6111242"/>
            <a:ext cx="2362200" cy="2130352"/>
            <a:chOff x="1333" y="2987"/>
            <a:chExt cx="912" cy="1042"/>
          </a:xfrm>
        </p:grpSpPr>
        <p:pic>
          <p:nvPicPr>
            <p:cNvPr id="17430" name="Picture 37" descr="09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33" y="2987"/>
              <a:ext cx="912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1" name="Text Box 17"/>
            <p:cNvSpPr txBox="1">
              <a:spLocks noChangeArrowheads="1"/>
            </p:cNvSpPr>
            <p:nvPr/>
          </p:nvSpPr>
          <p:spPr bwMode="auto">
            <a:xfrm>
              <a:off x="1392" y="3696"/>
              <a:ext cx="24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008" tIns="32004" rIns="64008" bIns="32004">
              <a:spAutoFit/>
            </a:bodyPr>
            <a:lstStyle/>
            <a:p>
              <a:pPr defTabSz="91390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.VnArial" pitchFamily="34" charset="0"/>
                </a:rPr>
                <a:t>3</a:t>
              </a:r>
            </a:p>
          </p:txBody>
        </p:sp>
      </p:grpSp>
      <p:pic>
        <p:nvPicPr>
          <p:cNvPr id="25" name="Picture 24" descr="Troc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53920" y="211456"/>
            <a:ext cx="910336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extBox 5"/>
          <p:cNvSpPr txBox="1">
            <a:spLocks noChangeArrowheads="1"/>
          </p:cNvSpPr>
          <p:nvPr/>
        </p:nvSpPr>
        <p:spPr bwMode="auto">
          <a:xfrm>
            <a:off x="2540000" y="2093596"/>
            <a:ext cx="670958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700" b="1">
                <a:solidFill>
                  <a:schemeClr val="bg1"/>
                </a:solidFill>
              </a:rPr>
              <a:t>1</a:t>
            </a:r>
            <a:endParaRPr lang="vi-VN" sz="5700" b="1">
              <a:solidFill>
                <a:schemeClr val="bg1"/>
              </a:solidFill>
            </a:endParaRPr>
          </a:p>
        </p:txBody>
      </p:sp>
      <p:sp>
        <p:nvSpPr>
          <p:cNvPr id="17427" name="TextBox 6"/>
          <p:cNvSpPr txBox="1">
            <a:spLocks noChangeArrowheads="1"/>
          </p:cNvSpPr>
          <p:nvPr/>
        </p:nvSpPr>
        <p:spPr bwMode="auto">
          <a:xfrm>
            <a:off x="6075680" y="2103121"/>
            <a:ext cx="670958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700" b="1">
                <a:solidFill>
                  <a:schemeClr val="bg1"/>
                </a:solidFill>
              </a:rPr>
              <a:t>2</a:t>
            </a:r>
            <a:endParaRPr lang="vi-VN" sz="5700" b="1">
              <a:solidFill>
                <a:schemeClr val="bg1"/>
              </a:solidFill>
            </a:endParaRPr>
          </a:p>
        </p:txBody>
      </p:sp>
      <p:sp>
        <p:nvSpPr>
          <p:cNvPr id="17428" name="TextBox 7"/>
          <p:cNvSpPr txBox="1">
            <a:spLocks noChangeArrowheads="1"/>
          </p:cNvSpPr>
          <p:nvPr/>
        </p:nvSpPr>
        <p:spPr bwMode="auto">
          <a:xfrm>
            <a:off x="9733280" y="2076451"/>
            <a:ext cx="670958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700" b="1">
                <a:solidFill>
                  <a:schemeClr val="bg1"/>
                </a:solidFill>
              </a:rPr>
              <a:t>3</a:t>
            </a:r>
            <a:endParaRPr lang="vi-VN" sz="5700" b="1">
              <a:solidFill>
                <a:schemeClr val="bg1"/>
              </a:solidFill>
            </a:endParaRPr>
          </a:p>
        </p:txBody>
      </p:sp>
      <p:sp>
        <p:nvSpPr>
          <p:cNvPr id="17429" name="TextBox 8"/>
          <p:cNvSpPr txBox="1">
            <a:spLocks noChangeArrowheads="1"/>
          </p:cNvSpPr>
          <p:nvPr/>
        </p:nvSpPr>
        <p:spPr bwMode="auto">
          <a:xfrm>
            <a:off x="13088621" y="2103121"/>
            <a:ext cx="670958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5700" b="1">
                <a:solidFill>
                  <a:schemeClr val="bg1"/>
                </a:solidFill>
              </a:rPr>
              <a:t>4</a:t>
            </a:r>
            <a:endParaRPr lang="vi-VN" sz="57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6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6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563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563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56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25 -0.02199 C 0.1722 -0.17419 0.29025 -0.32601 0.26693 -0.45911 C 0.2437 -0.59202 0.11241 -0.761 -0.08507 -0.81945 C -0.28266 -0.8777 -0.81185 -0.87481 -0.91884 -0.8098 C -1.02604 -0.7448 -0.87674 -0.587 -0.72743 -0.42902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00" y="-4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54 0.00462 C 0.46636 -0.05845 0.71962 -0.12173 0.79807 -0.25251 C 0.87652 -0.38369 0.81619 -0.75309 0.68403 -0.78164 C 0.55187 -0.81019 0.27843 -0.61767 0.00521 -0.42516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4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27 0.00173 C 0.34375 0.11419 0.39345 0.22685 0.51541 0.20987 C 0.63748 0.1929 1.02973 0.07426 1.0267 -0.09973 C 1.02366 -0.27392 0.5892 -0.78164 0.49707 -0.83507 C 0.40484 -0.88889 0.47711 -0.49113 0.47309 -0.4224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48 -0.00675 C 0.10536 0.08121 -0.00054 0.16879 -0.12934 0.17342 C -0.25814 0.17805 -0.54601 0.18152 -0.56174 0.02122 C -0.57758 -0.1385 -0.35568 -0.71238 -0.22374 -0.78704 C -0.0918 -0.86169 0.0689 -0.64448 0.22971 -0.42708 " pathEditMode="relative" rAng="0" ptsTypes="aaa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4" grpId="0" animBg="1"/>
      <p:bldP spid="56325" grpId="0" animBg="1"/>
      <p:bldP spid="56326" grpId="0" animBg="1"/>
      <p:bldP spid="56328" grpId="0" animBg="1"/>
      <p:bldP spid="56348" grpId="0"/>
      <p:bldP spid="56349" grpId="0"/>
      <p:bldP spid="56350" grpId="0"/>
      <p:bldP spid="563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52"/>
          <p:cNvSpPr txBox="1">
            <a:spLocks noChangeArrowheads="1"/>
          </p:cNvSpPr>
          <p:nvPr/>
        </p:nvSpPr>
        <p:spPr bwMode="auto">
          <a:xfrm>
            <a:off x="3169920" y="91440"/>
            <a:ext cx="98755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57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14343" name="Text Box 53"/>
          <p:cNvSpPr txBox="1">
            <a:spLocks noChangeArrowheads="1"/>
          </p:cNvSpPr>
          <p:nvPr/>
        </p:nvSpPr>
        <p:spPr bwMode="auto">
          <a:xfrm>
            <a:off x="4998720" y="752476"/>
            <a:ext cx="6339840" cy="6858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44" name="Text Box 36"/>
          <p:cNvSpPr txBox="1">
            <a:spLocks noChangeArrowheads="1"/>
          </p:cNvSpPr>
          <p:nvPr/>
        </p:nvSpPr>
        <p:spPr bwMode="auto">
          <a:xfrm>
            <a:off x="487680" y="931546"/>
            <a:ext cx="2438400" cy="408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9" name="Picture 2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3120"/>
            <a:ext cx="14630400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267200" y="4032886"/>
            <a:ext cx="6339840" cy="117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000099"/>
                </a:solidFill>
              </a:rPr>
              <a:t>1. </a:t>
            </a:r>
            <a:r>
              <a:rPr lang="en-US" sz="3400" b="1" dirty="0" err="1">
                <a:solidFill>
                  <a:srgbClr val="000099"/>
                </a:solidFill>
              </a:rPr>
              <a:t>Về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nhà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làm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lại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bài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>
                <a:solidFill>
                  <a:srgbClr val="000099"/>
                </a:solidFill>
              </a:rPr>
              <a:t>3 </a:t>
            </a:r>
            <a:r>
              <a:rPr lang="en-US" sz="3400" b="1" dirty="0" err="1">
                <a:solidFill>
                  <a:srgbClr val="000099"/>
                </a:solidFill>
              </a:rPr>
              <a:t>trang</a:t>
            </a:r>
            <a:r>
              <a:rPr lang="en-US" sz="3400" b="1" dirty="0">
                <a:solidFill>
                  <a:srgbClr val="000099"/>
                </a:solidFill>
              </a:rPr>
              <a:t> 135 </a:t>
            </a:r>
            <a:r>
              <a:rPr lang="en-US" sz="3400" b="1" dirty="0" err="1">
                <a:solidFill>
                  <a:srgbClr val="000099"/>
                </a:solidFill>
              </a:rPr>
              <a:t>vào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vở</a:t>
            </a:r>
            <a:r>
              <a:rPr lang="en-US" sz="3400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389120" y="5038726"/>
            <a:ext cx="6339840" cy="117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rgbClr val="000099"/>
                </a:solidFill>
              </a:rPr>
              <a:t>2. </a:t>
            </a:r>
            <a:r>
              <a:rPr lang="en-US" sz="3400" b="1" dirty="0" err="1">
                <a:solidFill>
                  <a:srgbClr val="000099"/>
                </a:solidFill>
              </a:rPr>
              <a:t>Xem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trước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bài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Luyện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tập</a:t>
            </a:r>
            <a:r>
              <a:rPr lang="en-US" sz="3400" b="1" dirty="0">
                <a:solidFill>
                  <a:srgbClr val="000099"/>
                </a:solidFill>
              </a:rPr>
              <a:t> </a:t>
            </a:r>
            <a:r>
              <a:rPr lang="en-US" sz="3400" b="1" dirty="0" err="1">
                <a:solidFill>
                  <a:srgbClr val="000099"/>
                </a:solidFill>
              </a:rPr>
              <a:t>chung</a:t>
            </a:r>
            <a:r>
              <a:rPr lang="en-US" sz="3400" b="1" dirty="0">
                <a:solidFill>
                  <a:srgbClr val="000099"/>
                </a:solidFill>
              </a:rPr>
              <a:t>.</a:t>
            </a:r>
            <a:endParaRPr lang="en-US" sz="3400" b="1" dirty="0">
              <a:solidFill>
                <a:srgbClr val="00009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27120" y="2560320"/>
            <a:ext cx="74371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>
              <a:lnSpc>
                <a:spcPct val="90000"/>
              </a:lnSpc>
              <a:defRPr/>
            </a:pPr>
            <a:r>
              <a:rPr lang="en-US" sz="6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3839" y="7132320"/>
            <a:ext cx="221996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10441" y="7040880"/>
            <a:ext cx="22199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5121" y="7589520"/>
            <a:ext cx="2219960" cy="101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8641" y="7579996"/>
            <a:ext cx="2219960" cy="10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1" y="7579996"/>
            <a:ext cx="2219960" cy="10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521" y="7579996"/>
            <a:ext cx="2219960" cy="10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881" y="7579996"/>
            <a:ext cx="2219960" cy="10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1536680" y="-807720"/>
            <a:ext cx="22860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14630400" cy="8229600"/>
            <a:chOff x="48" y="13"/>
            <a:chExt cx="5712" cy="4283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12509" name="Freeform 13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42 h 4316"/>
                  <a:gd name="T2" fmla="*/ 0 w 4809"/>
                  <a:gd name="T3" fmla="*/ 43 h 4316"/>
                  <a:gd name="T4" fmla="*/ 0 w 4809"/>
                  <a:gd name="T5" fmla="*/ 42 h 4316"/>
                  <a:gd name="T6" fmla="*/ 0 w 4809"/>
                  <a:gd name="T7" fmla="*/ 42 h 4316"/>
                  <a:gd name="T8" fmla="*/ 0 w 4809"/>
                  <a:gd name="T9" fmla="*/ 42 h 4316"/>
                  <a:gd name="T10" fmla="*/ 0 w 4809"/>
                  <a:gd name="T11" fmla="*/ 42 h 4316"/>
                  <a:gd name="T12" fmla="*/ 0 w 4809"/>
                  <a:gd name="T13" fmla="*/ 39 h 4316"/>
                  <a:gd name="T14" fmla="*/ 0 w 4809"/>
                  <a:gd name="T15" fmla="*/ 39 h 4316"/>
                  <a:gd name="T16" fmla="*/ 0 w 4809"/>
                  <a:gd name="T17" fmla="*/ 39 h 4316"/>
                  <a:gd name="T18" fmla="*/ 0 w 4809"/>
                  <a:gd name="T19" fmla="*/ 39 h 4316"/>
                  <a:gd name="T20" fmla="*/ 0 w 4809"/>
                  <a:gd name="T21" fmla="*/ 39 h 4316"/>
                  <a:gd name="T22" fmla="*/ 0 w 4809"/>
                  <a:gd name="T23" fmla="*/ 38 h 4316"/>
                  <a:gd name="T24" fmla="*/ 1 w 4809"/>
                  <a:gd name="T25" fmla="*/ 39 h 4316"/>
                  <a:gd name="T26" fmla="*/ 1 w 4809"/>
                  <a:gd name="T27" fmla="*/ 38 h 4316"/>
                  <a:gd name="T28" fmla="*/ 1 w 4809"/>
                  <a:gd name="T29" fmla="*/ 38 h 4316"/>
                  <a:gd name="T30" fmla="*/ 1 w 4809"/>
                  <a:gd name="T31" fmla="*/ 38 h 4316"/>
                  <a:gd name="T32" fmla="*/ 1 w 4809"/>
                  <a:gd name="T33" fmla="*/ 37 h 4316"/>
                  <a:gd name="T34" fmla="*/ 1 w 4809"/>
                  <a:gd name="T35" fmla="*/ 38 h 4316"/>
                  <a:gd name="T36" fmla="*/ 1 w 4809"/>
                  <a:gd name="T37" fmla="*/ 36 h 4316"/>
                  <a:gd name="T38" fmla="*/ 2 w 4809"/>
                  <a:gd name="T39" fmla="*/ 34 h 4316"/>
                  <a:gd name="T40" fmla="*/ 2 w 4809"/>
                  <a:gd name="T41" fmla="*/ 32 h 4316"/>
                  <a:gd name="T42" fmla="*/ 2 w 4809"/>
                  <a:gd name="T43" fmla="*/ 33 h 4316"/>
                  <a:gd name="T44" fmla="*/ 2 w 4809"/>
                  <a:gd name="T45" fmla="*/ 32 h 4316"/>
                  <a:gd name="T46" fmla="*/ 2 w 4809"/>
                  <a:gd name="T47" fmla="*/ 31 h 4316"/>
                  <a:gd name="T48" fmla="*/ 2 w 4809"/>
                  <a:gd name="T49" fmla="*/ 31 h 4316"/>
                  <a:gd name="T50" fmla="*/ 2 w 4809"/>
                  <a:gd name="T51" fmla="*/ 28 h 4316"/>
                  <a:gd name="T52" fmla="*/ 2 w 4809"/>
                  <a:gd name="T53" fmla="*/ 27 h 4316"/>
                  <a:gd name="T54" fmla="*/ 2 w 4809"/>
                  <a:gd name="T55" fmla="*/ 26 h 4316"/>
                  <a:gd name="T56" fmla="*/ 2 w 4809"/>
                  <a:gd name="T57" fmla="*/ 25 h 4316"/>
                  <a:gd name="T58" fmla="*/ 2 w 4809"/>
                  <a:gd name="T59" fmla="*/ 25 h 4316"/>
                  <a:gd name="T60" fmla="*/ 2 w 4809"/>
                  <a:gd name="T61" fmla="*/ 24 h 4316"/>
                  <a:gd name="T62" fmla="*/ 2 w 4809"/>
                  <a:gd name="T63" fmla="*/ 25 h 4316"/>
                  <a:gd name="T64" fmla="*/ 2 w 4809"/>
                  <a:gd name="T65" fmla="*/ 27 h 4316"/>
                  <a:gd name="T66" fmla="*/ 2 w 4809"/>
                  <a:gd name="T67" fmla="*/ 27 h 4316"/>
                  <a:gd name="T68" fmla="*/ 2 w 4809"/>
                  <a:gd name="T69" fmla="*/ 26 h 4316"/>
                  <a:gd name="T70" fmla="*/ 2 w 4809"/>
                  <a:gd name="T71" fmla="*/ 22 h 4316"/>
                  <a:gd name="T72" fmla="*/ 2 w 4809"/>
                  <a:gd name="T73" fmla="*/ 18 h 4316"/>
                  <a:gd name="T74" fmla="*/ 2 w 4809"/>
                  <a:gd name="T75" fmla="*/ 16 h 4316"/>
                  <a:gd name="T76" fmla="*/ 2 w 4809"/>
                  <a:gd name="T77" fmla="*/ 15 h 4316"/>
                  <a:gd name="T78" fmla="*/ 2 w 4809"/>
                  <a:gd name="T79" fmla="*/ 13 h 4316"/>
                  <a:gd name="T80" fmla="*/ 2 w 4809"/>
                  <a:gd name="T81" fmla="*/ 15 h 4316"/>
                  <a:gd name="T82" fmla="*/ 2 w 4809"/>
                  <a:gd name="T83" fmla="*/ 9 h 4316"/>
                  <a:gd name="T84" fmla="*/ 2 w 4809"/>
                  <a:gd name="T85" fmla="*/ 8 h 4316"/>
                  <a:gd name="T86" fmla="*/ 2 w 4809"/>
                  <a:gd name="T87" fmla="*/ 5 h 4316"/>
                  <a:gd name="T88" fmla="*/ 2 w 4809"/>
                  <a:gd name="T89" fmla="*/ 3 h 4316"/>
                  <a:gd name="T90" fmla="*/ 2 w 4809"/>
                  <a:gd name="T91" fmla="*/ 2 h 4316"/>
                  <a:gd name="T92" fmla="*/ 2 w 4809"/>
                  <a:gd name="T93" fmla="*/ 0 h 4316"/>
                  <a:gd name="T94" fmla="*/ 3 w 4809"/>
                  <a:gd name="T95" fmla="*/ 1 h 4316"/>
                  <a:gd name="T96" fmla="*/ 3 w 4809"/>
                  <a:gd name="T97" fmla="*/ 2 h 4316"/>
                  <a:gd name="T98" fmla="*/ 3 w 4809"/>
                  <a:gd name="T99" fmla="*/ 3 h 4316"/>
                  <a:gd name="T100" fmla="*/ 3 w 4809"/>
                  <a:gd name="T101" fmla="*/ 7 h 4316"/>
                  <a:gd name="T102" fmla="*/ 3 w 4809"/>
                  <a:gd name="T103" fmla="*/ 8 h 4316"/>
                  <a:gd name="T104" fmla="*/ 3 w 4809"/>
                  <a:gd name="T105" fmla="*/ 36 h 4316"/>
                  <a:gd name="T106" fmla="*/ 3 w 4809"/>
                  <a:gd name="T107" fmla="*/ 39 h 4316"/>
                  <a:gd name="T108" fmla="*/ 3 w 4809"/>
                  <a:gd name="T109" fmla="*/ 42 h 4316"/>
                  <a:gd name="T110" fmla="*/ 2 w 4809"/>
                  <a:gd name="T111" fmla="*/ 43 h 4316"/>
                  <a:gd name="T112" fmla="*/ 2 w 4809"/>
                  <a:gd name="T113" fmla="*/ 43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0" name="Freeform 14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1 h 71"/>
                  <a:gd name="T10" fmla="*/ 0 w 305"/>
                  <a:gd name="T11" fmla="*/ 1 h 71"/>
                  <a:gd name="T12" fmla="*/ 0 w 305"/>
                  <a:gd name="T13" fmla="*/ 0 h 71"/>
                  <a:gd name="T14" fmla="*/ 0 w 305"/>
                  <a:gd name="T15" fmla="*/ 1 h 71"/>
                  <a:gd name="T16" fmla="*/ 0 w 305"/>
                  <a:gd name="T17" fmla="*/ 1 h 71"/>
                  <a:gd name="T18" fmla="*/ 0 w 305"/>
                  <a:gd name="T19" fmla="*/ 1 h 71"/>
                  <a:gd name="T20" fmla="*/ 0 w 305"/>
                  <a:gd name="T21" fmla="*/ 1 h 71"/>
                  <a:gd name="T22" fmla="*/ 0 w 305"/>
                  <a:gd name="T23" fmla="*/ 1 h 71"/>
                  <a:gd name="T24" fmla="*/ 0 w 305"/>
                  <a:gd name="T25" fmla="*/ 1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1" name="Freeform 15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3 h 436"/>
                  <a:gd name="T2" fmla="*/ 0 w 497"/>
                  <a:gd name="T3" fmla="*/ 3 h 436"/>
                  <a:gd name="T4" fmla="*/ 0 w 497"/>
                  <a:gd name="T5" fmla="*/ 2 h 436"/>
                  <a:gd name="T6" fmla="*/ 0 w 497"/>
                  <a:gd name="T7" fmla="*/ 1 h 436"/>
                  <a:gd name="T8" fmla="*/ 0 w 497"/>
                  <a:gd name="T9" fmla="*/ 1 h 436"/>
                  <a:gd name="T10" fmla="*/ 0 w 497"/>
                  <a:gd name="T11" fmla="*/ 1 h 436"/>
                  <a:gd name="T12" fmla="*/ 0 w 497"/>
                  <a:gd name="T13" fmla="*/ 2 h 436"/>
                  <a:gd name="T14" fmla="*/ 0 w 497"/>
                  <a:gd name="T15" fmla="*/ 3 h 436"/>
                  <a:gd name="T16" fmla="*/ 0 w 497"/>
                  <a:gd name="T17" fmla="*/ 3 h 436"/>
                  <a:gd name="T18" fmla="*/ 0 w 497"/>
                  <a:gd name="T19" fmla="*/ 3 h 436"/>
                  <a:gd name="T20" fmla="*/ 0 w 497"/>
                  <a:gd name="T21" fmla="*/ 3 h 436"/>
                  <a:gd name="T22" fmla="*/ 0 w 497"/>
                  <a:gd name="T23" fmla="*/ 4 h 436"/>
                  <a:gd name="T24" fmla="*/ 0 w 497"/>
                  <a:gd name="T25" fmla="*/ 4 h 436"/>
                  <a:gd name="T26" fmla="*/ 0 w 497"/>
                  <a:gd name="T27" fmla="*/ 4 h 436"/>
                  <a:gd name="T28" fmla="*/ 0 w 497"/>
                  <a:gd name="T29" fmla="*/ 4 h 436"/>
                  <a:gd name="T30" fmla="*/ 0 w 497"/>
                  <a:gd name="T31" fmla="*/ 4 h 436"/>
                  <a:gd name="T32" fmla="*/ 0 w 497"/>
                  <a:gd name="T33" fmla="*/ 4 h 436"/>
                  <a:gd name="T34" fmla="*/ 0 w 497"/>
                  <a:gd name="T35" fmla="*/ 3 h 436"/>
                  <a:gd name="T36" fmla="*/ 0 w 497"/>
                  <a:gd name="T37" fmla="*/ 3 h 436"/>
                  <a:gd name="T38" fmla="*/ 0 w 497"/>
                  <a:gd name="T39" fmla="*/ 3 h 436"/>
                  <a:gd name="T40" fmla="*/ 0 w 497"/>
                  <a:gd name="T41" fmla="*/ 2 h 436"/>
                  <a:gd name="T42" fmla="*/ 0 w 497"/>
                  <a:gd name="T43" fmla="*/ 2 h 436"/>
                  <a:gd name="T44" fmla="*/ 0 w 497"/>
                  <a:gd name="T45" fmla="*/ 1 h 436"/>
                  <a:gd name="T46" fmla="*/ 0 w 497"/>
                  <a:gd name="T47" fmla="*/ 1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1 h 436"/>
                  <a:gd name="T68" fmla="*/ 0 w 497"/>
                  <a:gd name="T69" fmla="*/ 1 h 436"/>
                  <a:gd name="T70" fmla="*/ 0 w 497"/>
                  <a:gd name="T71" fmla="*/ 2 h 436"/>
                  <a:gd name="T72" fmla="*/ 0 w 497"/>
                  <a:gd name="T73" fmla="*/ 2 h 436"/>
                  <a:gd name="T74" fmla="*/ 0 w 497"/>
                  <a:gd name="T75" fmla="*/ 3 h 436"/>
                  <a:gd name="T76" fmla="*/ 0 w 497"/>
                  <a:gd name="T77" fmla="*/ 3 h 436"/>
                  <a:gd name="T78" fmla="*/ 0 w 497"/>
                  <a:gd name="T79" fmla="*/ 4 h 436"/>
                  <a:gd name="T80" fmla="*/ 0 w 497"/>
                  <a:gd name="T81" fmla="*/ 4 h 436"/>
                  <a:gd name="T82" fmla="*/ 0 w 497"/>
                  <a:gd name="T83" fmla="*/ 4 h 436"/>
                  <a:gd name="T84" fmla="*/ 0 w 497"/>
                  <a:gd name="T85" fmla="*/ 4 h 436"/>
                  <a:gd name="T86" fmla="*/ 0 w 497"/>
                  <a:gd name="T87" fmla="*/ 4 h 436"/>
                  <a:gd name="T88" fmla="*/ 0 w 497"/>
                  <a:gd name="T89" fmla="*/ 4 h 436"/>
                  <a:gd name="T90" fmla="*/ 0 w 497"/>
                  <a:gd name="T91" fmla="*/ 4 h 436"/>
                  <a:gd name="T92" fmla="*/ 0 w 497"/>
                  <a:gd name="T93" fmla="*/ 3 h 436"/>
                  <a:gd name="T94" fmla="*/ 0 w 497"/>
                  <a:gd name="T95" fmla="*/ 3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2" name="Freeform 16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0 w 512"/>
                  <a:gd name="T1" fmla="*/ 3 h 377"/>
                  <a:gd name="T2" fmla="*/ 0 w 512"/>
                  <a:gd name="T3" fmla="*/ 3 h 377"/>
                  <a:gd name="T4" fmla="*/ 0 w 512"/>
                  <a:gd name="T5" fmla="*/ 2 h 377"/>
                  <a:gd name="T6" fmla="*/ 0 w 512"/>
                  <a:gd name="T7" fmla="*/ 2 h 377"/>
                  <a:gd name="T8" fmla="*/ 0 w 512"/>
                  <a:gd name="T9" fmla="*/ 1 h 377"/>
                  <a:gd name="T10" fmla="*/ 0 w 512"/>
                  <a:gd name="T11" fmla="*/ 1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1 h 377"/>
                  <a:gd name="T26" fmla="*/ 0 w 512"/>
                  <a:gd name="T27" fmla="*/ 1 h 377"/>
                  <a:gd name="T28" fmla="*/ 0 w 512"/>
                  <a:gd name="T29" fmla="*/ 1 h 377"/>
                  <a:gd name="T30" fmla="*/ 0 w 512"/>
                  <a:gd name="T31" fmla="*/ 1 h 377"/>
                  <a:gd name="T32" fmla="*/ 0 w 512"/>
                  <a:gd name="T33" fmla="*/ 1 h 377"/>
                  <a:gd name="T34" fmla="*/ 0 w 512"/>
                  <a:gd name="T35" fmla="*/ 1 h 377"/>
                  <a:gd name="T36" fmla="*/ 0 w 512"/>
                  <a:gd name="T37" fmla="*/ 1 h 377"/>
                  <a:gd name="T38" fmla="*/ 0 w 512"/>
                  <a:gd name="T39" fmla="*/ 1 h 377"/>
                  <a:gd name="T40" fmla="*/ 0 w 512"/>
                  <a:gd name="T41" fmla="*/ 1 h 377"/>
                  <a:gd name="T42" fmla="*/ 0 w 512"/>
                  <a:gd name="T43" fmla="*/ 2 h 377"/>
                  <a:gd name="T44" fmla="*/ 0 w 512"/>
                  <a:gd name="T45" fmla="*/ 1 h 377"/>
                  <a:gd name="T46" fmla="*/ 0 w 512"/>
                  <a:gd name="T47" fmla="*/ 1 h 377"/>
                  <a:gd name="T48" fmla="*/ 0 w 512"/>
                  <a:gd name="T49" fmla="*/ 1 h 377"/>
                  <a:gd name="T50" fmla="*/ 0 w 512"/>
                  <a:gd name="T51" fmla="*/ 1 h 377"/>
                  <a:gd name="T52" fmla="*/ 0 w 512"/>
                  <a:gd name="T53" fmla="*/ 2 h 377"/>
                  <a:gd name="T54" fmla="*/ 0 w 512"/>
                  <a:gd name="T55" fmla="*/ 2 h 377"/>
                  <a:gd name="T56" fmla="*/ 0 w 512"/>
                  <a:gd name="T57" fmla="*/ 1 h 377"/>
                  <a:gd name="T58" fmla="*/ 0 w 512"/>
                  <a:gd name="T59" fmla="*/ 2 h 377"/>
                  <a:gd name="T60" fmla="*/ 0 w 512"/>
                  <a:gd name="T61" fmla="*/ 2 h 377"/>
                  <a:gd name="T62" fmla="*/ 0 w 512"/>
                  <a:gd name="T63" fmla="*/ 2 h 377"/>
                  <a:gd name="T64" fmla="*/ 0 w 512"/>
                  <a:gd name="T65" fmla="*/ 2 h 377"/>
                  <a:gd name="T66" fmla="*/ 0 w 512"/>
                  <a:gd name="T67" fmla="*/ 2 h 377"/>
                  <a:gd name="T68" fmla="*/ 0 w 512"/>
                  <a:gd name="T69" fmla="*/ 3 h 377"/>
                  <a:gd name="T70" fmla="*/ 0 w 512"/>
                  <a:gd name="T71" fmla="*/ 3 h 377"/>
                  <a:gd name="T72" fmla="*/ 0 w 512"/>
                  <a:gd name="T73" fmla="*/ 3 h 377"/>
                  <a:gd name="T74" fmla="*/ 0 w 512"/>
                  <a:gd name="T75" fmla="*/ 3 h 377"/>
                  <a:gd name="T76" fmla="*/ 0 w 512"/>
                  <a:gd name="T77" fmla="*/ 2 h 377"/>
                  <a:gd name="T78" fmla="*/ 0 w 512"/>
                  <a:gd name="T79" fmla="*/ 3 h 377"/>
                  <a:gd name="T80" fmla="*/ 0 w 512"/>
                  <a:gd name="T81" fmla="*/ 3 h 377"/>
                  <a:gd name="T82" fmla="*/ 0 w 512"/>
                  <a:gd name="T83" fmla="*/ 3 h 377"/>
                  <a:gd name="T84" fmla="*/ 0 w 512"/>
                  <a:gd name="T85" fmla="*/ 2 h 377"/>
                  <a:gd name="T86" fmla="*/ 0 w 512"/>
                  <a:gd name="T87" fmla="*/ 2 h 377"/>
                  <a:gd name="T88" fmla="*/ 0 w 512"/>
                  <a:gd name="T89" fmla="*/ 3 h 377"/>
                  <a:gd name="T90" fmla="*/ 0 w 512"/>
                  <a:gd name="T91" fmla="*/ 3 h 377"/>
                  <a:gd name="T92" fmla="*/ 0 w 512"/>
                  <a:gd name="T93" fmla="*/ 3 h 377"/>
                  <a:gd name="T94" fmla="*/ 0 w 512"/>
                  <a:gd name="T95" fmla="*/ 3 h 377"/>
                  <a:gd name="T96" fmla="*/ 0 w 512"/>
                  <a:gd name="T97" fmla="*/ 3 h 377"/>
                  <a:gd name="T98" fmla="*/ 0 w 512"/>
                  <a:gd name="T99" fmla="*/ 3 h 377"/>
                  <a:gd name="T100" fmla="*/ 0 w 512"/>
                  <a:gd name="T101" fmla="*/ 3 h 377"/>
                  <a:gd name="T102" fmla="*/ 0 w 512"/>
                  <a:gd name="T103" fmla="*/ 3 h 377"/>
                  <a:gd name="T104" fmla="*/ 0 w 512"/>
                  <a:gd name="T105" fmla="*/ 3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3" name="Freeform 17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1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4" name="Freeform 18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1 w 3142"/>
                  <a:gd name="T27" fmla="*/ 0 h 44"/>
                  <a:gd name="T28" fmla="*/ 1 w 3142"/>
                  <a:gd name="T29" fmla="*/ 0 h 44"/>
                  <a:gd name="T30" fmla="*/ 1 w 3142"/>
                  <a:gd name="T31" fmla="*/ 0 h 44"/>
                  <a:gd name="T32" fmla="*/ 1 w 3142"/>
                  <a:gd name="T33" fmla="*/ 0 h 44"/>
                  <a:gd name="T34" fmla="*/ 1 w 3142"/>
                  <a:gd name="T35" fmla="*/ 0 h 44"/>
                  <a:gd name="T36" fmla="*/ 1 w 3142"/>
                  <a:gd name="T37" fmla="*/ 0 h 44"/>
                  <a:gd name="T38" fmla="*/ 1 w 3142"/>
                  <a:gd name="T39" fmla="*/ 0 h 44"/>
                  <a:gd name="T40" fmla="*/ 1 w 3142"/>
                  <a:gd name="T41" fmla="*/ 0 h 44"/>
                  <a:gd name="T42" fmla="*/ 2 w 3142"/>
                  <a:gd name="T43" fmla="*/ 0 h 44"/>
                  <a:gd name="T44" fmla="*/ 2 w 3142"/>
                  <a:gd name="T45" fmla="*/ 0 h 44"/>
                  <a:gd name="T46" fmla="*/ 2 w 3142"/>
                  <a:gd name="T47" fmla="*/ 0 h 44"/>
                  <a:gd name="T48" fmla="*/ 2 w 3142"/>
                  <a:gd name="T49" fmla="*/ 0 h 44"/>
                  <a:gd name="T50" fmla="*/ 2 w 3142"/>
                  <a:gd name="T51" fmla="*/ 0 h 44"/>
                  <a:gd name="T52" fmla="*/ 2 w 3142"/>
                  <a:gd name="T53" fmla="*/ 0 h 44"/>
                  <a:gd name="T54" fmla="*/ 2 w 3142"/>
                  <a:gd name="T55" fmla="*/ 0 h 44"/>
                  <a:gd name="T56" fmla="*/ 2 w 3142"/>
                  <a:gd name="T57" fmla="*/ 0 h 44"/>
                  <a:gd name="T58" fmla="*/ 2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5" name="Freeform 19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3 h 319"/>
                  <a:gd name="T2" fmla="*/ 0 w 353"/>
                  <a:gd name="T3" fmla="*/ 3 h 319"/>
                  <a:gd name="T4" fmla="*/ 0 w 353"/>
                  <a:gd name="T5" fmla="*/ 3 h 319"/>
                  <a:gd name="T6" fmla="*/ 0 w 353"/>
                  <a:gd name="T7" fmla="*/ 3 h 319"/>
                  <a:gd name="T8" fmla="*/ 0 w 353"/>
                  <a:gd name="T9" fmla="*/ 2 h 319"/>
                  <a:gd name="T10" fmla="*/ 0 w 353"/>
                  <a:gd name="T11" fmla="*/ 2 h 319"/>
                  <a:gd name="T12" fmla="*/ 0 w 353"/>
                  <a:gd name="T13" fmla="*/ 2 h 319"/>
                  <a:gd name="T14" fmla="*/ 0 w 353"/>
                  <a:gd name="T15" fmla="*/ 2 h 319"/>
                  <a:gd name="T16" fmla="*/ 0 w 353"/>
                  <a:gd name="T17" fmla="*/ 1 h 319"/>
                  <a:gd name="T18" fmla="*/ 0 w 353"/>
                  <a:gd name="T19" fmla="*/ 1 h 319"/>
                  <a:gd name="T20" fmla="*/ 0 w 353"/>
                  <a:gd name="T21" fmla="*/ 1 h 319"/>
                  <a:gd name="T22" fmla="*/ 0 w 353"/>
                  <a:gd name="T23" fmla="*/ 2 h 319"/>
                  <a:gd name="T24" fmla="*/ 0 w 353"/>
                  <a:gd name="T25" fmla="*/ 2 h 319"/>
                  <a:gd name="T26" fmla="*/ 0 w 353"/>
                  <a:gd name="T27" fmla="*/ 1 h 319"/>
                  <a:gd name="T28" fmla="*/ 0 w 353"/>
                  <a:gd name="T29" fmla="*/ 1 h 319"/>
                  <a:gd name="T30" fmla="*/ 0 w 353"/>
                  <a:gd name="T31" fmla="*/ 1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1 h 319"/>
                  <a:gd name="T38" fmla="*/ 0 w 353"/>
                  <a:gd name="T39" fmla="*/ 1 h 319"/>
                  <a:gd name="T40" fmla="*/ 0 w 353"/>
                  <a:gd name="T41" fmla="*/ 1 h 319"/>
                  <a:gd name="T42" fmla="*/ 0 w 353"/>
                  <a:gd name="T43" fmla="*/ 1 h 319"/>
                  <a:gd name="T44" fmla="*/ 0 w 353"/>
                  <a:gd name="T45" fmla="*/ 1 h 319"/>
                  <a:gd name="T46" fmla="*/ 0 w 353"/>
                  <a:gd name="T47" fmla="*/ 1 h 319"/>
                  <a:gd name="T48" fmla="*/ 0 w 353"/>
                  <a:gd name="T49" fmla="*/ 1 h 319"/>
                  <a:gd name="T50" fmla="*/ 0 w 353"/>
                  <a:gd name="T51" fmla="*/ 2 h 319"/>
                  <a:gd name="T52" fmla="*/ 0 w 353"/>
                  <a:gd name="T53" fmla="*/ 2 h 319"/>
                  <a:gd name="T54" fmla="*/ 0 w 353"/>
                  <a:gd name="T55" fmla="*/ 2 h 319"/>
                  <a:gd name="T56" fmla="*/ 0 w 353"/>
                  <a:gd name="T57" fmla="*/ 2 h 319"/>
                  <a:gd name="T58" fmla="*/ 0 w 353"/>
                  <a:gd name="T59" fmla="*/ 2 h 319"/>
                  <a:gd name="T60" fmla="*/ 0 w 353"/>
                  <a:gd name="T61" fmla="*/ 2 h 319"/>
                  <a:gd name="T62" fmla="*/ 0 w 353"/>
                  <a:gd name="T63" fmla="*/ 2 h 319"/>
                  <a:gd name="T64" fmla="*/ 0 w 353"/>
                  <a:gd name="T65" fmla="*/ 2 h 319"/>
                  <a:gd name="T66" fmla="*/ 0 w 353"/>
                  <a:gd name="T67" fmla="*/ 2 h 319"/>
                  <a:gd name="T68" fmla="*/ 0 w 353"/>
                  <a:gd name="T69" fmla="*/ 3 h 319"/>
                  <a:gd name="T70" fmla="*/ 0 w 353"/>
                  <a:gd name="T71" fmla="*/ 3 h 319"/>
                  <a:gd name="T72" fmla="*/ 0 w 353"/>
                  <a:gd name="T73" fmla="*/ 3 h 319"/>
                  <a:gd name="T74" fmla="*/ 0 w 353"/>
                  <a:gd name="T75" fmla="*/ 3 h 319"/>
                  <a:gd name="T76" fmla="*/ 0 w 353"/>
                  <a:gd name="T77" fmla="*/ 3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6" name="Freeform 20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1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7" name="Freeform 21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8" name="Freeform 22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3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1 h 261"/>
                  <a:gd name="T16" fmla="*/ 0 w 65"/>
                  <a:gd name="T17" fmla="*/ 3 h 261"/>
                  <a:gd name="T18" fmla="*/ 0 w 65"/>
                  <a:gd name="T19" fmla="*/ 3 h 261"/>
                  <a:gd name="T20" fmla="*/ 0 w 65"/>
                  <a:gd name="T21" fmla="*/ 3 h 261"/>
                  <a:gd name="T22" fmla="*/ 0 w 65"/>
                  <a:gd name="T23" fmla="*/ 3 h 261"/>
                  <a:gd name="T24" fmla="*/ 0 w 65"/>
                  <a:gd name="T25" fmla="*/ 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19" name="Freeform 23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3 h 261"/>
                  <a:gd name="T2" fmla="*/ 0 w 111"/>
                  <a:gd name="T3" fmla="*/ 2 h 261"/>
                  <a:gd name="T4" fmla="*/ 0 w 111"/>
                  <a:gd name="T5" fmla="*/ 2 h 261"/>
                  <a:gd name="T6" fmla="*/ 0 w 111"/>
                  <a:gd name="T7" fmla="*/ 1 h 261"/>
                  <a:gd name="T8" fmla="*/ 0 w 111"/>
                  <a:gd name="T9" fmla="*/ 1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1 h 261"/>
                  <a:gd name="T22" fmla="*/ 0 w 111"/>
                  <a:gd name="T23" fmla="*/ 1 h 261"/>
                  <a:gd name="T24" fmla="*/ 0 w 111"/>
                  <a:gd name="T25" fmla="*/ 2 h 261"/>
                  <a:gd name="T26" fmla="*/ 0 w 111"/>
                  <a:gd name="T27" fmla="*/ 1 h 261"/>
                  <a:gd name="T28" fmla="*/ 0 w 111"/>
                  <a:gd name="T29" fmla="*/ 1 h 261"/>
                  <a:gd name="T30" fmla="*/ 0 w 111"/>
                  <a:gd name="T31" fmla="*/ 1 h 261"/>
                  <a:gd name="T32" fmla="*/ 0 w 111"/>
                  <a:gd name="T33" fmla="*/ 2 h 261"/>
                  <a:gd name="T34" fmla="*/ 0 w 111"/>
                  <a:gd name="T35" fmla="*/ 2 h 261"/>
                  <a:gd name="T36" fmla="*/ 0 w 111"/>
                  <a:gd name="T37" fmla="*/ 2 h 261"/>
                  <a:gd name="T38" fmla="*/ 0 w 111"/>
                  <a:gd name="T39" fmla="*/ 2 h 261"/>
                  <a:gd name="T40" fmla="*/ 0 w 111"/>
                  <a:gd name="T41" fmla="*/ 2 h 261"/>
                  <a:gd name="T42" fmla="*/ 0 w 111"/>
                  <a:gd name="T43" fmla="*/ 2 h 261"/>
                  <a:gd name="T44" fmla="*/ 0 w 111"/>
                  <a:gd name="T45" fmla="*/ 2 h 261"/>
                  <a:gd name="T46" fmla="*/ 0 w 111"/>
                  <a:gd name="T47" fmla="*/ 2 h 261"/>
                  <a:gd name="T48" fmla="*/ 0 w 111"/>
                  <a:gd name="T49" fmla="*/ 2 h 261"/>
                  <a:gd name="T50" fmla="*/ 0 w 111"/>
                  <a:gd name="T51" fmla="*/ 2 h 261"/>
                  <a:gd name="T52" fmla="*/ 0 w 111"/>
                  <a:gd name="T53" fmla="*/ 3 h 261"/>
                  <a:gd name="T54" fmla="*/ 0 w 111"/>
                  <a:gd name="T55" fmla="*/ 3 h 261"/>
                  <a:gd name="T56" fmla="*/ 0 w 111"/>
                  <a:gd name="T57" fmla="*/ 3 h 261"/>
                  <a:gd name="T58" fmla="*/ 0 w 111"/>
                  <a:gd name="T59" fmla="*/ 3 h 261"/>
                  <a:gd name="T60" fmla="*/ 0 w 111"/>
                  <a:gd name="T61" fmla="*/ 3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0" name="Freeform 24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1" name="Freeform 25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2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1 h 188"/>
                  <a:gd name="T8" fmla="*/ 0 w 16"/>
                  <a:gd name="T9" fmla="*/ 2 h 188"/>
                  <a:gd name="T10" fmla="*/ 0 w 16"/>
                  <a:gd name="T11" fmla="*/ 2 h 188"/>
                  <a:gd name="T12" fmla="*/ 0 w 16"/>
                  <a:gd name="T13" fmla="*/ 2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2" name="Freeform 26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2 h 173"/>
                  <a:gd name="T8" fmla="*/ 0 w 34"/>
                  <a:gd name="T9" fmla="*/ 2 h 173"/>
                  <a:gd name="T10" fmla="*/ 0 w 34"/>
                  <a:gd name="T11" fmla="*/ 2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3" name="Freeform 27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2 h 173"/>
                  <a:gd name="T2" fmla="*/ 0 w 177"/>
                  <a:gd name="T3" fmla="*/ 1 h 173"/>
                  <a:gd name="T4" fmla="*/ 0 w 177"/>
                  <a:gd name="T5" fmla="*/ 1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1 h 173"/>
                  <a:gd name="T18" fmla="*/ 0 w 177"/>
                  <a:gd name="T19" fmla="*/ 1 h 173"/>
                  <a:gd name="T20" fmla="*/ 0 w 177"/>
                  <a:gd name="T21" fmla="*/ 1 h 173"/>
                  <a:gd name="T22" fmla="*/ 0 w 177"/>
                  <a:gd name="T23" fmla="*/ 1 h 173"/>
                  <a:gd name="T24" fmla="*/ 0 w 177"/>
                  <a:gd name="T25" fmla="*/ 2 h 173"/>
                  <a:gd name="T26" fmla="*/ 0 w 177"/>
                  <a:gd name="T27" fmla="*/ 2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4" name="Freeform 28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5" name="Freeform 29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1 w 3093"/>
                  <a:gd name="T21" fmla="*/ 0 h 30"/>
                  <a:gd name="T22" fmla="*/ 1 w 3093"/>
                  <a:gd name="T23" fmla="*/ 0 h 30"/>
                  <a:gd name="T24" fmla="*/ 1 w 3093"/>
                  <a:gd name="T25" fmla="*/ 0 h 30"/>
                  <a:gd name="T26" fmla="*/ 1 w 3093"/>
                  <a:gd name="T27" fmla="*/ 0 h 30"/>
                  <a:gd name="T28" fmla="*/ 1 w 3093"/>
                  <a:gd name="T29" fmla="*/ 0 h 30"/>
                  <a:gd name="T30" fmla="*/ 1 w 3093"/>
                  <a:gd name="T31" fmla="*/ 0 h 30"/>
                  <a:gd name="T32" fmla="*/ 1 w 3093"/>
                  <a:gd name="T33" fmla="*/ 0 h 30"/>
                  <a:gd name="T34" fmla="*/ 2 w 3093"/>
                  <a:gd name="T35" fmla="*/ 0 h 30"/>
                  <a:gd name="T36" fmla="*/ 2 w 3093"/>
                  <a:gd name="T37" fmla="*/ 0 h 30"/>
                  <a:gd name="T38" fmla="*/ 2 w 3093"/>
                  <a:gd name="T39" fmla="*/ 0 h 30"/>
                  <a:gd name="T40" fmla="*/ 2 w 3093"/>
                  <a:gd name="T41" fmla="*/ 0 h 30"/>
                  <a:gd name="T42" fmla="*/ 2 w 3093"/>
                  <a:gd name="T43" fmla="*/ 0 h 30"/>
                  <a:gd name="T44" fmla="*/ 2 w 3093"/>
                  <a:gd name="T45" fmla="*/ 0 h 30"/>
                  <a:gd name="T46" fmla="*/ 2 w 3093"/>
                  <a:gd name="T47" fmla="*/ 0 h 30"/>
                  <a:gd name="T48" fmla="*/ 2 w 3093"/>
                  <a:gd name="T49" fmla="*/ 0 h 30"/>
                  <a:gd name="T50" fmla="*/ 2 w 3093"/>
                  <a:gd name="T51" fmla="*/ 0 h 30"/>
                  <a:gd name="T52" fmla="*/ 2 w 3093"/>
                  <a:gd name="T53" fmla="*/ 0 h 30"/>
                  <a:gd name="T54" fmla="*/ 2 w 3093"/>
                  <a:gd name="T55" fmla="*/ 0 h 30"/>
                  <a:gd name="T56" fmla="*/ 2 w 3093"/>
                  <a:gd name="T57" fmla="*/ 0 h 30"/>
                  <a:gd name="T58" fmla="*/ 2 w 3093"/>
                  <a:gd name="T59" fmla="*/ 0 h 30"/>
                  <a:gd name="T60" fmla="*/ 2 w 3093"/>
                  <a:gd name="T61" fmla="*/ 0 h 30"/>
                  <a:gd name="T62" fmla="*/ 2 w 3093"/>
                  <a:gd name="T63" fmla="*/ 0 h 30"/>
                  <a:gd name="T64" fmla="*/ 2 w 3093"/>
                  <a:gd name="T65" fmla="*/ 0 h 30"/>
                  <a:gd name="T66" fmla="*/ 2 w 3093"/>
                  <a:gd name="T67" fmla="*/ 0 h 30"/>
                  <a:gd name="T68" fmla="*/ 2 w 3093"/>
                  <a:gd name="T69" fmla="*/ 0 h 30"/>
                  <a:gd name="T70" fmla="*/ 1 w 3093"/>
                  <a:gd name="T71" fmla="*/ 0 h 30"/>
                  <a:gd name="T72" fmla="*/ 1 w 3093"/>
                  <a:gd name="T73" fmla="*/ 0 h 30"/>
                  <a:gd name="T74" fmla="*/ 1 w 3093"/>
                  <a:gd name="T75" fmla="*/ 0 h 30"/>
                  <a:gd name="T76" fmla="*/ 1 w 3093"/>
                  <a:gd name="T77" fmla="*/ 0 h 30"/>
                  <a:gd name="T78" fmla="*/ 1 w 3093"/>
                  <a:gd name="T79" fmla="*/ 0 h 30"/>
                  <a:gd name="T80" fmla="*/ 1 w 3093"/>
                  <a:gd name="T81" fmla="*/ 0 h 30"/>
                  <a:gd name="T82" fmla="*/ 1 w 3093"/>
                  <a:gd name="T83" fmla="*/ 0 h 30"/>
                  <a:gd name="T84" fmla="*/ 1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6" name="Freeform 30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1 h 100"/>
                  <a:gd name="T12" fmla="*/ 0 w 96"/>
                  <a:gd name="T13" fmla="*/ 1 h 100"/>
                  <a:gd name="T14" fmla="*/ 0 w 96"/>
                  <a:gd name="T15" fmla="*/ 1 h 100"/>
                  <a:gd name="T16" fmla="*/ 0 w 96"/>
                  <a:gd name="T17" fmla="*/ 1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7" name="Freeform 31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1 h 100"/>
                  <a:gd name="T2" fmla="*/ 0 w 208"/>
                  <a:gd name="T3" fmla="*/ 1 h 100"/>
                  <a:gd name="T4" fmla="*/ 0 w 208"/>
                  <a:gd name="T5" fmla="*/ 1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1 h 100"/>
                  <a:gd name="T22" fmla="*/ 0 w 208"/>
                  <a:gd name="T23" fmla="*/ 1 h 100"/>
                  <a:gd name="T24" fmla="*/ 0 w 208"/>
                  <a:gd name="T25" fmla="*/ 1 h 100"/>
                  <a:gd name="T26" fmla="*/ 0 w 208"/>
                  <a:gd name="T27" fmla="*/ 1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8" name="Freeform 32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0 w 2259"/>
                  <a:gd name="T1" fmla="*/ 20 h 2042"/>
                  <a:gd name="T2" fmla="*/ 0 w 2259"/>
                  <a:gd name="T3" fmla="*/ 18 h 2042"/>
                  <a:gd name="T4" fmla="*/ 0 w 2259"/>
                  <a:gd name="T5" fmla="*/ 19 h 2042"/>
                  <a:gd name="T6" fmla="*/ 0 w 2259"/>
                  <a:gd name="T7" fmla="*/ 18 h 2042"/>
                  <a:gd name="T8" fmla="*/ 1 w 2259"/>
                  <a:gd name="T9" fmla="*/ 20 h 2042"/>
                  <a:gd name="T10" fmla="*/ 1 w 2259"/>
                  <a:gd name="T11" fmla="*/ 14 h 2042"/>
                  <a:gd name="T12" fmla="*/ 1 w 2259"/>
                  <a:gd name="T13" fmla="*/ 11 h 2042"/>
                  <a:gd name="T14" fmla="*/ 1 w 2259"/>
                  <a:gd name="T15" fmla="*/ 11 h 2042"/>
                  <a:gd name="T16" fmla="*/ 1 w 2259"/>
                  <a:gd name="T17" fmla="*/ 13 h 2042"/>
                  <a:gd name="T18" fmla="*/ 1 w 2259"/>
                  <a:gd name="T19" fmla="*/ 14 h 2042"/>
                  <a:gd name="T20" fmla="*/ 0 w 2259"/>
                  <a:gd name="T21" fmla="*/ 17 h 2042"/>
                  <a:gd name="T22" fmla="*/ 1 w 2259"/>
                  <a:gd name="T23" fmla="*/ 16 h 2042"/>
                  <a:gd name="T24" fmla="*/ 1 w 2259"/>
                  <a:gd name="T25" fmla="*/ 16 h 2042"/>
                  <a:gd name="T26" fmla="*/ 1 w 2259"/>
                  <a:gd name="T27" fmla="*/ 15 h 2042"/>
                  <a:gd name="T28" fmla="*/ 1 w 2259"/>
                  <a:gd name="T29" fmla="*/ 14 h 2042"/>
                  <a:gd name="T30" fmla="*/ 1 w 2259"/>
                  <a:gd name="T31" fmla="*/ 15 h 2042"/>
                  <a:gd name="T32" fmla="*/ 1 w 2259"/>
                  <a:gd name="T33" fmla="*/ 17 h 2042"/>
                  <a:gd name="T34" fmla="*/ 1 w 2259"/>
                  <a:gd name="T35" fmla="*/ 18 h 2042"/>
                  <a:gd name="T36" fmla="*/ 1 w 2259"/>
                  <a:gd name="T37" fmla="*/ 18 h 2042"/>
                  <a:gd name="T38" fmla="*/ 1 w 2259"/>
                  <a:gd name="T39" fmla="*/ 17 h 2042"/>
                  <a:gd name="T40" fmla="*/ 1 w 2259"/>
                  <a:gd name="T41" fmla="*/ 19 h 2042"/>
                  <a:gd name="T42" fmla="*/ 1 w 2259"/>
                  <a:gd name="T43" fmla="*/ 14 h 2042"/>
                  <a:gd name="T44" fmla="*/ 1 w 2259"/>
                  <a:gd name="T45" fmla="*/ 14 h 2042"/>
                  <a:gd name="T46" fmla="*/ 1 w 2259"/>
                  <a:gd name="T47" fmla="*/ 10 h 2042"/>
                  <a:gd name="T48" fmla="*/ 1 w 2259"/>
                  <a:gd name="T49" fmla="*/ 10 h 2042"/>
                  <a:gd name="T50" fmla="*/ 1 w 2259"/>
                  <a:gd name="T51" fmla="*/ 10 h 2042"/>
                  <a:gd name="T52" fmla="*/ 1 w 2259"/>
                  <a:gd name="T53" fmla="*/ 12 h 2042"/>
                  <a:gd name="T54" fmla="*/ 1 w 2259"/>
                  <a:gd name="T55" fmla="*/ 13 h 2042"/>
                  <a:gd name="T56" fmla="*/ 1 w 2259"/>
                  <a:gd name="T57" fmla="*/ 12 h 2042"/>
                  <a:gd name="T58" fmla="*/ 1 w 2259"/>
                  <a:gd name="T59" fmla="*/ 9 h 2042"/>
                  <a:gd name="T60" fmla="*/ 1 w 2259"/>
                  <a:gd name="T61" fmla="*/ 8 h 2042"/>
                  <a:gd name="T62" fmla="*/ 1 w 2259"/>
                  <a:gd name="T63" fmla="*/ 8 h 2042"/>
                  <a:gd name="T64" fmla="*/ 1 w 2259"/>
                  <a:gd name="T65" fmla="*/ 10 h 2042"/>
                  <a:gd name="T66" fmla="*/ 1 w 2259"/>
                  <a:gd name="T67" fmla="*/ 10 h 2042"/>
                  <a:gd name="T68" fmla="*/ 1 w 2259"/>
                  <a:gd name="T69" fmla="*/ 9 h 2042"/>
                  <a:gd name="T70" fmla="*/ 1 w 2259"/>
                  <a:gd name="T71" fmla="*/ 9 h 2042"/>
                  <a:gd name="T72" fmla="*/ 1 w 2259"/>
                  <a:gd name="T73" fmla="*/ 9 h 2042"/>
                  <a:gd name="T74" fmla="*/ 1 w 2259"/>
                  <a:gd name="T75" fmla="*/ 5 h 2042"/>
                  <a:gd name="T76" fmla="*/ 1 w 2259"/>
                  <a:gd name="T77" fmla="*/ 0 h 2042"/>
                  <a:gd name="T78" fmla="*/ 1 w 2259"/>
                  <a:gd name="T79" fmla="*/ 1 h 2042"/>
                  <a:gd name="T80" fmla="*/ 1 w 2259"/>
                  <a:gd name="T81" fmla="*/ 0 h 2042"/>
                  <a:gd name="T82" fmla="*/ 1 w 2259"/>
                  <a:gd name="T83" fmla="*/ 3 h 2042"/>
                  <a:gd name="T84" fmla="*/ 1 w 2259"/>
                  <a:gd name="T85" fmla="*/ 6 h 2042"/>
                  <a:gd name="T86" fmla="*/ 1 w 2259"/>
                  <a:gd name="T87" fmla="*/ 4 h 2042"/>
                  <a:gd name="T88" fmla="*/ 1 w 2259"/>
                  <a:gd name="T89" fmla="*/ 5 h 2042"/>
                  <a:gd name="T90" fmla="*/ 1 w 2259"/>
                  <a:gd name="T91" fmla="*/ 13 h 2042"/>
                  <a:gd name="T92" fmla="*/ 1 w 2259"/>
                  <a:gd name="T93" fmla="*/ 15 h 2042"/>
                  <a:gd name="T94" fmla="*/ 1 w 2259"/>
                  <a:gd name="T95" fmla="*/ 15 h 2042"/>
                  <a:gd name="T96" fmla="*/ 1 w 2259"/>
                  <a:gd name="T97" fmla="*/ 15 h 2042"/>
                  <a:gd name="T98" fmla="*/ 1 w 2259"/>
                  <a:gd name="T99" fmla="*/ 13 h 2042"/>
                  <a:gd name="T100" fmla="*/ 1 w 2259"/>
                  <a:gd name="T101" fmla="*/ 19 h 2042"/>
                  <a:gd name="T102" fmla="*/ 1 w 2259"/>
                  <a:gd name="T103" fmla="*/ 18 h 2042"/>
                  <a:gd name="T104" fmla="*/ 1 w 2259"/>
                  <a:gd name="T105" fmla="*/ 20 h 2042"/>
                  <a:gd name="T106" fmla="*/ 1 w 2259"/>
                  <a:gd name="T107" fmla="*/ 18 h 2042"/>
                  <a:gd name="T108" fmla="*/ 1 w 2259"/>
                  <a:gd name="T109" fmla="*/ 20 h 2042"/>
                  <a:gd name="T110" fmla="*/ 0 w 2259"/>
                  <a:gd name="T111" fmla="*/ 19 h 2042"/>
                  <a:gd name="T112" fmla="*/ 0 w 2259"/>
                  <a:gd name="T113" fmla="*/ 19 h 2042"/>
                  <a:gd name="T114" fmla="*/ 0 w 2259"/>
                  <a:gd name="T115" fmla="*/ 2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29" name="Freeform 33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8 h 783"/>
                  <a:gd name="T2" fmla="*/ 0 w 2197"/>
                  <a:gd name="T3" fmla="*/ 7 h 783"/>
                  <a:gd name="T4" fmla="*/ 0 w 2197"/>
                  <a:gd name="T5" fmla="*/ 7 h 783"/>
                  <a:gd name="T6" fmla="*/ 1 w 2197"/>
                  <a:gd name="T7" fmla="*/ 8 h 783"/>
                  <a:gd name="T8" fmla="*/ 1 w 2197"/>
                  <a:gd name="T9" fmla="*/ 7 h 783"/>
                  <a:gd name="T10" fmla="*/ 1 w 2197"/>
                  <a:gd name="T11" fmla="*/ 7 h 783"/>
                  <a:gd name="T12" fmla="*/ 1 w 2197"/>
                  <a:gd name="T13" fmla="*/ 5 h 783"/>
                  <a:gd name="T14" fmla="*/ 1 w 2197"/>
                  <a:gd name="T15" fmla="*/ 5 h 783"/>
                  <a:gd name="T16" fmla="*/ 1 w 2197"/>
                  <a:gd name="T17" fmla="*/ 5 h 783"/>
                  <a:gd name="T18" fmla="*/ 1 w 2197"/>
                  <a:gd name="T19" fmla="*/ 5 h 783"/>
                  <a:gd name="T20" fmla="*/ 1 w 2197"/>
                  <a:gd name="T21" fmla="*/ 5 h 783"/>
                  <a:gd name="T22" fmla="*/ 1 w 2197"/>
                  <a:gd name="T23" fmla="*/ 5 h 783"/>
                  <a:gd name="T24" fmla="*/ 1 w 2197"/>
                  <a:gd name="T25" fmla="*/ 4 h 783"/>
                  <a:gd name="T26" fmla="*/ 1 w 2197"/>
                  <a:gd name="T27" fmla="*/ 4 h 783"/>
                  <a:gd name="T28" fmla="*/ 1 w 2197"/>
                  <a:gd name="T29" fmla="*/ 3 h 783"/>
                  <a:gd name="T30" fmla="*/ 1 w 2197"/>
                  <a:gd name="T31" fmla="*/ 3 h 783"/>
                  <a:gd name="T32" fmla="*/ 1 w 2197"/>
                  <a:gd name="T33" fmla="*/ 2 h 783"/>
                  <a:gd name="T34" fmla="*/ 1 w 2197"/>
                  <a:gd name="T35" fmla="*/ 0 h 783"/>
                  <a:gd name="T36" fmla="*/ 1 w 2197"/>
                  <a:gd name="T37" fmla="*/ 0 h 783"/>
                  <a:gd name="T38" fmla="*/ 1 w 2197"/>
                  <a:gd name="T39" fmla="*/ 0 h 783"/>
                  <a:gd name="T40" fmla="*/ 1 w 2197"/>
                  <a:gd name="T41" fmla="*/ 1 h 783"/>
                  <a:gd name="T42" fmla="*/ 1 w 2197"/>
                  <a:gd name="T43" fmla="*/ 2 h 783"/>
                  <a:gd name="T44" fmla="*/ 1 w 2197"/>
                  <a:gd name="T45" fmla="*/ 2 h 783"/>
                  <a:gd name="T46" fmla="*/ 1 w 2197"/>
                  <a:gd name="T47" fmla="*/ 3 h 783"/>
                  <a:gd name="T48" fmla="*/ 1 w 2197"/>
                  <a:gd name="T49" fmla="*/ 3 h 783"/>
                  <a:gd name="T50" fmla="*/ 1 w 2197"/>
                  <a:gd name="T51" fmla="*/ 4 h 783"/>
                  <a:gd name="T52" fmla="*/ 1 w 2197"/>
                  <a:gd name="T53" fmla="*/ 4 h 783"/>
                  <a:gd name="T54" fmla="*/ 1 w 2197"/>
                  <a:gd name="T55" fmla="*/ 5 h 783"/>
                  <a:gd name="T56" fmla="*/ 1 w 2197"/>
                  <a:gd name="T57" fmla="*/ 5 h 783"/>
                  <a:gd name="T58" fmla="*/ 1 w 2197"/>
                  <a:gd name="T59" fmla="*/ 5 h 783"/>
                  <a:gd name="T60" fmla="*/ 1 w 2197"/>
                  <a:gd name="T61" fmla="*/ 6 h 783"/>
                  <a:gd name="T62" fmla="*/ 1 w 2197"/>
                  <a:gd name="T63" fmla="*/ 6 h 783"/>
                  <a:gd name="T64" fmla="*/ 1 w 2197"/>
                  <a:gd name="T65" fmla="*/ 6 h 783"/>
                  <a:gd name="T66" fmla="*/ 1 w 2197"/>
                  <a:gd name="T67" fmla="*/ 6 h 783"/>
                  <a:gd name="T68" fmla="*/ 1 w 2197"/>
                  <a:gd name="T69" fmla="*/ 8 h 783"/>
                  <a:gd name="T70" fmla="*/ 0 w 2197"/>
                  <a:gd name="T71" fmla="*/ 8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0" name="Freeform 34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1" name="Freeform 35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10 h 985"/>
                  <a:gd name="T2" fmla="*/ 0 w 2261"/>
                  <a:gd name="T3" fmla="*/ 9 h 985"/>
                  <a:gd name="T4" fmla="*/ 0 w 2261"/>
                  <a:gd name="T5" fmla="*/ 9 h 985"/>
                  <a:gd name="T6" fmla="*/ 1 w 2261"/>
                  <a:gd name="T7" fmla="*/ 9 h 985"/>
                  <a:gd name="T8" fmla="*/ 1 w 2261"/>
                  <a:gd name="T9" fmla="*/ 9 h 985"/>
                  <a:gd name="T10" fmla="*/ 1 w 2261"/>
                  <a:gd name="T11" fmla="*/ 7 h 985"/>
                  <a:gd name="T12" fmla="*/ 1 w 2261"/>
                  <a:gd name="T13" fmla="*/ 7 h 985"/>
                  <a:gd name="T14" fmla="*/ 1 w 2261"/>
                  <a:gd name="T15" fmla="*/ 7 h 985"/>
                  <a:gd name="T16" fmla="*/ 1 w 2261"/>
                  <a:gd name="T17" fmla="*/ 7 h 985"/>
                  <a:gd name="T18" fmla="*/ 1 w 2261"/>
                  <a:gd name="T19" fmla="*/ 7 h 985"/>
                  <a:gd name="T20" fmla="*/ 1 w 2261"/>
                  <a:gd name="T21" fmla="*/ 6 h 985"/>
                  <a:gd name="T22" fmla="*/ 1 w 2261"/>
                  <a:gd name="T23" fmla="*/ 5 h 985"/>
                  <a:gd name="T24" fmla="*/ 1 w 2261"/>
                  <a:gd name="T25" fmla="*/ 5 h 985"/>
                  <a:gd name="T26" fmla="*/ 1 w 2261"/>
                  <a:gd name="T27" fmla="*/ 5 h 985"/>
                  <a:gd name="T28" fmla="*/ 1 w 2261"/>
                  <a:gd name="T29" fmla="*/ 4 h 985"/>
                  <a:gd name="T30" fmla="*/ 1 w 2261"/>
                  <a:gd name="T31" fmla="*/ 3 h 985"/>
                  <a:gd name="T32" fmla="*/ 1 w 2261"/>
                  <a:gd name="T33" fmla="*/ 3 h 985"/>
                  <a:gd name="T34" fmla="*/ 1 w 2261"/>
                  <a:gd name="T35" fmla="*/ 3 h 985"/>
                  <a:gd name="T36" fmla="*/ 1 w 2261"/>
                  <a:gd name="T37" fmla="*/ 1 h 985"/>
                  <a:gd name="T38" fmla="*/ 1 w 2261"/>
                  <a:gd name="T39" fmla="*/ 0 h 985"/>
                  <a:gd name="T40" fmla="*/ 1 w 2261"/>
                  <a:gd name="T41" fmla="*/ 0 h 985"/>
                  <a:gd name="T42" fmla="*/ 1 w 2261"/>
                  <a:gd name="T43" fmla="*/ 0 h 985"/>
                  <a:gd name="T44" fmla="*/ 1 w 2261"/>
                  <a:gd name="T45" fmla="*/ 1 h 985"/>
                  <a:gd name="T46" fmla="*/ 1 w 2261"/>
                  <a:gd name="T47" fmla="*/ 1 h 985"/>
                  <a:gd name="T48" fmla="*/ 1 w 2261"/>
                  <a:gd name="T49" fmla="*/ 2 h 985"/>
                  <a:gd name="T50" fmla="*/ 1 w 2261"/>
                  <a:gd name="T51" fmla="*/ 3 h 985"/>
                  <a:gd name="T52" fmla="*/ 1 w 2261"/>
                  <a:gd name="T53" fmla="*/ 4 h 985"/>
                  <a:gd name="T54" fmla="*/ 1 w 2261"/>
                  <a:gd name="T55" fmla="*/ 5 h 985"/>
                  <a:gd name="T56" fmla="*/ 1 w 2261"/>
                  <a:gd name="T57" fmla="*/ 6 h 985"/>
                  <a:gd name="T58" fmla="*/ 1 w 2261"/>
                  <a:gd name="T59" fmla="*/ 6 h 985"/>
                  <a:gd name="T60" fmla="*/ 1 w 2261"/>
                  <a:gd name="T61" fmla="*/ 7 h 985"/>
                  <a:gd name="T62" fmla="*/ 1 w 2261"/>
                  <a:gd name="T63" fmla="*/ 7 h 985"/>
                  <a:gd name="T64" fmla="*/ 1 w 2261"/>
                  <a:gd name="T65" fmla="*/ 7 h 985"/>
                  <a:gd name="T66" fmla="*/ 1 w 2261"/>
                  <a:gd name="T67" fmla="*/ 8 h 985"/>
                  <a:gd name="T68" fmla="*/ 1 w 2261"/>
                  <a:gd name="T69" fmla="*/ 8 h 985"/>
                  <a:gd name="T70" fmla="*/ 1 w 2261"/>
                  <a:gd name="T71" fmla="*/ 8 h 985"/>
                  <a:gd name="T72" fmla="*/ 1 w 2261"/>
                  <a:gd name="T73" fmla="*/ 8 h 985"/>
                  <a:gd name="T74" fmla="*/ 1 w 2261"/>
                  <a:gd name="T75" fmla="*/ 8 h 985"/>
                  <a:gd name="T76" fmla="*/ 1 w 2261"/>
                  <a:gd name="T77" fmla="*/ 8 h 985"/>
                  <a:gd name="T78" fmla="*/ 1 w 2261"/>
                  <a:gd name="T79" fmla="*/ 10 h 985"/>
                  <a:gd name="T80" fmla="*/ 1 w 2261"/>
                  <a:gd name="T81" fmla="*/ 10 h 985"/>
                  <a:gd name="T82" fmla="*/ 0 w 2261"/>
                  <a:gd name="T83" fmla="*/ 10 h 985"/>
                  <a:gd name="T84" fmla="*/ 0 w 2261"/>
                  <a:gd name="T85" fmla="*/ 1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2" name="Freeform 36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2 h 275"/>
                  <a:gd name="T2" fmla="*/ 0 w 64"/>
                  <a:gd name="T3" fmla="*/ 2 h 275"/>
                  <a:gd name="T4" fmla="*/ 0 w 64"/>
                  <a:gd name="T5" fmla="*/ 1 h 275"/>
                  <a:gd name="T6" fmla="*/ 0 w 64"/>
                  <a:gd name="T7" fmla="*/ 1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1 h 275"/>
                  <a:gd name="T14" fmla="*/ 0 w 64"/>
                  <a:gd name="T15" fmla="*/ 1 h 275"/>
                  <a:gd name="T16" fmla="*/ 0 w 64"/>
                  <a:gd name="T17" fmla="*/ 2 h 275"/>
                  <a:gd name="T18" fmla="*/ 0 w 64"/>
                  <a:gd name="T19" fmla="*/ 3 h 275"/>
                  <a:gd name="T20" fmla="*/ 0 w 64"/>
                  <a:gd name="T21" fmla="*/ 3 h 275"/>
                  <a:gd name="T22" fmla="*/ 0 w 64"/>
                  <a:gd name="T23" fmla="*/ 3 h 275"/>
                  <a:gd name="T24" fmla="*/ 0 w 64"/>
                  <a:gd name="T25" fmla="*/ 3 h 275"/>
                  <a:gd name="T26" fmla="*/ 0 w 64"/>
                  <a:gd name="T27" fmla="*/ 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3" name="Freeform 37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5 h 522"/>
                  <a:gd name="T2" fmla="*/ 0 w 577"/>
                  <a:gd name="T3" fmla="*/ 5 h 522"/>
                  <a:gd name="T4" fmla="*/ 0 w 577"/>
                  <a:gd name="T5" fmla="*/ 5 h 522"/>
                  <a:gd name="T6" fmla="*/ 0 w 577"/>
                  <a:gd name="T7" fmla="*/ 4 h 522"/>
                  <a:gd name="T8" fmla="*/ 0 w 577"/>
                  <a:gd name="T9" fmla="*/ 4 h 522"/>
                  <a:gd name="T10" fmla="*/ 0 w 577"/>
                  <a:gd name="T11" fmla="*/ 4 h 522"/>
                  <a:gd name="T12" fmla="*/ 0 w 577"/>
                  <a:gd name="T13" fmla="*/ 3 h 522"/>
                  <a:gd name="T14" fmla="*/ 0 w 577"/>
                  <a:gd name="T15" fmla="*/ 3 h 522"/>
                  <a:gd name="T16" fmla="*/ 0 w 577"/>
                  <a:gd name="T17" fmla="*/ 3 h 522"/>
                  <a:gd name="T18" fmla="*/ 0 w 577"/>
                  <a:gd name="T19" fmla="*/ 3 h 522"/>
                  <a:gd name="T20" fmla="*/ 0 w 577"/>
                  <a:gd name="T21" fmla="*/ 3 h 522"/>
                  <a:gd name="T22" fmla="*/ 0 w 577"/>
                  <a:gd name="T23" fmla="*/ 3 h 522"/>
                  <a:gd name="T24" fmla="*/ 0 w 577"/>
                  <a:gd name="T25" fmla="*/ 4 h 522"/>
                  <a:gd name="T26" fmla="*/ 0 w 577"/>
                  <a:gd name="T27" fmla="*/ 4 h 522"/>
                  <a:gd name="T28" fmla="*/ 0 w 577"/>
                  <a:gd name="T29" fmla="*/ 4 h 522"/>
                  <a:gd name="T30" fmla="*/ 0 w 577"/>
                  <a:gd name="T31" fmla="*/ 3 h 522"/>
                  <a:gd name="T32" fmla="*/ 0 w 577"/>
                  <a:gd name="T33" fmla="*/ 3 h 522"/>
                  <a:gd name="T34" fmla="*/ 0 w 577"/>
                  <a:gd name="T35" fmla="*/ 3 h 522"/>
                  <a:gd name="T36" fmla="*/ 0 w 577"/>
                  <a:gd name="T37" fmla="*/ 3 h 522"/>
                  <a:gd name="T38" fmla="*/ 0 w 577"/>
                  <a:gd name="T39" fmla="*/ 3 h 522"/>
                  <a:gd name="T40" fmla="*/ 0 w 577"/>
                  <a:gd name="T41" fmla="*/ 3 h 522"/>
                  <a:gd name="T42" fmla="*/ 0 w 577"/>
                  <a:gd name="T43" fmla="*/ 3 h 522"/>
                  <a:gd name="T44" fmla="*/ 0 w 577"/>
                  <a:gd name="T45" fmla="*/ 3 h 522"/>
                  <a:gd name="T46" fmla="*/ 0 w 577"/>
                  <a:gd name="T47" fmla="*/ 4 h 522"/>
                  <a:gd name="T48" fmla="*/ 0 w 577"/>
                  <a:gd name="T49" fmla="*/ 4 h 522"/>
                  <a:gd name="T50" fmla="*/ 0 w 577"/>
                  <a:gd name="T51" fmla="*/ 4 h 522"/>
                  <a:gd name="T52" fmla="*/ 0 w 577"/>
                  <a:gd name="T53" fmla="*/ 4 h 522"/>
                  <a:gd name="T54" fmla="*/ 0 w 577"/>
                  <a:gd name="T55" fmla="*/ 4 h 522"/>
                  <a:gd name="T56" fmla="*/ 0 w 577"/>
                  <a:gd name="T57" fmla="*/ 3 h 522"/>
                  <a:gd name="T58" fmla="*/ 0 w 577"/>
                  <a:gd name="T59" fmla="*/ 3 h 522"/>
                  <a:gd name="T60" fmla="*/ 0 w 577"/>
                  <a:gd name="T61" fmla="*/ 3 h 522"/>
                  <a:gd name="T62" fmla="*/ 0 w 577"/>
                  <a:gd name="T63" fmla="*/ 3 h 522"/>
                  <a:gd name="T64" fmla="*/ 0 w 577"/>
                  <a:gd name="T65" fmla="*/ 3 h 522"/>
                  <a:gd name="T66" fmla="*/ 0 w 577"/>
                  <a:gd name="T67" fmla="*/ 3 h 522"/>
                  <a:gd name="T68" fmla="*/ 0 w 577"/>
                  <a:gd name="T69" fmla="*/ 3 h 522"/>
                  <a:gd name="T70" fmla="*/ 0 w 577"/>
                  <a:gd name="T71" fmla="*/ 3 h 522"/>
                  <a:gd name="T72" fmla="*/ 0 w 577"/>
                  <a:gd name="T73" fmla="*/ 3 h 522"/>
                  <a:gd name="T74" fmla="*/ 0 w 577"/>
                  <a:gd name="T75" fmla="*/ 3 h 522"/>
                  <a:gd name="T76" fmla="*/ 0 w 577"/>
                  <a:gd name="T77" fmla="*/ 2 h 522"/>
                  <a:gd name="T78" fmla="*/ 0 w 577"/>
                  <a:gd name="T79" fmla="*/ 2 h 522"/>
                  <a:gd name="T80" fmla="*/ 0 w 577"/>
                  <a:gd name="T81" fmla="*/ 1 h 522"/>
                  <a:gd name="T82" fmla="*/ 0 w 577"/>
                  <a:gd name="T83" fmla="*/ 0 h 522"/>
                  <a:gd name="T84" fmla="*/ 0 w 577"/>
                  <a:gd name="T85" fmla="*/ 1 h 522"/>
                  <a:gd name="T86" fmla="*/ 0 w 577"/>
                  <a:gd name="T87" fmla="*/ 1 h 522"/>
                  <a:gd name="T88" fmla="*/ 0 w 577"/>
                  <a:gd name="T89" fmla="*/ 1 h 522"/>
                  <a:gd name="T90" fmla="*/ 0 w 577"/>
                  <a:gd name="T91" fmla="*/ 2 h 522"/>
                  <a:gd name="T92" fmla="*/ 0 w 577"/>
                  <a:gd name="T93" fmla="*/ 2 h 522"/>
                  <a:gd name="T94" fmla="*/ 0 w 577"/>
                  <a:gd name="T95" fmla="*/ 2 h 522"/>
                  <a:gd name="T96" fmla="*/ 0 w 577"/>
                  <a:gd name="T97" fmla="*/ 2 h 522"/>
                  <a:gd name="T98" fmla="*/ 0 w 577"/>
                  <a:gd name="T99" fmla="*/ 2 h 522"/>
                  <a:gd name="T100" fmla="*/ 0 w 577"/>
                  <a:gd name="T101" fmla="*/ 3 h 522"/>
                  <a:gd name="T102" fmla="*/ 0 w 577"/>
                  <a:gd name="T103" fmla="*/ 2 h 522"/>
                  <a:gd name="T104" fmla="*/ 0 w 577"/>
                  <a:gd name="T105" fmla="*/ 2 h 522"/>
                  <a:gd name="T106" fmla="*/ 0 w 577"/>
                  <a:gd name="T107" fmla="*/ 3 h 522"/>
                  <a:gd name="T108" fmla="*/ 0 w 577"/>
                  <a:gd name="T109" fmla="*/ 3 h 522"/>
                  <a:gd name="T110" fmla="*/ 0 w 577"/>
                  <a:gd name="T111" fmla="*/ 3 h 522"/>
                  <a:gd name="T112" fmla="*/ 0 w 577"/>
                  <a:gd name="T113" fmla="*/ 4 h 522"/>
                  <a:gd name="T114" fmla="*/ 0 w 577"/>
                  <a:gd name="T115" fmla="*/ 5 h 522"/>
                  <a:gd name="T116" fmla="*/ 0 w 577"/>
                  <a:gd name="T117" fmla="*/ 5 h 522"/>
                  <a:gd name="T118" fmla="*/ 0 w 577"/>
                  <a:gd name="T119" fmla="*/ 5 h 522"/>
                  <a:gd name="T120" fmla="*/ 0 w 577"/>
                  <a:gd name="T121" fmla="*/ 5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4" name="Freeform 38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1 h 43"/>
                  <a:gd name="T14" fmla="*/ 0 w 64"/>
                  <a:gd name="T15" fmla="*/ 1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5" name="Freeform 39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2 h 189"/>
                  <a:gd name="T2" fmla="*/ 0 w 129"/>
                  <a:gd name="T3" fmla="*/ 1 h 189"/>
                  <a:gd name="T4" fmla="*/ 0 w 129"/>
                  <a:gd name="T5" fmla="*/ 1 h 189"/>
                  <a:gd name="T6" fmla="*/ 0 w 129"/>
                  <a:gd name="T7" fmla="*/ 1 h 189"/>
                  <a:gd name="T8" fmla="*/ 0 w 129"/>
                  <a:gd name="T9" fmla="*/ 1 h 189"/>
                  <a:gd name="T10" fmla="*/ 0 w 129"/>
                  <a:gd name="T11" fmla="*/ 1 h 189"/>
                  <a:gd name="T12" fmla="*/ 0 w 129"/>
                  <a:gd name="T13" fmla="*/ 1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1 h 189"/>
                  <a:gd name="T22" fmla="*/ 0 w 129"/>
                  <a:gd name="T23" fmla="*/ 1 h 189"/>
                  <a:gd name="T24" fmla="*/ 0 w 129"/>
                  <a:gd name="T25" fmla="*/ 1 h 189"/>
                  <a:gd name="T26" fmla="*/ 0 w 129"/>
                  <a:gd name="T27" fmla="*/ 1 h 189"/>
                  <a:gd name="T28" fmla="*/ 0 w 129"/>
                  <a:gd name="T29" fmla="*/ 2 h 189"/>
                  <a:gd name="T30" fmla="*/ 0 w 129"/>
                  <a:gd name="T31" fmla="*/ 2 h 189"/>
                  <a:gd name="T32" fmla="*/ 0 w 129"/>
                  <a:gd name="T33" fmla="*/ 2 h 189"/>
                  <a:gd name="T34" fmla="*/ 0 w 129"/>
                  <a:gd name="T35" fmla="*/ 2 h 189"/>
                  <a:gd name="T36" fmla="*/ 0 w 129"/>
                  <a:gd name="T37" fmla="*/ 2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6" name="Freeform 40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7" name="Freeform 41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1 h 130"/>
                  <a:gd name="T10" fmla="*/ 0 w 144"/>
                  <a:gd name="T11" fmla="*/ 2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w 144"/>
                  <a:gd name="T19" fmla="*/ 1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8" name="Freeform 42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1 h 174"/>
                  <a:gd name="T26" fmla="*/ 0 w 113"/>
                  <a:gd name="T27" fmla="*/ 1 h 174"/>
                  <a:gd name="T28" fmla="*/ 0 w 113"/>
                  <a:gd name="T29" fmla="*/ 2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39" name="Freeform 43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1 h 174"/>
                  <a:gd name="T28" fmla="*/ 0 w 113"/>
                  <a:gd name="T29" fmla="*/ 1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w 113"/>
                  <a:gd name="T39" fmla="*/ 2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0" name="Freeform 44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1" name="Freeform 45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2" name="Freeform 46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3" name="Freeform 47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0 w 320"/>
                  <a:gd name="T1" fmla="*/ 1 h 115"/>
                  <a:gd name="T2" fmla="*/ 0 w 320"/>
                  <a:gd name="T3" fmla="*/ 1 h 115"/>
                  <a:gd name="T4" fmla="*/ 0 w 320"/>
                  <a:gd name="T5" fmla="*/ 1 h 115"/>
                  <a:gd name="T6" fmla="*/ 0 w 320"/>
                  <a:gd name="T7" fmla="*/ 1 h 115"/>
                  <a:gd name="T8" fmla="*/ 0 w 320"/>
                  <a:gd name="T9" fmla="*/ 1 h 115"/>
                  <a:gd name="T10" fmla="*/ 0 w 320"/>
                  <a:gd name="T11" fmla="*/ 1 h 115"/>
                  <a:gd name="T12" fmla="*/ 0 w 320"/>
                  <a:gd name="T13" fmla="*/ 1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1 h 115"/>
                  <a:gd name="T38" fmla="*/ 0 w 320"/>
                  <a:gd name="T39" fmla="*/ 1 h 115"/>
                  <a:gd name="T40" fmla="*/ 0 w 320"/>
                  <a:gd name="T41" fmla="*/ 1 h 115"/>
                  <a:gd name="T42" fmla="*/ 0 w 320"/>
                  <a:gd name="T43" fmla="*/ 1 h 115"/>
                  <a:gd name="T44" fmla="*/ 0 w 320"/>
                  <a:gd name="T45" fmla="*/ 1 h 115"/>
                  <a:gd name="T46" fmla="*/ 0 w 320"/>
                  <a:gd name="T47" fmla="*/ 1 h 115"/>
                  <a:gd name="T48" fmla="*/ 0 w 320"/>
                  <a:gd name="T49" fmla="*/ 1 h 115"/>
                  <a:gd name="T50" fmla="*/ 0 w 320"/>
                  <a:gd name="T51" fmla="*/ 1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4" name="Freeform 48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1 h 43"/>
                  <a:gd name="T14" fmla="*/ 0 w 48"/>
                  <a:gd name="T15" fmla="*/ 1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5" name="Freeform 49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1 h 58"/>
                  <a:gd name="T12" fmla="*/ 0 w 65"/>
                  <a:gd name="T13" fmla="*/ 1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6" name="Freeform 50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1 h 58"/>
                  <a:gd name="T12" fmla="*/ 0 w 80"/>
                  <a:gd name="T13" fmla="*/ 1 h 58"/>
                  <a:gd name="T14" fmla="*/ 0 w 80"/>
                  <a:gd name="T15" fmla="*/ 1 h 58"/>
                  <a:gd name="T16" fmla="*/ 0 w 80"/>
                  <a:gd name="T17" fmla="*/ 1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7" name="Freeform 51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8" name="Freeform 52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49" name="Freeform 53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0" name="Freeform 54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1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1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1" name="Freeform 55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1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w 223"/>
                  <a:gd name="T47" fmla="*/ 1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2" name="Freeform 56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3" name="Freeform 57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w 176"/>
                  <a:gd name="T55" fmla="*/ 1 h 146"/>
                  <a:gd name="T56" fmla="*/ 0 w 176"/>
                  <a:gd name="T57" fmla="*/ 1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4" name="Freeform 58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7 h 2695"/>
                  <a:gd name="T2" fmla="*/ 0 w 48"/>
                  <a:gd name="T3" fmla="*/ 2 h 2695"/>
                  <a:gd name="T4" fmla="*/ 0 w 48"/>
                  <a:gd name="T5" fmla="*/ 1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2 h 2695"/>
                  <a:gd name="T12" fmla="*/ 0 w 48"/>
                  <a:gd name="T13" fmla="*/ 27 h 2695"/>
                  <a:gd name="T14" fmla="*/ 0 w 48"/>
                  <a:gd name="T15" fmla="*/ 27 h 2695"/>
                  <a:gd name="T16" fmla="*/ 0 w 48"/>
                  <a:gd name="T17" fmla="*/ 27 h 2695"/>
                  <a:gd name="T18" fmla="*/ 0 w 48"/>
                  <a:gd name="T19" fmla="*/ 2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5" name="Freeform 59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1 h 2767"/>
                  <a:gd name="T10" fmla="*/ 0 w 48"/>
                  <a:gd name="T11" fmla="*/ 1 h 2767"/>
                  <a:gd name="T12" fmla="*/ 0 w 48"/>
                  <a:gd name="T13" fmla="*/ 2 h 2767"/>
                  <a:gd name="T14" fmla="*/ 0 w 48"/>
                  <a:gd name="T15" fmla="*/ 3 h 2767"/>
                  <a:gd name="T16" fmla="*/ 0 w 48"/>
                  <a:gd name="T17" fmla="*/ 3 h 2767"/>
                  <a:gd name="T18" fmla="*/ 0 w 48"/>
                  <a:gd name="T19" fmla="*/ 4 h 2767"/>
                  <a:gd name="T20" fmla="*/ 0 w 48"/>
                  <a:gd name="T21" fmla="*/ 5 h 2767"/>
                  <a:gd name="T22" fmla="*/ 0 w 48"/>
                  <a:gd name="T23" fmla="*/ 6 h 2767"/>
                  <a:gd name="T24" fmla="*/ 0 w 48"/>
                  <a:gd name="T25" fmla="*/ 9 h 2767"/>
                  <a:gd name="T26" fmla="*/ 0 w 48"/>
                  <a:gd name="T27" fmla="*/ 11 h 2767"/>
                  <a:gd name="T28" fmla="*/ 0 w 48"/>
                  <a:gd name="T29" fmla="*/ 14 h 2767"/>
                  <a:gd name="T30" fmla="*/ 0 w 48"/>
                  <a:gd name="T31" fmla="*/ 16 h 2767"/>
                  <a:gd name="T32" fmla="*/ 0 w 48"/>
                  <a:gd name="T33" fmla="*/ 19 h 2767"/>
                  <a:gd name="T34" fmla="*/ 0 w 48"/>
                  <a:gd name="T35" fmla="*/ 21 h 2767"/>
                  <a:gd name="T36" fmla="*/ 0 w 48"/>
                  <a:gd name="T37" fmla="*/ 22 h 2767"/>
                  <a:gd name="T38" fmla="*/ 0 w 48"/>
                  <a:gd name="T39" fmla="*/ 23 h 2767"/>
                  <a:gd name="T40" fmla="*/ 0 w 48"/>
                  <a:gd name="T41" fmla="*/ 24 h 2767"/>
                  <a:gd name="T42" fmla="*/ 0 w 48"/>
                  <a:gd name="T43" fmla="*/ 25 h 2767"/>
                  <a:gd name="T44" fmla="*/ 0 w 48"/>
                  <a:gd name="T45" fmla="*/ 25 h 2767"/>
                  <a:gd name="T46" fmla="*/ 0 w 48"/>
                  <a:gd name="T47" fmla="*/ 26 h 2767"/>
                  <a:gd name="T48" fmla="*/ 0 w 48"/>
                  <a:gd name="T49" fmla="*/ 26 h 2767"/>
                  <a:gd name="T50" fmla="*/ 0 w 48"/>
                  <a:gd name="T51" fmla="*/ 27 h 2767"/>
                  <a:gd name="T52" fmla="*/ 0 w 48"/>
                  <a:gd name="T53" fmla="*/ 27 h 2767"/>
                  <a:gd name="T54" fmla="*/ 0 w 48"/>
                  <a:gd name="T55" fmla="*/ 27 h 2767"/>
                  <a:gd name="T56" fmla="*/ 0 w 48"/>
                  <a:gd name="T57" fmla="*/ 27 h 2767"/>
                  <a:gd name="T58" fmla="*/ 0 w 48"/>
                  <a:gd name="T59" fmla="*/ 27 h 2767"/>
                  <a:gd name="T60" fmla="*/ 0 w 48"/>
                  <a:gd name="T61" fmla="*/ 27 h 2767"/>
                  <a:gd name="T62" fmla="*/ 0 w 48"/>
                  <a:gd name="T63" fmla="*/ 26 h 2767"/>
                  <a:gd name="T64" fmla="*/ 0 w 48"/>
                  <a:gd name="T65" fmla="*/ 26 h 2767"/>
                  <a:gd name="T66" fmla="*/ 0 w 48"/>
                  <a:gd name="T67" fmla="*/ 26 h 2767"/>
                  <a:gd name="T68" fmla="*/ 0 w 48"/>
                  <a:gd name="T69" fmla="*/ 25 h 2767"/>
                  <a:gd name="T70" fmla="*/ 0 w 48"/>
                  <a:gd name="T71" fmla="*/ 24 h 2767"/>
                  <a:gd name="T72" fmla="*/ 0 w 48"/>
                  <a:gd name="T73" fmla="*/ 23 h 2767"/>
                  <a:gd name="T74" fmla="*/ 0 w 48"/>
                  <a:gd name="T75" fmla="*/ 22 h 2767"/>
                  <a:gd name="T76" fmla="*/ 0 w 48"/>
                  <a:gd name="T77" fmla="*/ 21 h 2767"/>
                  <a:gd name="T78" fmla="*/ 0 w 48"/>
                  <a:gd name="T79" fmla="*/ 19 h 2767"/>
                  <a:gd name="T80" fmla="*/ 0 w 48"/>
                  <a:gd name="T81" fmla="*/ 16 h 2767"/>
                  <a:gd name="T82" fmla="*/ 0 w 48"/>
                  <a:gd name="T83" fmla="*/ 14 h 2767"/>
                  <a:gd name="T84" fmla="*/ 0 w 48"/>
                  <a:gd name="T85" fmla="*/ 11 h 2767"/>
                  <a:gd name="T86" fmla="*/ 0 w 48"/>
                  <a:gd name="T87" fmla="*/ 9 h 2767"/>
                  <a:gd name="T88" fmla="*/ 0 w 48"/>
                  <a:gd name="T89" fmla="*/ 6 h 2767"/>
                  <a:gd name="T90" fmla="*/ 0 w 48"/>
                  <a:gd name="T91" fmla="*/ 5 h 2767"/>
                  <a:gd name="T92" fmla="*/ 0 w 48"/>
                  <a:gd name="T93" fmla="*/ 4 h 2767"/>
                  <a:gd name="T94" fmla="*/ 0 w 48"/>
                  <a:gd name="T95" fmla="*/ 3 h 2767"/>
                  <a:gd name="T96" fmla="*/ 0 w 48"/>
                  <a:gd name="T97" fmla="*/ 3 h 2767"/>
                  <a:gd name="T98" fmla="*/ 0 w 48"/>
                  <a:gd name="T99" fmla="*/ 2 h 2767"/>
                  <a:gd name="T100" fmla="*/ 0 w 48"/>
                  <a:gd name="T101" fmla="*/ 1 h 2767"/>
                  <a:gd name="T102" fmla="*/ 0 w 48"/>
                  <a:gd name="T103" fmla="*/ 1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6" name="Freeform 60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1 h 158"/>
                  <a:gd name="T30" fmla="*/ 0 w 288"/>
                  <a:gd name="T31" fmla="*/ 1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1 h 158"/>
                  <a:gd name="T48" fmla="*/ 0 w 288"/>
                  <a:gd name="T49" fmla="*/ 1 h 158"/>
                  <a:gd name="T50" fmla="*/ 0 w 288"/>
                  <a:gd name="T51" fmla="*/ 1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1 h 158"/>
                  <a:gd name="T68" fmla="*/ 0 w 288"/>
                  <a:gd name="T69" fmla="*/ 1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2 h 158"/>
                  <a:gd name="T84" fmla="*/ 0 w 288"/>
                  <a:gd name="T85" fmla="*/ 1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7" name="Freeform 61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1 h 158"/>
                  <a:gd name="T18" fmla="*/ 0 w 288"/>
                  <a:gd name="T19" fmla="*/ 1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1 h 158"/>
                  <a:gd name="T42" fmla="*/ 0 w 288"/>
                  <a:gd name="T43" fmla="*/ 1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1 h 158"/>
                  <a:gd name="T52" fmla="*/ 0 w 288"/>
                  <a:gd name="T53" fmla="*/ 1 h 158"/>
                  <a:gd name="T54" fmla="*/ 0 w 288"/>
                  <a:gd name="T55" fmla="*/ 1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1 h 158"/>
                  <a:gd name="T84" fmla="*/ 0 w 288"/>
                  <a:gd name="T85" fmla="*/ 1 h 158"/>
                  <a:gd name="T86" fmla="*/ 0 w 288"/>
                  <a:gd name="T87" fmla="*/ 2 h 158"/>
                  <a:gd name="T88" fmla="*/ 0 w 288"/>
                  <a:gd name="T89" fmla="*/ 1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8" name="Freeform 62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1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59" name="Freeform 63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w 112"/>
                  <a:gd name="T23" fmla="*/ 1 h 100"/>
                  <a:gd name="T24" fmla="*/ 0 w 112"/>
                  <a:gd name="T25" fmla="*/ 1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0" name="Freeform 64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 h 230"/>
                  <a:gd name="T2" fmla="*/ 0 w 240"/>
                  <a:gd name="T3" fmla="*/ 2 h 230"/>
                  <a:gd name="T4" fmla="*/ 0 w 240"/>
                  <a:gd name="T5" fmla="*/ 2 h 230"/>
                  <a:gd name="T6" fmla="*/ 0 w 240"/>
                  <a:gd name="T7" fmla="*/ 1 h 230"/>
                  <a:gd name="T8" fmla="*/ 0 w 240"/>
                  <a:gd name="T9" fmla="*/ 1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1 h 230"/>
                  <a:gd name="T18" fmla="*/ 0 w 240"/>
                  <a:gd name="T19" fmla="*/ 1 h 230"/>
                  <a:gd name="T20" fmla="*/ 0 w 240"/>
                  <a:gd name="T21" fmla="*/ 2 h 230"/>
                  <a:gd name="T22" fmla="*/ 0 w 240"/>
                  <a:gd name="T23" fmla="*/ 2 h 230"/>
                  <a:gd name="T24" fmla="*/ 0 w 240"/>
                  <a:gd name="T25" fmla="*/ 2 h 230"/>
                  <a:gd name="T26" fmla="*/ 0 w 240"/>
                  <a:gd name="T27" fmla="*/ 2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1" name="Freeform 65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2 h 188"/>
                  <a:gd name="T12" fmla="*/ 0 w 113"/>
                  <a:gd name="T13" fmla="*/ 2 h 188"/>
                  <a:gd name="T14" fmla="*/ 0 w 113"/>
                  <a:gd name="T15" fmla="*/ 2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2" name="Freeform 66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2 h 188"/>
                  <a:gd name="T12" fmla="*/ 0 w 113"/>
                  <a:gd name="T13" fmla="*/ 2 h 188"/>
                  <a:gd name="T14" fmla="*/ 0 w 113"/>
                  <a:gd name="T15" fmla="*/ 2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3" name="Freeform 67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1 h 87"/>
                  <a:gd name="T8" fmla="*/ 0 w 112"/>
                  <a:gd name="T9" fmla="*/ 1 h 87"/>
                  <a:gd name="T10" fmla="*/ 0 w 112"/>
                  <a:gd name="T11" fmla="*/ 1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4" name="Freeform 68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5" name="Freeform 69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6" name="Freeform 70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1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7" name="Freeform 71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1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2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1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8" name="Freeform 72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1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2 h 161"/>
                  <a:gd name="T46" fmla="*/ 0 w 129"/>
                  <a:gd name="T47" fmla="*/ 1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69" name="Freeform 73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 h 768"/>
                  <a:gd name="T2" fmla="*/ 0 w 866"/>
                  <a:gd name="T3" fmla="*/ 7 h 768"/>
                  <a:gd name="T4" fmla="*/ 0 w 866"/>
                  <a:gd name="T5" fmla="*/ 7 h 768"/>
                  <a:gd name="T6" fmla="*/ 0 w 866"/>
                  <a:gd name="T7" fmla="*/ 5 h 768"/>
                  <a:gd name="T8" fmla="*/ 0 w 866"/>
                  <a:gd name="T9" fmla="*/ 4 h 768"/>
                  <a:gd name="T10" fmla="*/ 0 w 866"/>
                  <a:gd name="T11" fmla="*/ 4 h 768"/>
                  <a:gd name="T12" fmla="*/ 0 w 866"/>
                  <a:gd name="T13" fmla="*/ 6 h 768"/>
                  <a:gd name="T14" fmla="*/ 0 w 866"/>
                  <a:gd name="T15" fmla="*/ 3 h 768"/>
                  <a:gd name="T16" fmla="*/ 0 w 866"/>
                  <a:gd name="T17" fmla="*/ 2 h 768"/>
                  <a:gd name="T18" fmla="*/ 0 w 866"/>
                  <a:gd name="T19" fmla="*/ 1 h 768"/>
                  <a:gd name="T20" fmla="*/ 0 w 866"/>
                  <a:gd name="T21" fmla="*/ 1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1 h 768"/>
                  <a:gd name="T32" fmla="*/ 0 w 866"/>
                  <a:gd name="T33" fmla="*/ 1 h 768"/>
                  <a:gd name="T34" fmla="*/ 0 w 866"/>
                  <a:gd name="T35" fmla="*/ 2 h 768"/>
                  <a:gd name="T36" fmla="*/ 0 w 866"/>
                  <a:gd name="T37" fmla="*/ 3 h 768"/>
                  <a:gd name="T38" fmla="*/ 0 w 866"/>
                  <a:gd name="T39" fmla="*/ 3 h 768"/>
                  <a:gd name="T40" fmla="*/ 0 w 866"/>
                  <a:gd name="T41" fmla="*/ 3 h 768"/>
                  <a:gd name="T42" fmla="*/ 0 w 866"/>
                  <a:gd name="T43" fmla="*/ 3 h 768"/>
                  <a:gd name="T44" fmla="*/ 0 w 866"/>
                  <a:gd name="T45" fmla="*/ 2 h 768"/>
                  <a:gd name="T46" fmla="*/ 0 w 866"/>
                  <a:gd name="T47" fmla="*/ 2 h 768"/>
                  <a:gd name="T48" fmla="*/ 0 w 866"/>
                  <a:gd name="T49" fmla="*/ 2 h 768"/>
                  <a:gd name="T50" fmla="*/ 0 w 866"/>
                  <a:gd name="T51" fmla="*/ 3 h 768"/>
                  <a:gd name="T52" fmla="*/ 0 w 866"/>
                  <a:gd name="T53" fmla="*/ 4 h 768"/>
                  <a:gd name="T54" fmla="*/ 0 w 866"/>
                  <a:gd name="T55" fmla="*/ 4 h 768"/>
                  <a:gd name="T56" fmla="*/ 0 w 866"/>
                  <a:gd name="T57" fmla="*/ 3 h 768"/>
                  <a:gd name="T58" fmla="*/ 0 w 866"/>
                  <a:gd name="T59" fmla="*/ 4 h 768"/>
                  <a:gd name="T60" fmla="*/ 0 w 866"/>
                  <a:gd name="T61" fmla="*/ 7 h 768"/>
                  <a:gd name="T62" fmla="*/ 0 w 866"/>
                  <a:gd name="T63" fmla="*/ 5 h 768"/>
                  <a:gd name="T64" fmla="*/ 0 w 866"/>
                  <a:gd name="T65" fmla="*/ 5 h 768"/>
                  <a:gd name="T66" fmla="*/ 0 w 866"/>
                  <a:gd name="T67" fmla="*/ 5 h 768"/>
                  <a:gd name="T68" fmla="*/ 0 w 866"/>
                  <a:gd name="T69" fmla="*/ 5 h 768"/>
                  <a:gd name="T70" fmla="*/ 0 w 866"/>
                  <a:gd name="T71" fmla="*/ 4 h 768"/>
                  <a:gd name="T72" fmla="*/ 0 w 866"/>
                  <a:gd name="T73" fmla="*/ 5 h 768"/>
                  <a:gd name="T74" fmla="*/ 0 w 866"/>
                  <a:gd name="T75" fmla="*/ 6 h 768"/>
                  <a:gd name="T76" fmla="*/ 0 w 866"/>
                  <a:gd name="T77" fmla="*/ 6 h 768"/>
                  <a:gd name="T78" fmla="*/ 0 w 866"/>
                  <a:gd name="T79" fmla="*/ 6 h 768"/>
                  <a:gd name="T80" fmla="*/ 0 w 866"/>
                  <a:gd name="T81" fmla="*/ 7 h 768"/>
                  <a:gd name="T82" fmla="*/ 0 w 866"/>
                  <a:gd name="T83" fmla="*/ 7 h 768"/>
                  <a:gd name="T84" fmla="*/ 0 w 866"/>
                  <a:gd name="T85" fmla="*/ 6 h 768"/>
                  <a:gd name="T86" fmla="*/ 0 w 866"/>
                  <a:gd name="T87" fmla="*/ 6 h 768"/>
                  <a:gd name="T88" fmla="*/ 0 w 866"/>
                  <a:gd name="T89" fmla="*/ 7 h 768"/>
                  <a:gd name="T90" fmla="*/ 0 w 866"/>
                  <a:gd name="T91" fmla="*/ 8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0" name="Freeform 74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1" name="Freeform 75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2" name="Freeform 76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3" name="Freeform 77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4" name="Freeform 78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1 h 73"/>
                  <a:gd name="T8" fmla="*/ 0 w 15"/>
                  <a:gd name="T9" fmla="*/ 1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5" name="Freeform 79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1 h 87"/>
                  <a:gd name="T20" fmla="*/ 0 w 175"/>
                  <a:gd name="T21" fmla="*/ 1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1 h 87"/>
                  <a:gd name="T34" fmla="*/ 0 w 175"/>
                  <a:gd name="T35" fmla="*/ 1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6" name="Freeform 80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1 h 87"/>
                  <a:gd name="T22" fmla="*/ 0 w 175"/>
                  <a:gd name="T23" fmla="*/ 1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w 175"/>
                  <a:gd name="T43" fmla="*/ 1 h 87"/>
                  <a:gd name="T44" fmla="*/ 0 w 175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7" name="Freeform 81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8" name="Freeform 82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79" name="Freeform 83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0" name="Freeform 84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1" name="Freeform 85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9 h 1897"/>
                  <a:gd name="T2" fmla="*/ 0 w 866"/>
                  <a:gd name="T3" fmla="*/ 18 h 1897"/>
                  <a:gd name="T4" fmla="*/ 0 w 866"/>
                  <a:gd name="T5" fmla="*/ 18 h 1897"/>
                  <a:gd name="T6" fmla="*/ 0 w 866"/>
                  <a:gd name="T7" fmla="*/ 18 h 1897"/>
                  <a:gd name="T8" fmla="*/ 0 w 866"/>
                  <a:gd name="T9" fmla="*/ 17 h 1897"/>
                  <a:gd name="T10" fmla="*/ 0 w 866"/>
                  <a:gd name="T11" fmla="*/ 17 h 1897"/>
                  <a:gd name="T12" fmla="*/ 0 w 866"/>
                  <a:gd name="T13" fmla="*/ 16 h 1897"/>
                  <a:gd name="T14" fmla="*/ 0 w 866"/>
                  <a:gd name="T15" fmla="*/ 15 h 1897"/>
                  <a:gd name="T16" fmla="*/ 0 w 866"/>
                  <a:gd name="T17" fmla="*/ 15 h 1897"/>
                  <a:gd name="T18" fmla="*/ 0 w 866"/>
                  <a:gd name="T19" fmla="*/ 14 h 1897"/>
                  <a:gd name="T20" fmla="*/ 0 w 866"/>
                  <a:gd name="T21" fmla="*/ 13 h 1897"/>
                  <a:gd name="T22" fmla="*/ 0 w 866"/>
                  <a:gd name="T23" fmla="*/ 12 h 1897"/>
                  <a:gd name="T24" fmla="*/ 0 w 866"/>
                  <a:gd name="T25" fmla="*/ 9 h 1897"/>
                  <a:gd name="T26" fmla="*/ 0 w 866"/>
                  <a:gd name="T27" fmla="*/ 9 h 1897"/>
                  <a:gd name="T28" fmla="*/ 0 w 866"/>
                  <a:gd name="T29" fmla="*/ 9 h 1897"/>
                  <a:gd name="T30" fmla="*/ 0 w 866"/>
                  <a:gd name="T31" fmla="*/ 1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2 h 1897"/>
                  <a:gd name="T38" fmla="*/ 0 w 866"/>
                  <a:gd name="T39" fmla="*/ 9 h 1897"/>
                  <a:gd name="T40" fmla="*/ 0 w 866"/>
                  <a:gd name="T41" fmla="*/ 10 h 1897"/>
                  <a:gd name="T42" fmla="*/ 0 w 866"/>
                  <a:gd name="T43" fmla="*/ 10 h 1897"/>
                  <a:gd name="T44" fmla="*/ 0 w 866"/>
                  <a:gd name="T45" fmla="*/ 10 h 1897"/>
                  <a:gd name="T46" fmla="*/ 0 w 866"/>
                  <a:gd name="T47" fmla="*/ 11 h 1897"/>
                  <a:gd name="T48" fmla="*/ 0 w 866"/>
                  <a:gd name="T49" fmla="*/ 13 h 1897"/>
                  <a:gd name="T50" fmla="*/ 0 w 866"/>
                  <a:gd name="T51" fmla="*/ 14 h 1897"/>
                  <a:gd name="T52" fmla="*/ 0 w 866"/>
                  <a:gd name="T53" fmla="*/ 15 h 1897"/>
                  <a:gd name="T54" fmla="*/ 0 w 866"/>
                  <a:gd name="T55" fmla="*/ 15 h 1897"/>
                  <a:gd name="T56" fmla="*/ 0 w 866"/>
                  <a:gd name="T57" fmla="*/ 16 h 1897"/>
                  <a:gd name="T58" fmla="*/ 0 w 866"/>
                  <a:gd name="T59" fmla="*/ 17 h 1897"/>
                  <a:gd name="T60" fmla="*/ 0 w 866"/>
                  <a:gd name="T61" fmla="*/ 18 h 1897"/>
                  <a:gd name="T62" fmla="*/ 0 w 866"/>
                  <a:gd name="T63" fmla="*/ 18 h 1897"/>
                  <a:gd name="T64" fmla="*/ 0 w 866"/>
                  <a:gd name="T65" fmla="*/ 18 h 1897"/>
                  <a:gd name="T66" fmla="*/ 0 w 866"/>
                  <a:gd name="T67" fmla="*/ 19 h 1897"/>
                  <a:gd name="T68" fmla="*/ 0 w 866"/>
                  <a:gd name="T69" fmla="*/ 19 h 1897"/>
                  <a:gd name="T70" fmla="*/ 0 w 866"/>
                  <a:gd name="T71" fmla="*/ 19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2" name="Freeform 86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 h 1984"/>
                  <a:gd name="T2" fmla="*/ 0 w 1073"/>
                  <a:gd name="T3" fmla="*/ 19 h 1984"/>
                  <a:gd name="T4" fmla="*/ 0 w 1073"/>
                  <a:gd name="T5" fmla="*/ 19 h 1984"/>
                  <a:gd name="T6" fmla="*/ 0 w 1073"/>
                  <a:gd name="T7" fmla="*/ 19 h 1984"/>
                  <a:gd name="T8" fmla="*/ 0 w 1073"/>
                  <a:gd name="T9" fmla="*/ 18 h 1984"/>
                  <a:gd name="T10" fmla="*/ 0 w 1073"/>
                  <a:gd name="T11" fmla="*/ 18 h 1984"/>
                  <a:gd name="T12" fmla="*/ 0 w 1073"/>
                  <a:gd name="T13" fmla="*/ 18 h 1984"/>
                  <a:gd name="T14" fmla="*/ 0 w 1073"/>
                  <a:gd name="T15" fmla="*/ 17 h 1984"/>
                  <a:gd name="T16" fmla="*/ 0 w 1073"/>
                  <a:gd name="T17" fmla="*/ 16 h 1984"/>
                  <a:gd name="T18" fmla="*/ 0 w 1073"/>
                  <a:gd name="T19" fmla="*/ 15 h 1984"/>
                  <a:gd name="T20" fmla="*/ 0 w 1073"/>
                  <a:gd name="T21" fmla="*/ 15 h 1984"/>
                  <a:gd name="T22" fmla="*/ 0 w 1073"/>
                  <a:gd name="T23" fmla="*/ 14 h 1984"/>
                  <a:gd name="T24" fmla="*/ 0 w 1073"/>
                  <a:gd name="T25" fmla="*/ 13 h 1984"/>
                  <a:gd name="T26" fmla="*/ 0 w 1073"/>
                  <a:gd name="T27" fmla="*/ 9 h 1984"/>
                  <a:gd name="T28" fmla="*/ 1 w 1073"/>
                  <a:gd name="T29" fmla="*/ 9 h 1984"/>
                  <a:gd name="T30" fmla="*/ 1 w 1073"/>
                  <a:gd name="T31" fmla="*/ 5 h 1984"/>
                  <a:gd name="T32" fmla="*/ 1 w 1073"/>
                  <a:gd name="T33" fmla="*/ 0 h 1984"/>
                  <a:gd name="T34" fmla="*/ 1 w 1073"/>
                  <a:gd name="T35" fmla="*/ 0 h 1984"/>
                  <a:gd name="T36" fmla="*/ 1 w 1073"/>
                  <a:gd name="T37" fmla="*/ 0 h 1984"/>
                  <a:gd name="T38" fmla="*/ 1 w 1073"/>
                  <a:gd name="T39" fmla="*/ 0 h 1984"/>
                  <a:gd name="T40" fmla="*/ 1 w 1073"/>
                  <a:gd name="T41" fmla="*/ 0 h 1984"/>
                  <a:gd name="T42" fmla="*/ 1 w 1073"/>
                  <a:gd name="T43" fmla="*/ 0 h 1984"/>
                  <a:gd name="T44" fmla="*/ 1 w 1073"/>
                  <a:gd name="T45" fmla="*/ 1 h 1984"/>
                  <a:gd name="T46" fmla="*/ 1 w 1073"/>
                  <a:gd name="T47" fmla="*/ 10 h 1984"/>
                  <a:gd name="T48" fmla="*/ 1 w 1073"/>
                  <a:gd name="T49" fmla="*/ 10 h 1984"/>
                  <a:gd name="T50" fmla="*/ 0 w 1073"/>
                  <a:gd name="T51" fmla="*/ 10 h 1984"/>
                  <a:gd name="T52" fmla="*/ 0 w 1073"/>
                  <a:gd name="T53" fmla="*/ 10 h 1984"/>
                  <a:gd name="T54" fmla="*/ 0 w 1073"/>
                  <a:gd name="T55" fmla="*/ 11 h 1984"/>
                  <a:gd name="T56" fmla="*/ 0 w 1073"/>
                  <a:gd name="T57" fmla="*/ 13 h 1984"/>
                  <a:gd name="T58" fmla="*/ 0 w 1073"/>
                  <a:gd name="T59" fmla="*/ 14 h 1984"/>
                  <a:gd name="T60" fmla="*/ 0 w 1073"/>
                  <a:gd name="T61" fmla="*/ 15 h 1984"/>
                  <a:gd name="T62" fmla="*/ 0 w 1073"/>
                  <a:gd name="T63" fmla="*/ 16 h 1984"/>
                  <a:gd name="T64" fmla="*/ 0 w 1073"/>
                  <a:gd name="T65" fmla="*/ 17 h 1984"/>
                  <a:gd name="T66" fmla="*/ 0 w 1073"/>
                  <a:gd name="T67" fmla="*/ 18 h 1984"/>
                  <a:gd name="T68" fmla="*/ 0 w 1073"/>
                  <a:gd name="T69" fmla="*/ 18 h 1984"/>
                  <a:gd name="T70" fmla="*/ 0 w 1073"/>
                  <a:gd name="T71" fmla="*/ 18 h 1984"/>
                  <a:gd name="T72" fmla="*/ 0 w 1073"/>
                  <a:gd name="T73" fmla="*/ 19 h 1984"/>
                  <a:gd name="T74" fmla="*/ 0 w 1073"/>
                  <a:gd name="T75" fmla="*/ 19 h 1984"/>
                  <a:gd name="T76" fmla="*/ 0 w 1073"/>
                  <a:gd name="T77" fmla="*/ 20 h 1984"/>
                  <a:gd name="T78" fmla="*/ 0 w 1073"/>
                  <a:gd name="T79" fmla="*/ 20 h 1984"/>
                  <a:gd name="T80" fmla="*/ 0 w 1073"/>
                  <a:gd name="T81" fmla="*/ 19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3" name="Freeform 87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1 h 58"/>
                  <a:gd name="T12" fmla="*/ 0 w 64"/>
                  <a:gd name="T13" fmla="*/ 1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4" name="Freeform 88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3 h 304"/>
                  <a:gd name="T2" fmla="*/ 0 w 320"/>
                  <a:gd name="T3" fmla="*/ 2 h 304"/>
                  <a:gd name="T4" fmla="*/ 0 w 320"/>
                  <a:gd name="T5" fmla="*/ 2 h 304"/>
                  <a:gd name="T6" fmla="*/ 0 w 320"/>
                  <a:gd name="T7" fmla="*/ 3 h 304"/>
                  <a:gd name="T8" fmla="*/ 0 w 320"/>
                  <a:gd name="T9" fmla="*/ 3 h 304"/>
                  <a:gd name="T10" fmla="*/ 0 w 320"/>
                  <a:gd name="T11" fmla="*/ 3 h 304"/>
                  <a:gd name="T12" fmla="*/ 0 w 320"/>
                  <a:gd name="T13" fmla="*/ 3 h 304"/>
                  <a:gd name="T14" fmla="*/ 0 w 320"/>
                  <a:gd name="T15" fmla="*/ 2 h 304"/>
                  <a:gd name="T16" fmla="*/ 0 w 320"/>
                  <a:gd name="T17" fmla="*/ 2 h 304"/>
                  <a:gd name="T18" fmla="*/ 0 w 320"/>
                  <a:gd name="T19" fmla="*/ 2 h 304"/>
                  <a:gd name="T20" fmla="*/ 0 w 320"/>
                  <a:gd name="T21" fmla="*/ 1 h 304"/>
                  <a:gd name="T22" fmla="*/ 0 w 320"/>
                  <a:gd name="T23" fmla="*/ 1 h 304"/>
                  <a:gd name="T24" fmla="*/ 0 w 320"/>
                  <a:gd name="T25" fmla="*/ 1 h 304"/>
                  <a:gd name="T26" fmla="*/ 0 w 320"/>
                  <a:gd name="T27" fmla="*/ 1 h 304"/>
                  <a:gd name="T28" fmla="*/ 0 w 320"/>
                  <a:gd name="T29" fmla="*/ 1 h 304"/>
                  <a:gd name="T30" fmla="*/ 0 w 320"/>
                  <a:gd name="T31" fmla="*/ 1 h 304"/>
                  <a:gd name="T32" fmla="*/ 0 w 320"/>
                  <a:gd name="T33" fmla="*/ 1 h 304"/>
                  <a:gd name="T34" fmla="*/ 0 w 320"/>
                  <a:gd name="T35" fmla="*/ 2 h 304"/>
                  <a:gd name="T36" fmla="*/ 0 w 320"/>
                  <a:gd name="T37" fmla="*/ 2 h 304"/>
                  <a:gd name="T38" fmla="*/ 0 w 320"/>
                  <a:gd name="T39" fmla="*/ 2 h 304"/>
                  <a:gd name="T40" fmla="*/ 0 w 320"/>
                  <a:gd name="T41" fmla="*/ 2 h 304"/>
                  <a:gd name="T42" fmla="*/ 0 w 320"/>
                  <a:gd name="T43" fmla="*/ 1 h 304"/>
                  <a:gd name="T44" fmla="*/ 0 w 320"/>
                  <a:gd name="T45" fmla="*/ 1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1 h 304"/>
                  <a:gd name="T56" fmla="*/ 0 w 320"/>
                  <a:gd name="T57" fmla="*/ 2 h 304"/>
                  <a:gd name="T58" fmla="*/ 0 w 320"/>
                  <a:gd name="T59" fmla="*/ 2 h 304"/>
                  <a:gd name="T60" fmla="*/ 0 w 320"/>
                  <a:gd name="T61" fmla="*/ 3 h 304"/>
                  <a:gd name="T62" fmla="*/ 0 w 320"/>
                  <a:gd name="T63" fmla="*/ 3 h 304"/>
                  <a:gd name="T64" fmla="*/ 0 w 320"/>
                  <a:gd name="T65" fmla="*/ 3 h 304"/>
                  <a:gd name="T66" fmla="*/ 0 w 320"/>
                  <a:gd name="T67" fmla="*/ 3 h 304"/>
                  <a:gd name="T68" fmla="*/ 0 w 320"/>
                  <a:gd name="T69" fmla="*/ 3 h 304"/>
                  <a:gd name="T70" fmla="*/ 0 w 320"/>
                  <a:gd name="T71" fmla="*/ 3 h 304"/>
                  <a:gd name="T72" fmla="*/ 0 w 320"/>
                  <a:gd name="T73" fmla="*/ 3 h 304"/>
                  <a:gd name="T74" fmla="*/ 0 w 320"/>
                  <a:gd name="T75" fmla="*/ 3 h 304"/>
                  <a:gd name="T76" fmla="*/ 0 w 320"/>
                  <a:gd name="T77" fmla="*/ 3 h 304"/>
                  <a:gd name="T78" fmla="*/ 0 w 320"/>
                  <a:gd name="T79" fmla="*/ 3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5" name="Freeform 89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1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6" name="Freeform 90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1 h 58"/>
                  <a:gd name="T10" fmla="*/ 0 w 64"/>
                  <a:gd name="T11" fmla="*/ 1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7" name="Freeform 91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1 h 43"/>
                  <a:gd name="T14" fmla="*/ 0 w 65"/>
                  <a:gd name="T15" fmla="*/ 1 h 43"/>
                  <a:gd name="T16" fmla="*/ 0 w 65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8" name="Freeform 92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1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1 h 102"/>
                  <a:gd name="T20" fmla="*/ 0 w 207"/>
                  <a:gd name="T21" fmla="*/ 1 h 102"/>
                  <a:gd name="T22" fmla="*/ 0 w 207"/>
                  <a:gd name="T23" fmla="*/ 1 h 102"/>
                  <a:gd name="T24" fmla="*/ 0 w 207"/>
                  <a:gd name="T25" fmla="*/ 1 h 102"/>
                  <a:gd name="T26" fmla="*/ 0 w 207"/>
                  <a:gd name="T27" fmla="*/ 1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89" name="Freeform 93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1 h 72"/>
                  <a:gd name="T14" fmla="*/ 0 w 81"/>
                  <a:gd name="T15" fmla="*/ 1 h 72"/>
                  <a:gd name="T16" fmla="*/ 0 w 81"/>
                  <a:gd name="T17" fmla="*/ 1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0" name="Freeform 94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1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1" name="Freeform 95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1 h 56"/>
                  <a:gd name="T6" fmla="*/ 0 w 48"/>
                  <a:gd name="T7" fmla="*/ 1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2" name="Freeform 96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3" name="Freeform 97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4" name="Freeform 98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1 h 189"/>
                  <a:gd name="T10" fmla="*/ 0 w 225"/>
                  <a:gd name="T11" fmla="*/ 1 h 189"/>
                  <a:gd name="T12" fmla="*/ 0 w 225"/>
                  <a:gd name="T13" fmla="*/ 1 h 189"/>
                  <a:gd name="T14" fmla="*/ 0 w 225"/>
                  <a:gd name="T15" fmla="*/ 1 h 189"/>
                  <a:gd name="T16" fmla="*/ 0 w 225"/>
                  <a:gd name="T17" fmla="*/ 1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1 h 189"/>
                  <a:gd name="T28" fmla="*/ 0 w 225"/>
                  <a:gd name="T29" fmla="*/ 2 h 189"/>
                  <a:gd name="T30" fmla="*/ 0 w 225"/>
                  <a:gd name="T31" fmla="*/ 2 h 189"/>
                  <a:gd name="T32" fmla="*/ 0 w 225"/>
                  <a:gd name="T33" fmla="*/ 1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5" name="Freeform 99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2 h 202"/>
                  <a:gd name="T2" fmla="*/ 0 w 129"/>
                  <a:gd name="T3" fmla="*/ 1 h 202"/>
                  <a:gd name="T4" fmla="*/ 0 w 129"/>
                  <a:gd name="T5" fmla="*/ 1 h 202"/>
                  <a:gd name="T6" fmla="*/ 0 w 129"/>
                  <a:gd name="T7" fmla="*/ 1 h 202"/>
                  <a:gd name="T8" fmla="*/ 0 w 129"/>
                  <a:gd name="T9" fmla="*/ 1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1 h 202"/>
                  <a:gd name="T22" fmla="*/ 0 w 129"/>
                  <a:gd name="T23" fmla="*/ 2 h 202"/>
                  <a:gd name="T24" fmla="*/ 0 w 129"/>
                  <a:gd name="T25" fmla="*/ 2 h 202"/>
                  <a:gd name="T26" fmla="*/ 0 w 129"/>
                  <a:gd name="T27" fmla="*/ 2 h 202"/>
                  <a:gd name="T28" fmla="*/ 0 w 129"/>
                  <a:gd name="T29" fmla="*/ 2 h 202"/>
                  <a:gd name="T30" fmla="*/ 0 w 129"/>
                  <a:gd name="T31" fmla="*/ 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6" name="Freeform 100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1 h 72"/>
                  <a:gd name="T14" fmla="*/ 0 w 65"/>
                  <a:gd name="T15" fmla="*/ 1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7" name="Freeform 101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1 h 57"/>
                  <a:gd name="T14" fmla="*/ 0 w 48"/>
                  <a:gd name="T15" fmla="*/ 1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8" name="Freeform 102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4 h 449"/>
                  <a:gd name="T2" fmla="*/ 0 w 209"/>
                  <a:gd name="T3" fmla="*/ 4 h 449"/>
                  <a:gd name="T4" fmla="*/ 0 w 209"/>
                  <a:gd name="T5" fmla="*/ 4 h 449"/>
                  <a:gd name="T6" fmla="*/ 0 w 209"/>
                  <a:gd name="T7" fmla="*/ 4 h 449"/>
                  <a:gd name="T8" fmla="*/ 0 w 209"/>
                  <a:gd name="T9" fmla="*/ 4 h 449"/>
                  <a:gd name="T10" fmla="*/ 0 w 209"/>
                  <a:gd name="T11" fmla="*/ 4 h 449"/>
                  <a:gd name="T12" fmla="*/ 0 w 209"/>
                  <a:gd name="T13" fmla="*/ 4 h 449"/>
                  <a:gd name="T14" fmla="*/ 0 w 209"/>
                  <a:gd name="T15" fmla="*/ 3 h 449"/>
                  <a:gd name="T16" fmla="*/ 0 w 209"/>
                  <a:gd name="T17" fmla="*/ 3 h 449"/>
                  <a:gd name="T18" fmla="*/ 0 w 209"/>
                  <a:gd name="T19" fmla="*/ 3 h 449"/>
                  <a:gd name="T20" fmla="*/ 0 w 209"/>
                  <a:gd name="T21" fmla="*/ 3 h 449"/>
                  <a:gd name="T22" fmla="*/ 0 w 209"/>
                  <a:gd name="T23" fmla="*/ 3 h 449"/>
                  <a:gd name="T24" fmla="*/ 0 w 209"/>
                  <a:gd name="T25" fmla="*/ 3 h 449"/>
                  <a:gd name="T26" fmla="*/ 0 w 209"/>
                  <a:gd name="T27" fmla="*/ 3 h 449"/>
                  <a:gd name="T28" fmla="*/ 0 w 209"/>
                  <a:gd name="T29" fmla="*/ 4 h 449"/>
                  <a:gd name="T30" fmla="*/ 0 w 209"/>
                  <a:gd name="T31" fmla="*/ 4 h 449"/>
                  <a:gd name="T32" fmla="*/ 0 w 209"/>
                  <a:gd name="T33" fmla="*/ 4 h 449"/>
                  <a:gd name="T34" fmla="*/ 0 w 209"/>
                  <a:gd name="T35" fmla="*/ 3 h 449"/>
                  <a:gd name="T36" fmla="*/ 0 w 209"/>
                  <a:gd name="T37" fmla="*/ 3 h 449"/>
                  <a:gd name="T38" fmla="*/ 0 w 209"/>
                  <a:gd name="T39" fmla="*/ 3 h 449"/>
                  <a:gd name="T40" fmla="*/ 0 w 209"/>
                  <a:gd name="T41" fmla="*/ 2 h 449"/>
                  <a:gd name="T42" fmla="*/ 0 w 209"/>
                  <a:gd name="T43" fmla="*/ 2 h 449"/>
                  <a:gd name="T44" fmla="*/ 0 w 209"/>
                  <a:gd name="T45" fmla="*/ 3 h 449"/>
                  <a:gd name="T46" fmla="*/ 0 w 209"/>
                  <a:gd name="T47" fmla="*/ 3 h 449"/>
                  <a:gd name="T48" fmla="*/ 0 w 209"/>
                  <a:gd name="T49" fmla="*/ 3 h 449"/>
                  <a:gd name="T50" fmla="*/ 0 w 209"/>
                  <a:gd name="T51" fmla="*/ 3 h 449"/>
                  <a:gd name="T52" fmla="*/ 0 w 209"/>
                  <a:gd name="T53" fmla="*/ 3 h 449"/>
                  <a:gd name="T54" fmla="*/ 0 w 209"/>
                  <a:gd name="T55" fmla="*/ 2 h 449"/>
                  <a:gd name="T56" fmla="*/ 0 w 209"/>
                  <a:gd name="T57" fmla="*/ 1 h 449"/>
                  <a:gd name="T58" fmla="*/ 0 w 209"/>
                  <a:gd name="T59" fmla="*/ 1 h 449"/>
                  <a:gd name="T60" fmla="*/ 0 w 209"/>
                  <a:gd name="T61" fmla="*/ 1 h 449"/>
                  <a:gd name="T62" fmla="*/ 0 w 209"/>
                  <a:gd name="T63" fmla="*/ 1 h 449"/>
                  <a:gd name="T64" fmla="*/ 0 w 209"/>
                  <a:gd name="T65" fmla="*/ 2 h 449"/>
                  <a:gd name="T66" fmla="*/ 0 w 209"/>
                  <a:gd name="T67" fmla="*/ 2 h 449"/>
                  <a:gd name="T68" fmla="*/ 0 w 209"/>
                  <a:gd name="T69" fmla="*/ 2 h 449"/>
                  <a:gd name="T70" fmla="*/ 0 w 209"/>
                  <a:gd name="T71" fmla="*/ 2 h 449"/>
                  <a:gd name="T72" fmla="*/ 0 w 209"/>
                  <a:gd name="T73" fmla="*/ 2 h 449"/>
                  <a:gd name="T74" fmla="*/ 0 w 209"/>
                  <a:gd name="T75" fmla="*/ 1 h 449"/>
                  <a:gd name="T76" fmla="*/ 0 w 209"/>
                  <a:gd name="T77" fmla="*/ 1 h 449"/>
                  <a:gd name="T78" fmla="*/ 0 w 209"/>
                  <a:gd name="T79" fmla="*/ 1 h 449"/>
                  <a:gd name="T80" fmla="*/ 0 w 209"/>
                  <a:gd name="T81" fmla="*/ 1 h 449"/>
                  <a:gd name="T82" fmla="*/ 0 w 209"/>
                  <a:gd name="T83" fmla="*/ 1 h 449"/>
                  <a:gd name="T84" fmla="*/ 0 w 209"/>
                  <a:gd name="T85" fmla="*/ 1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1 h 449"/>
                  <a:gd name="T104" fmla="*/ 0 w 209"/>
                  <a:gd name="T105" fmla="*/ 1 h 449"/>
                  <a:gd name="T106" fmla="*/ 0 w 209"/>
                  <a:gd name="T107" fmla="*/ 2 h 449"/>
                  <a:gd name="T108" fmla="*/ 0 w 209"/>
                  <a:gd name="T109" fmla="*/ 3 h 449"/>
                  <a:gd name="T110" fmla="*/ 0 w 209"/>
                  <a:gd name="T111" fmla="*/ 3 h 449"/>
                  <a:gd name="T112" fmla="*/ 0 w 209"/>
                  <a:gd name="T113" fmla="*/ 4 h 449"/>
                  <a:gd name="T114" fmla="*/ 0 w 209"/>
                  <a:gd name="T115" fmla="*/ 4 h 449"/>
                  <a:gd name="T116" fmla="*/ 0 w 209"/>
                  <a:gd name="T117" fmla="*/ 4 h 449"/>
                  <a:gd name="T118" fmla="*/ 0 w 209"/>
                  <a:gd name="T119" fmla="*/ 4 h 449"/>
                  <a:gd name="T120" fmla="*/ 0 w 209"/>
                  <a:gd name="T121" fmla="*/ 4 h 449"/>
                  <a:gd name="T122" fmla="*/ 0 w 209"/>
                  <a:gd name="T123" fmla="*/ 4 h 449"/>
                  <a:gd name="T124" fmla="*/ 0 w 209"/>
                  <a:gd name="T125" fmla="*/ 4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99" name="Freeform 103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5 h 462"/>
                  <a:gd name="T2" fmla="*/ 0 w 209"/>
                  <a:gd name="T3" fmla="*/ 4 h 462"/>
                  <a:gd name="T4" fmla="*/ 0 w 209"/>
                  <a:gd name="T5" fmla="*/ 4 h 462"/>
                  <a:gd name="T6" fmla="*/ 0 w 209"/>
                  <a:gd name="T7" fmla="*/ 4 h 462"/>
                  <a:gd name="T8" fmla="*/ 0 w 209"/>
                  <a:gd name="T9" fmla="*/ 3 h 462"/>
                  <a:gd name="T10" fmla="*/ 0 w 209"/>
                  <a:gd name="T11" fmla="*/ 1 h 462"/>
                  <a:gd name="T12" fmla="*/ 0 w 209"/>
                  <a:gd name="T13" fmla="*/ 1 h 462"/>
                  <a:gd name="T14" fmla="*/ 0 w 209"/>
                  <a:gd name="T15" fmla="*/ 1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1 h 462"/>
                  <a:gd name="T24" fmla="*/ 0 w 209"/>
                  <a:gd name="T25" fmla="*/ 1 h 462"/>
                  <a:gd name="T26" fmla="*/ 0 w 209"/>
                  <a:gd name="T27" fmla="*/ 1 h 462"/>
                  <a:gd name="T28" fmla="*/ 0 w 209"/>
                  <a:gd name="T29" fmla="*/ 1 h 462"/>
                  <a:gd name="T30" fmla="*/ 0 w 209"/>
                  <a:gd name="T31" fmla="*/ 1 h 462"/>
                  <a:gd name="T32" fmla="*/ 0 w 209"/>
                  <a:gd name="T33" fmla="*/ 2 h 462"/>
                  <a:gd name="T34" fmla="*/ 0 w 209"/>
                  <a:gd name="T35" fmla="*/ 2 h 462"/>
                  <a:gd name="T36" fmla="*/ 0 w 209"/>
                  <a:gd name="T37" fmla="*/ 2 h 462"/>
                  <a:gd name="T38" fmla="*/ 0 w 209"/>
                  <a:gd name="T39" fmla="*/ 3 h 462"/>
                  <a:gd name="T40" fmla="*/ 0 w 209"/>
                  <a:gd name="T41" fmla="*/ 3 h 462"/>
                  <a:gd name="T42" fmla="*/ 0 w 209"/>
                  <a:gd name="T43" fmla="*/ 2 h 462"/>
                  <a:gd name="T44" fmla="*/ 0 w 209"/>
                  <a:gd name="T45" fmla="*/ 2 h 462"/>
                  <a:gd name="T46" fmla="*/ 0 w 209"/>
                  <a:gd name="T47" fmla="*/ 1 h 462"/>
                  <a:gd name="T48" fmla="*/ 0 w 209"/>
                  <a:gd name="T49" fmla="*/ 1 h 462"/>
                  <a:gd name="T50" fmla="*/ 0 w 209"/>
                  <a:gd name="T51" fmla="*/ 1 h 462"/>
                  <a:gd name="T52" fmla="*/ 0 w 209"/>
                  <a:gd name="T53" fmla="*/ 1 h 462"/>
                  <a:gd name="T54" fmla="*/ 0 w 209"/>
                  <a:gd name="T55" fmla="*/ 2 h 462"/>
                  <a:gd name="T56" fmla="*/ 0 w 209"/>
                  <a:gd name="T57" fmla="*/ 3 h 462"/>
                  <a:gd name="T58" fmla="*/ 0 w 209"/>
                  <a:gd name="T59" fmla="*/ 3 h 462"/>
                  <a:gd name="T60" fmla="*/ 0 w 209"/>
                  <a:gd name="T61" fmla="*/ 3 h 462"/>
                  <a:gd name="T62" fmla="*/ 0 w 209"/>
                  <a:gd name="T63" fmla="*/ 4 h 462"/>
                  <a:gd name="T64" fmla="*/ 0 w 209"/>
                  <a:gd name="T65" fmla="*/ 4 h 462"/>
                  <a:gd name="T66" fmla="*/ 0 w 209"/>
                  <a:gd name="T67" fmla="*/ 3 h 462"/>
                  <a:gd name="T68" fmla="*/ 0 w 209"/>
                  <a:gd name="T69" fmla="*/ 3 h 462"/>
                  <a:gd name="T70" fmla="*/ 0 w 209"/>
                  <a:gd name="T71" fmla="*/ 3 h 462"/>
                  <a:gd name="T72" fmla="*/ 0 w 209"/>
                  <a:gd name="T73" fmla="*/ 3 h 462"/>
                  <a:gd name="T74" fmla="*/ 0 w 209"/>
                  <a:gd name="T75" fmla="*/ 4 h 462"/>
                  <a:gd name="T76" fmla="*/ 0 w 209"/>
                  <a:gd name="T77" fmla="*/ 4 h 462"/>
                  <a:gd name="T78" fmla="*/ 0 w 209"/>
                  <a:gd name="T79" fmla="*/ 4 h 462"/>
                  <a:gd name="T80" fmla="*/ 0 w 209"/>
                  <a:gd name="T81" fmla="*/ 4 h 462"/>
                  <a:gd name="T82" fmla="*/ 0 w 209"/>
                  <a:gd name="T83" fmla="*/ 4 h 462"/>
                  <a:gd name="T84" fmla="*/ 0 w 209"/>
                  <a:gd name="T85" fmla="*/ 4 h 462"/>
                  <a:gd name="T86" fmla="*/ 0 w 209"/>
                  <a:gd name="T87" fmla="*/ 4 h 462"/>
                  <a:gd name="T88" fmla="*/ 0 w 209"/>
                  <a:gd name="T89" fmla="*/ 4 h 462"/>
                  <a:gd name="T90" fmla="*/ 0 w 209"/>
                  <a:gd name="T91" fmla="*/ 4 h 462"/>
                  <a:gd name="T92" fmla="*/ 0 w 209"/>
                  <a:gd name="T93" fmla="*/ 4 h 462"/>
                  <a:gd name="T94" fmla="*/ 0 w 209"/>
                  <a:gd name="T95" fmla="*/ 4 h 462"/>
                  <a:gd name="T96" fmla="*/ 0 w 209"/>
                  <a:gd name="T97" fmla="*/ 4 h 462"/>
                  <a:gd name="T98" fmla="*/ 0 w 209"/>
                  <a:gd name="T99" fmla="*/ 5 h 462"/>
                  <a:gd name="T100" fmla="*/ 0 w 209"/>
                  <a:gd name="T101" fmla="*/ 4 h 462"/>
                  <a:gd name="T102" fmla="*/ 0 w 209"/>
                  <a:gd name="T103" fmla="*/ 5 h 462"/>
                  <a:gd name="T104" fmla="*/ 0 w 209"/>
                  <a:gd name="T105" fmla="*/ 5 h 462"/>
                  <a:gd name="T106" fmla="*/ 0 w 209"/>
                  <a:gd name="T107" fmla="*/ 5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0" name="Freeform 104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1 h 87"/>
                  <a:gd name="T10" fmla="*/ 0 w 96"/>
                  <a:gd name="T11" fmla="*/ 1 h 87"/>
                  <a:gd name="T12" fmla="*/ 0 w 96"/>
                  <a:gd name="T13" fmla="*/ 1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1" name="Freeform 105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2" name="Freeform 106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1 h 72"/>
                  <a:gd name="T14" fmla="*/ 0 w 288"/>
                  <a:gd name="T15" fmla="*/ 1 h 72"/>
                  <a:gd name="T16" fmla="*/ 0 w 288"/>
                  <a:gd name="T17" fmla="*/ 1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603" name="Freeform 107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" name="Group 108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12607" name="Freeform 109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7 w 4809"/>
                    <a:gd name="T1" fmla="*/ 3 h 4316"/>
                    <a:gd name="T2" fmla="*/ 7 w 4809"/>
                    <a:gd name="T3" fmla="*/ 3 h 4316"/>
                    <a:gd name="T4" fmla="*/ 5 w 4809"/>
                    <a:gd name="T5" fmla="*/ 3 h 4316"/>
                    <a:gd name="T6" fmla="*/ 3 w 4809"/>
                    <a:gd name="T7" fmla="*/ 3 h 4316"/>
                    <a:gd name="T8" fmla="*/ 1 w 4809"/>
                    <a:gd name="T9" fmla="*/ 3 h 4316"/>
                    <a:gd name="T10" fmla="*/ 1 w 4809"/>
                    <a:gd name="T11" fmla="*/ 3 h 4316"/>
                    <a:gd name="T12" fmla="*/ 0 w 4809"/>
                    <a:gd name="T13" fmla="*/ 3 h 4316"/>
                    <a:gd name="T14" fmla="*/ 1 w 4809"/>
                    <a:gd name="T15" fmla="*/ 3 h 4316"/>
                    <a:gd name="T16" fmla="*/ 2 w 4809"/>
                    <a:gd name="T17" fmla="*/ 3 h 4316"/>
                    <a:gd name="T18" fmla="*/ 3 w 4809"/>
                    <a:gd name="T19" fmla="*/ 3 h 4316"/>
                    <a:gd name="T20" fmla="*/ 5 w 4809"/>
                    <a:gd name="T21" fmla="*/ 3 h 4316"/>
                    <a:gd name="T22" fmla="*/ 7 w 4809"/>
                    <a:gd name="T23" fmla="*/ 3 h 4316"/>
                    <a:gd name="T24" fmla="*/ 13 w 4809"/>
                    <a:gd name="T25" fmla="*/ 3 h 4316"/>
                    <a:gd name="T26" fmla="*/ 12 w 4809"/>
                    <a:gd name="T27" fmla="*/ 3 h 4316"/>
                    <a:gd name="T28" fmla="*/ 11 w 4809"/>
                    <a:gd name="T29" fmla="*/ 3 h 4316"/>
                    <a:gd name="T30" fmla="*/ 12 w 4809"/>
                    <a:gd name="T31" fmla="*/ 3 h 4316"/>
                    <a:gd name="T32" fmla="*/ 15 w 4809"/>
                    <a:gd name="T33" fmla="*/ 3 h 4316"/>
                    <a:gd name="T34" fmla="*/ 16 w 4809"/>
                    <a:gd name="T35" fmla="*/ 3 h 4316"/>
                    <a:gd name="T36" fmla="*/ 20 w 4809"/>
                    <a:gd name="T37" fmla="*/ 3 h 4316"/>
                    <a:gd name="T38" fmla="*/ 23 w 4809"/>
                    <a:gd name="T39" fmla="*/ 2 h 4316"/>
                    <a:gd name="T40" fmla="*/ 24 w 4809"/>
                    <a:gd name="T41" fmla="*/ 2 h 4316"/>
                    <a:gd name="T42" fmla="*/ 23 w 4809"/>
                    <a:gd name="T43" fmla="*/ 2 h 4316"/>
                    <a:gd name="T44" fmla="*/ 22 w 4809"/>
                    <a:gd name="T45" fmla="*/ 2 h 4316"/>
                    <a:gd name="T46" fmla="*/ 21 w 4809"/>
                    <a:gd name="T47" fmla="*/ 2 h 4316"/>
                    <a:gd name="T48" fmla="*/ 22 w 4809"/>
                    <a:gd name="T49" fmla="*/ 2 h 4316"/>
                    <a:gd name="T50" fmla="*/ 22 w 4809"/>
                    <a:gd name="T51" fmla="*/ 2 h 4316"/>
                    <a:gd name="T52" fmla="*/ 23 w 4809"/>
                    <a:gd name="T53" fmla="*/ 2 h 4316"/>
                    <a:gd name="T54" fmla="*/ 23 w 4809"/>
                    <a:gd name="T55" fmla="*/ 2 h 4316"/>
                    <a:gd name="T56" fmla="*/ 25 w 4809"/>
                    <a:gd name="T57" fmla="*/ 2 h 4316"/>
                    <a:gd name="T58" fmla="*/ 27 w 4809"/>
                    <a:gd name="T59" fmla="*/ 2 h 4316"/>
                    <a:gd name="T60" fmla="*/ 28 w 4809"/>
                    <a:gd name="T61" fmla="*/ 2 h 4316"/>
                    <a:gd name="T62" fmla="*/ 29 w 4809"/>
                    <a:gd name="T63" fmla="*/ 2 h 4316"/>
                    <a:gd name="T64" fmla="*/ 29 w 4809"/>
                    <a:gd name="T65" fmla="*/ 2 h 4316"/>
                    <a:gd name="T66" fmla="*/ 28 w 4809"/>
                    <a:gd name="T67" fmla="*/ 2 h 4316"/>
                    <a:gd name="T68" fmla="*/ 30 w 4809"/>
                    <a:gd name="T69" fmla="*/ 2 h 4316"/>
                    <a:gd name="T70" fmla="*/ 32 w 4809"/>
                    <a:gd name="T71" fmla="*/ 2 h 4316"/>
                    <a:gd name="T72" fmla="*/ 32 w 4809"/>
                    <a:gd name="T73" fmla="*/ 1 h 4316"/>
                    <a:gd name="T74" fmla="*/ 32 w 4809"/>
                    <a:gd name="T75" fmla="*/ 1 h 4316"/>
                    <a:gd name="T76" fmla="*/ 32 w 4809"/>
                    <a:gd name="T77" fmla="*/ 1 h 4316"/>
                    <a:gd name="T78" fmla="*/ 33 w 4809"/>
                    <a:gd name="T79" fmla="*/ 1 h 4316"/>
                    <a:gd name="T80" fmla="*/ 33 w 4809"/>
                    <a:gd name="T81" fmla="*/ 1 h 4316"/>
                    <a:gd name="T82" fmla="*/ 34 w 4809"/>
                    <a:gd name="T83" fmla="*/ 1 h 4316"/>
                    <a:gd name="T84" fmla="*/ 34 w 4809"/>
                    <a:gd name="T85" fmla="*/ 0 h 4316"/>
                    <a:gd name="T86" fmla="*/ 34 w 4809"/>
                    <a:gd name="T87" fmla="*/ 0 h 4316"/>
                    <a:gd name="T88" fmla="*/ 35 w 4809"/>
                    <a:gd name="T89" fmla="*/ 0 h 4316"/>
                    <a:gd name="T90" fmla="*/ 34 w 4809"/>
                    <a:gd name="T91" fmla="*/ 0 h 4316"/>
                    <a:gd name="T92" fmla="*/ 35 w 4809"/>
                    <a:gd name="T93" fmla="*/ 0 h 4316"/>
                    <a:gd name="T94" fmla="*/ 37 w 4809"/>
                    <a:gd name="T95" fmla="*/ 0 h 4316"/>
                    <a:gd name="T96" fmla="*/ 37 w 4809"/>
                    <a:gd name="T97" fmla="*/ 0 h 4316"/>
                    <a:gd name="T98" fmla="*/ 37 w 4809"/>
                    <a:gd name="T99" fmla="*/ 0 h 4316"/>
                    <a:gd name="T100" fmla="*/ 37 w 4809"/>
                    <a:gd name="T101" fmla="*/ 0 h 4316"/>
                    <a:gd name="T102" fmla="*/ 38 w 4809"/>
                    <a:gd name="T103" fmla="*/ 0 h 4316"/>
                    <a:gd name="T104" fmla="*/ 37 w 4809"/>
                    <a:gd name="T105" fmla="*/ 2 h 4316"/>
                    <a:gd name="T106" fmla="*/ 38 w 4809"/>
                    <a:gd name="T107" fmla="*/ 3 h 4316"/>
                    <a:gd name="T108" fmla="*/ 38 w 4809"/>
                    <a:gd name="T109" fmla="*/ 3 h 4316"/>
                    <a:gd name="T110" fmla="*/ 35 w 4809"/>
                    <a:gd name="T111" fmla="*/ 3 h 4316"/>
                    <a:gd name="T112" fmla="*/ 33 w 4809"/>
                    <a:gd name="T113" fmla="*/ 3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809"/>
                    <a:gd name="T172" fmla="*/ 0 h 4316"/>
                    <a:gd name="T173" fmla="*/ 4809 w 4809"/>
                    <a:gd name="T174" fmla="*/ 4316 h 43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08" name="Freeform 110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1 w 305"/>
                    <a:gd name="T7" fmla="*/ 0 h 71"/>
                    <a:gd name="T8" fmla="*/ 1 w 305"/>
                    <a:gd name="T9" fmla="*/ 0 h 71"/>
                    <a:gd name="T10" fmla="*/ 2 w 305"/>
                    <a:gd name="T11" fmla="*/ 0 h 71"/>
                    <a:gd name="T12" fmla="*/ 2 w 305"/>
                    <a:gd name="T13" fmla="*/ 0 h 71"/>
                    <a:gd name="T14" fmla="*/ 2 w 305"/>
                    <a:gd name="T15" fmla="*/ 0 h 71"/>
                    <a:gd name="T16" fmla="*/ 2 w 305"/>
                    <a:gd name="T17" fmla="*/ 0 h 71"/>
                    <a:gd name="T18" fmla="*/ 2 w 305"/>
                    <a:gd name="T19" fmla="*/ 0 h 71"/>
                    <a:gd name="T20" fmla="*/ 1 w 305"/>
                    <a:gd name="T21" fmla="*/ 0 h 71"/>
                    <a:gd name="T22" fmla="*/ 1 w 305"/>
                    <a:gd name="T23" fmla="*/ 0 h 71"/>
                    <a:gd name="T24" fmla="*/ 1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71"/>
                    <a:gd name="T44" fmla="*/ 305 w 305"/>
                    <a:gd name="T45" fmla="*/ 71 h 7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09" name="Freeform 111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1 w 497"/>
                    <a:gd name="T15" fmla="*/ 0 h 436"/>
                    <a:gd name="T16" fmla="*/ 1 w 497"/>
                    <a:gd name="T17" fmla="*/ 0 h 436"/>
                    <a:gd name="T18" fmla="*/ 1 w 497"/>
                    <a:gd name="T19" fmla="*/ 0 h 436"/>
                    <a:gd name="T20" fmla="*/ 1 w 497"/>
                    <a:gd name="T21" fmla="*/ 0 h 436"/>
                    <a:gd name="T22" fmla="*/ 1 w 497"/>
                    <a:gd name="T23" fmla="*/ 0 h 436"/>
                    <a:gd name="T24" fmla="*/ 2 w 497"/>
                    <a:gd name="T25" fmla="*/ 0 h 436"/>
                    <a:gd name="T26" fmla="*/ 3 w 497"/>
                    <a:gd name="T27" fmla="*/ 0 h 436"/>
                    <a:gd name="T28" fmla="*/ 4 w 497"/>
                    <a:gd name="T29" fmla="*/ 0 h 436"/>
                    <a:gd name="T30" fmla="*/ 4 w 497"/>
                    <a:gd name="T31" fmla="*/ 0 h 436"/>
                    <a:gd name="T32" fmla="*/ 4 w 497"/>
                    <a:gd name="T33" fmla="*/ 0 h 436"/>
                    <a:gd name="T34" fmla="*/ 4 w 497"/>
                    <a:gd name="T35" fmla="*/ 0 h 436"/>
                    <a:gd name="T36" fmla="*/ 4 w 497"/>
                    <a:gd name="T37" fmla="*/ 0 h 436"/>
                    <a:gd name="T38" fmla="*/ 4 w 497"/>
                    <a:gd name="T39" fmla="*/ 0 h 436"/>
                    <a:gd name="T40" fmla="*/ 4 w 497"/>
                    <a:gd name="T41" fmla="*/ 0 h 436"/>
                    <a:gd name="T42" fmla="*/ 3 w 497"/>
                    <a:gd name="T43" fmla="*/ 0 h 436"/>
                    <a:gd name="T44" fmla="*/ 3 w 497"/>
                    <a:gd name="T45" fmla="*/ 0 h 436"/>
                    <a:gd name="T46" fmla="*/ 3 w 497"/>
                    <a:gd name="T47" fmla="*/ 0 h 436"/>
                    <a:gd name="T48" fmla="*/ 2 w 497"/>
                    <a:gd name="T49" fmla="*/ 0 h 436"/>
                    <a:gd name="T50" fmla="*/ 2 w 497"/>
                    <a:gd name="T51" fmla="*/ 0 h 436"/>
                    <a:gd name="T52" fmla="*/ 2 w 497"/>
                    <a:gd name="T53" fmla="*/ 0 h 436"/>
                    <a:gd name="T54" fmla="*/ 1 w 497"/>
                    <a:gd name="T55" fmla="*/ 0 h 436"/>
                    <a:gd name="T56" fmla="*/ 1 w 497"/>
                    <a:gd name="T57" fmla="*/ 0 h 436"/>
                    <a:gd name="T58" fmla="*/ 1 w 497"/>
                    <a:gd name="T59" fmla="*/ 0 h 436"/>
                    <a:gd name="T60" fmla="*/ 2 w 497"/>
                    <a:gd name="T61" fmla="*/ 0 h 436"/>
                    <a:gd name="T62" fmla="*/ 2 w 497"/>
                    <a:gd name="T63" fmla="*/ 0 h 436"/>
                    <a:gd name="T64" fmla="*/ 3 w 497"/>
                    <a:gd name="T65" fmla="*/ 0 h 436"/>
                    <a:gd name="T66" fmla="*/ 3 w 497"/>
                    <a:gd name="T67" fmla="*/ 0 h 436"/>
                    <a:gd name="T68" fmla="*/ 3 w 497"/>
                    <a:gd name="T69" fmla="*/ 0 h 436"/>
                    <a:gd name="T70" fmla="*/ 4 w 497"/>
                    <a:gd name="T71" fmla="*/ 0 h 436"/>
                    <a:gd name="T72" fmla="*/ 4 w 497"/>
                    <a:gd name="T73" fmla="*/ 0 h 436"/>
                    <a:gd name="T74" fmla="*/ 4 w 497"/>
                    <a:gd name="T75" fmla="*/ 0 h 436"/>
                    <a:gd name="T76" fmla="*/ 4 w 497"/>
                    <a:gd name="T77" fmla="*/ 0 h 436"/>
                    <a:gd name="T78" fmla="*/ 4 w 497"/>
                    <a:gd name="T79" fmla="*/ 0 h 436"/>
                    <a:gd name="T80" fmla="*/ 3 w 497"/>
                    <a:gd name="T81" fmla="*/ 0 h 436"/>
                    <a:gd name="T82" fmla="*/ 3 w 497"/>
                    <a:gd name="T83" fmla="*/ 0 h 436"/>
                    <a:gd name="T84" fmla="*/ 2 w 497"/>
                    <a:gd name="T85" fmla="*/ 0 h 436"/>
                    <a:gd name="T86" fmla="*/ 2 w 497"/>
                    <a:gd name="T87" fmla="*/ 0 h 436"/>
                    <a:gd name="T88" fmla="*/ 1 w 497"/>
                    <a:gd name="T89" fmla="*/ 0 h 436"/>
                    <a:gd name="T90" fmla="*/ 1 w 497"/>
                    <a:gd name="T91" fmla="*/ 0 h 436"/>
                    <a:gd name="T92" fmla="*/ 1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97"/>
                    <a:gd name="T145" fmla="*/ 0 h 436"/>
                    <a:gd name="T146" fmla="*/ 497 w 497"/>
                    <a:gd name="T147" fmla="*/ 436 h 4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0" name="Freeform 112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1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1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1 w 512"/>
                    <a:gd name="T13" fmla="*/ 0 h 377"/>
                    <a:gd name="T14" fmla="*/ 1 w 512"/>
                    <a:gd name="T15" fmla="*/ 0 h 377"/>
                    <a:gd name="T16" fmla="*/ 3 w 512"/>
                    <a:gd name="T17" fmla="*/ 0 h 377"/>
                    <a:gd name="T18" fmla="*/ 4 w 512"/>
                    <a:gd name="T19" fmla="*/ 0 h 377"/>
                    <a:gd name="T20" fmla="*/ 4 w 512"/>
                    <a:gd name="T21" fmla="*/ 0 h 377"/>
                    <a:gd name="T22" fmla="*/ 4 w 512"/>
                    <a:gd name="T23" fmla="*/ 0 h 377"/>
                    <a:gd name="T24" fmla="*/ 4 w 512"/>
                    <a:gd name="T25" fmla="*/ 0 h 377"/>
                    <a:gd name="T26" fmla="*/ 3 w 512"/>
                    <a:gd name="T27" fmla="*/ 0 h 377"/>
                    <a:gd name="T28" fmla="*/ 3 w 512"/>
                    <a:gd name="T29" fmla="*/ 0 h 377"/>
                    <a:gd name="T30" fmla="*/ 3 w 512"/>
                    <a:gd name="T31" fmla="*/ 0 h 377"/>
                    <a:gd name="T32" fmla="*/ 3 w 512"/>
                    <a:gd name="T33" fmla="*/ 0 h 377"/>
                    <a:gd name="T34" fmla="*/ 3 w 512"/>
                    <a:gd name="T35" fmla="*/ 0 h 377"/>
                    <a:gd name="T36" fmla="*/ 2 w 512"/>
                    <a:gd name="T37" fmla="*/ 0 h 377"/>
                    <a:gd name="T38" fmla="*/ 2 w 512"/>
                    <a:gd name="T39" fmla="*/ 0 h 377"/>
                    <a:gd name="T40" fmla="*/ 2 w 512"/>
                    <a:gd name="T41" fmla="*/ 0 h 377"/>
                    <a:gd name="T42" fmla="*/ 3 w 512"/>
                    <a:gd name="T43" fmla="*/ 0 h 377"/>
                    <a:gd name="T44" fmla="*/ 1 w 512"/>
                    <a:gd name="T45" fmla="*/ 0 h 377"/>
                    <a:gd name="T46" fmla="*/ 1 w 512"/>
                    <a:gd name="T47" fmla="*/ 0 h 377"/>
                    <a:gd name="T48" fmla="*/ 1 w 512"/>
                    <a:gd name="T49" fmla="*/ 0 h 377"/>
                    <a:gd name="T50" fmla="*/ 1 w 512"/>
                    <a:gd name="T51" fmla="*/ 0 h 377"/>
                    <a:gd name="T52" fmla="*/ 2 w 512"/>
                    <a:gd name="T53" fmla="*/ 0 h 377"/>
                    <a:gd name="T54" fmla="*/ 2 w 512"/>
                    <a:gd name="T55" fmla="*/ 0 h 377"/>
                    <a:gd name="T56" fmla="*/ 1 w 512"/>
                    <a:gd name="T57" fmla="*/ 0 h 377"/>
                    <a:gd name="T58" fmla="*/ 1 w 512"/>
                    <a:gd name="T59" fmla="*/ 0 h 377"/>
                    <a:gd name="T60" fmla="*/ 1 w 512"/>
                    <a:gd name="T61" fmla="*/ 0 h 377"/>
                    <a:gd name="T62" fmla="*/ 1 w 512"/>
                    <a:gd name="T63" fmla="*/ 0 h 377"/>
                    <a:gd name="T64" fmla="*/ 2 w 512"/>
                    <a:gd name="T65" fmla="*/ 0 h 377"/>
                    <a:gd name="T66" fmla="*/ 2 w 512"/>
                    <a:gd name="T67" fmla="*/ 0 h 377"/>
                    <a:gd name="T68" fmla="*/ 1 w 512"/>
                    <a:gd name="T69" fmla="*/ 0 h 377"/>
                    <a:gd name="T70" fmla="*/ 1 w 512"/>
                    <a:gd name="T71" fmla="*/ 0 h 377"/>
                    <a:gd name="T72" fmla="*/ 1 w 512"/>
                    <a:gd name="T73" fmla="*/ 0 h 377"/>
                    <a:gd name="T74" fmla="*/ 2 w 512"/>
                    <a:gd name="T75" fmla="*/ 0 h 377"/>
                    <a:gd name="T76" fmla="*/ 3 w 512"/>
                    <a:gd name="T77" fmla="*/ 0 h 377"/>
                    <a:gd name="T78" fmla="*/ 3 w 512"/>
                    <a:gd name="T79" fmla="*/ 0 h 377"/>
                    <a:gd name="T80" fmla="*/ 2 w 512"/>
                    <a:gd name="T81" fmla="*/ 0 h 377"/>
                    <a:gd name="T82" fmla="*/ 2 w 512"/>
                    <a:gd name="T83" fmla="*/ 0 h 377"/>
                    <a:gd name="T84" fmla="*/ 3 w 512"/>
                    <a:gd name="T85" fmla="*/ 0 h 377"/>
                    <a:gd name="T86" fmla="*/ 4 w 512"/>
                    <a:gd name="T87" fmla="*/ 0 h 377"/>
                    <a:gd name="T88" fmla="*/ 3 w 512"/>
                    <a:gd name="T89" fmla="*/ 0 h 377"/>
                    <a:gd name="T90" fmla="*/ 3 w 512"/>
                    <a:gd name="T91" fmla="*/ 0 h 377"/>
                    <a:gd name="T92" fmla="*/ 4 w 512"/>
                    <a:gd name="T93" fmla="*/ 0 h 377"/>
                    <a:gd name="T94" fmla="*/ 4 w 512"/>
                    <a:gd name="T95" fmla="*/ 0 h 377"/>
                    <a:gd name="T96" fmla="*/ 4 w 512"/>
                    <a:gd name="T97" fmla="*/ 0 h 377"/>
                    <a:gd name="T98" fmla="*/ 4 w 512"/>
                    <a:gd name="T99" fmla="*/ 0 h 377"/>
                    <a:gd name="T100" fmla="*/ 4 w 512"/>
                    <a:gd name="T101" fmla="*/ 0 h 377"/>
                    <a:gd name="T102" fmla="*/ 3 w 512"/>
                    <a:gd name="T103" fmla="*/ 0 h 377"/>
                    <a:gd name="T104" fmla="*/ 2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12"/>
                    <a:gd name="T160" fmla="*/ 0 h 377"/>
                    <a:gd name="T161" fmla="*/ 512 w 512"/>
                    <a:gd name="T162" fmla="*/ 377 h 37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1" name="Freeform 113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1 w 64"/>
                    <a:gd name="T9" fmla="*/ 0 h 57"/>
                    <a:gd name="T10" fmla="*/ 1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57"/>
                    <a:gd name="T29" fmla="*/ 64 w 64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2" name="Freeform 114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1 w 3142"/>
                    <a:gd name="T11" fmla="*/ 0 h 44"/>
                    <a:gd name="T12" fmla="*/ 1 w 3142"/>
                    <a:gd name="T13" fmla="*/ 0 h 44"/>
                    <a:gd name="T14" fmla="*/ 2 w 3142"/>
                    <a:gd name="T15" fmla="*/ 0 h 44"/>
                    <a:gd name="T16" fmla="*/ 2 w 3142"/>
                    <a:gd name="T17" fmla="*/ 0 h 44"/>
                    <a:gd name="T18" fmla="*/ 3 w 3142"/>
                    <a:gd name="T19" fmla="*/ 0 h 44"/>
                    <a:gd name="T20" fmla="*/ 4 w 3142"/>
                    <a:gd name="T21" fmla="*/ 0 h 44"/>
                    <a:gd name="T22" fmla="*/ 5 w 3142"/>
                    <a:gd name="T23" fmla="*/ 0 h 44"/>
                    <a:gd name="T24" fmla="*/ 6 w 3142"/>
                    <a:gd name="T25" fmla="*/ 0 h 44"/>
                    <a:gd name="T26" fmla="*/ 8 w 3142"/>
                    <a:gd name="T27" fmla="*/ 0 h 44"/>
                    <a:gd name="T28" fmla="*/ 10 w 3142"/>
                    <a:gd name="T29" fmla="*/ 0 h 44"/>
                    <a:gd name="T30" fmla="*/ 13 w 3142"/>
                    <a:gd name="T31" fmla="*/ 0 h 44"/>
                    <a:gd name="T32" fmla="*/ 15 w 3142"/>
                    <a:gd name="T33" fmla="*/ 0 h 44"/>
                    <a:gd name="T34" fmla="*/ 17 w 3142"/>
                    <a:gd name="T35" fmla="*/ 0 h 44"/>
                    <a:gd name="T36" fmla="*/ 19 w 3142"/>
                    <a:gd name="T37" fmla="*/ 0 h 44"/>
                    <a:gd name="T38" fmla="*/ 20 w 3142"/>
                    <a:gd name="T39" fmla="*/ 0 h 44"/>
                    <a:gd name="T40" fmla="*/ 21 w 3142"/>
                    <a:gd name="T41" fmla="*/ 0 h 44"/>
                    <a:gd name="T42" fmla="*/ 22 w 3142"/>
                    <a:gd name="T43" fmla="*/ 0 h 44"/>
                    <a:gd name="T44" fmla="*/ 22 w 3142"/>
                    <a:gd name="T45" fmla="*/ 0 h 44"/>
                    <a:gd name="T46" fmla="*/ 23 w 3142"/>
                    <a:gd name="T47" fmla="*/ 0 h 44"/>
                    <a:gd name="T48" fmla="*/ 24 w 3142"/>
                    <a:gd name="T49" fmla="*/ 0 h 44"/>
                    <a:gd name="T50" fmla="*/ 24 w 3142"/>
                    <a:gd name="T51" fmla="*/ 0 h 44"/>
                    <a:gd name="T52" fmla="*/ 24 w 3142"/>
                    <a:gd name="T53" fmla="*/ 0 h 44"/>
                    <a:gd name="T54" fmla="*/ 25 w 3142"/>
                    <a:gd name="T55" fmla="*/ 0 h 44"/>
                    <a:gd name="T56" fmla="*/ 25 w 3142"/>
                    <a:gd name="T57" fmla="*/ 0 h 44"/>
                    <a:gd name="T58" fmla="*/ 25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142"/>
                    <a:gd name="T94" fmla="*/ 0 h 44"/>
                    <a:gd name="T95" fmla="*/ 3142 w 3142"/>
                    <a:gd name="T96" fmla="*/ 44 h 4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3" name="Freeform 115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 w 353"/>
                    <a:gd name="T1" fmla="*/ 0 h 319"/>
                    <a:gd name="T2" fmla="*/ 2 w 353"/>
                    <a:gd name="T3" fmla="*/ 0 h 319"/>
                    <a:gd name="T4" fmla="*/ 2 w 353"/>
                    <a:gd name="T5" fmla="*/ 0 h 319"/>
                    <a:gd name="T6" fmla="*/ 2 w 353"/>
                    <a:gd name="T7" fmla="*/ 0 h 319"/>
                    <a:gd name="T8" fmla="*/ 2 w 353"/>
                    <a:gd name="T9" fmla="*/ 0 h 319"/>
                    <a:gd name="T10" fmla="*/ 2 w 353"/>
                    <a:gd name="T11" fmla="*/ 0 h 319"/>
                    <a:gd name="T12" fmla="*/ 1 w 353"/>
                    <a:gd name="T13" fmla="*/ 0 h 319"/>
                    <a:gd name="T14" fmla="*/ 1 w 353"/>
                    <a:gd name="T15" fmla="*/ 0 h 319"/>
                    <a:gd name="T16" fmla="*/ 1 w 353"/>
                    <a:gd name="T17" fmla="*/ 0 h 319"/>
                    <a:gd name="T18" fmla="*/ 1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1 w 353"/>
                    <a:gd name="T31" fmla="*/ 0 h 319"/>
                    <a:gd name="T32" fmla="*/ 1 w 353"/>
                    <a:gd name="T33" fmla="*/ 0 h 319"/>
                    <a:gd name="T34" fmla="*/ 2 w 353"/>
                    <a:gd name="T35" fmla="*/ 0 h 319"/>
                    <a:gd name="T36" fmla="*/ 2 w 353"/>
                    <a:gd name="T37" fmla="*/ 0 h 319"/>
                    <a:gd name="T38" fmla="*/ 1 w 353"/>
                    <a:gd name="T39" fmla="*/ 0 h 319"/>
                    <a:gd name="T40" fmla="*/ 2 w 353"/>
                    <a:gd name="T41" fmla="*/ 0 h 319"/>
                    <a:gd name="T42" fmla="*/ 2 w 353"/>
                    <a:gd name="T43" fmla="*/ 0 h 319"/>
                    <a:gd name="T44" fmla="*/ 2 w 353"/>
                    <a:gd name="T45" fmla="*/ 0 h 319"/>
                    <a:gd name="T46" fmla="*/ 2 w 353"/>
                    <a:gd name="T47" fmla="*/ 0 h 319"/>
                    <a:gd name="T48" fmla="*/ 2 w 353"/>
                    <a:gd name="T49" fmla="*/ 0 h 319"/>
                    <a:gd name="T50" fmla="*/ 2 w 353"/>
                    <a:gd name="T51" fmla="*/ 0 h 319"/>
                    <a:gd name="T52" fmla="*/ 3 w 353"/>
                    <a:gd name="T53" fmla="*/ 0 h 319"/>
                    <a:gd name="T54" fmla="*/ 2 w 353"/>
                    <a:gd name="T55" fmla="*/ 0 h 319"/>
                    <a:gd name="T56" fmla="*/ 2 w 353"/>
                    <a:gd name="T57" fmla="*/ 0 h 319"/>
                    <a:gd name="T58" fmla="*/ 2 w 353"/>
                    <a:gd name="T59" fmla="*/ 0 h 319"/>
                    <a:gd name="T60" fmla="*/ 3 w 353"/>
                    <a:gd name="T61" fmla="*/ 0 h 319"/>
                    <a:gd name="T62" fmla="*/ 2 w 353"/>
                    <a:gd name="T63" fmla="*/ 0 h 319"/>
                    <a:gd name="T64" fmla="*/ 2 w 353"/>
                    <a:gd name="T65" fmla="*/ 0 h 319"/>
                    <a:gd name="T66" fmla="*/ 2 w 353"/>
                    <a:gd name="T67" fmla="*/ 0 h 319"/>
                    <a:gd name="T68" fmla="*/ 3 w 353"/>
                    <a:gd name="T69" fmla="*/ 0 h 319"/>
                    <a:gd name="T70" fmla="*/ 3 w 353"/>
                    <a:gd name="T71" fmla="*/ 0 h 319"/>
                    <a:gd name="T72" fmla="*/ 3 w 353"/>
                    <a:gd name="T73" fmla="*/ 0 h 319"/>
                    <a:gd name="T74" fmla="*/ 3 w 353"/>
                    <a:gd name="T75" fmla="*/ 0 h 319"/>
                    <a:gd name="T76" fmla="*/ 2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53"/>
                    <a:gd name="T118" fmla="*/ 0 h 319"/>
                    <a:gd name="T119" fmla="*/ 353 w 353"/>
                    <a:gd name="T120" fmla="*/ 319 h 3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4" name="Freeform 116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1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4"/>
                    <a:gd name="T13" fmla="*/ 0 h 72"/>
                    <a:gd name="T14" fmla="*/ 64 w 64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5" name="Freeform 117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4"/>
                    <a:gd name="T11" fmla="*/ 17 w 17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6" name="Freeform 118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1 w 65"/>
                    <a:gd name="T11" fmla="*/ 0 h 261"/>
                    <a:gd name="T12" fmla="*/ 1 w 65"/>
                    <a:gd name="T13" fmla="*/ 0 h 261"/>
                    <a:gd name="T14" fmla="*/ 1 w 65"/>
                    <a:gd name="T15" fmla="*/ 0 h 261"/>
                    <a:gd name="T16" fmla="*/ 1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5"/>
                    <a:gd name="T40" fmla="*/ 0 h 261"/>
                    <a:gd name="T41" fmla="*/ 65 w 65"/>
                    <a:gd name="T42" fmla="*/ 261 h 2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7" name="Freeform 119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1 w 111"/>
                    <a:gd name="T17" fmla="*/ 0 h 261"/>
                    <a:gd name="T18" fmla="*/ 1 w 111"/>
                    <a:gd name="T19" fmla="*/ 0 h 261"/>
                    <a:gd name="T20" fmla="*/ 1 w 111"/>
                    <a:gd name="T21" fmla="*/ 0 h 261"/>
                    <a:gd name="T22" fmla="*/ 1 w 111"/>
                    <a:gd name="T23" fmla="*/ 0 h 261"/>
                    <a:gd name="T24" fmla="*/ 1 w 111"/>
                    <a:gd name="T25" fmla="*/ 0 h 261"/>
                    <a:gd name="T26" fmla="*/ 1 w 111"/>
                    <a:gd name="T27" fmla="*/ 0 h 261"/>
                    <a:gd name="T28" fmla="*/ 1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1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1"/>
                    <a:gd name="T94" fmla="*/ 0 h 261"/>
                    <a:gd name="T95" fmla="*/ 111 w 111"/>
                    <a:gd name="T96" fmla="*/ 261 h 26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8" name="Freeform 120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9"/>
                    <a:gd name="T11" fmla="*/ 15 w 15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19" name="Freeform 121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88"/>
                    <a:gd name="T23" fmla="*/ 16 w 16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0" name="Freeform 122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73"/>
                    <a:gd name="T23" fmla="*/ 34 w 34"/>
                    <a:gd name="T24" fmla="*/ 173 h 1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1" name="Freeform 123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1 w 177"/>
                    <a:gd name="T3" fmla="*/ 0 h 173"/>
                    <a:gd name="T4" fmla="*/ 1 w 177"/>
                    <a:gd name="T5" fmla="*/ 0 h 173"/>
                    <a:gd name="T6" fmla="*/ 1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1 w 177"/>
                    <a:gd name="T15" fmla="*/ 0 h 173"/>
                    <a:gd name="T16" fmla="*/ 1 w 177"/>
                    <a:gd name="T17" fmla="*/ 0 h 173"/>
                    <a:gd name="T18" fmla="*/ 1 w 177"/>
                    <a:gd name="T19" fmla="*/ 0 h 173"/>
                    <a:gd name="T20" fmla="*/ 1 w 177"/>
                    <a:gd name="T21" fmla="*/ 0 h 173"/>
                    <a:gd name="T22" fmla="*/ 1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7"/>
                    <a:gd name="T43" fmla="*/ 0 h 173"/>
                    <a:gd name="T44" fmla="*/ 177 w 177"/>
                    <a:gd name="T45" fmla="*/ 173 h 17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2" name="Freeform 124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3" name="Freeform 125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1 w 3093"/>
                    <a:gd name="T7" fmla="*/ 0 h 30"/>
                    <a:gd name="T8" fmla="*/ 1 w 3093"/>
                    <a:gd name="T9" fmla="*/ 0 h 30"/>
                    <a:gd name="T10" fmla="*/ 2 w 3093"/>
                    <a:gd name="T11" fmla="*/ 0 h 30"/>
                    <a:gd name="T12" fmla="*/ 3 w 3093"/>
                    <a:gd name="T13" fmla="*/ 0 h 30"/>
                    <a:gd name="T14" fmla="*/ 4 w 3093"/>
                    <a:gd name="T15" fmla="*/ 0 h 30"/>
                    <a:gd name="T16" fmla="*/ 4 w 3093"/>
                    <a:gd name="T17" fmla="*/ 0 h 30"/>
                    <a:gd name="T18" fmla="*/ 6 w 3093"/>
                    <a:gd name="T19" fmla="*/ 0 h 30"/>
                    <a:gd name="T20" fmla="*/ 8 w 3093"/>
                    <a:gd name="T21" fmla="*/ 0 h 30"/>
                    <a:gd name="T22" fmla="*/ 10 w 3093"/>
                    <a:gd name="T23" fmla="*/ 0 h 30"/>
                    <a:gd name="T24" fmla="*/ 14 w 3093"/>
                    <a:gd name="T25" fmla="*/ 0 h 30"/>
                    <a:gd name="T26" fmla="*/ 16 w 3093"/>
                    <a:gd name="T27" fmla="*/ 0 h 30"/>
                    <a:gd name="T28" fmla="*/ 18 w 3093"/>
                    <a:gd name="T29" fmla="*/ 0 h 30"/>
                    <a:gd name="T30" fmla="*/ 20 w 3093"/>
                    <a:gd name="T31" fmla="*/ 0 h 30"/>
                    <a:gd name="T32" fmla="*/ 21 w 3093"/>
                    <a:gd name="T33" fmla="*/ 0 h 30"/>
                    <a:gd name="T34" fmla="*/ 21 w 3093"/>
                    <a:gd name="T35" fmla="*/ 0 h 30"/>
                    <a:gd name="T36" fmla="*/ 22 w 3093"/>
                    <a:gd name="T37" fmla="*/ 0 h 30"/>
                    <a:gd name="T38" fmla="*/ 22 w 3093"/>
                    <a:gd name="T39" fmla="*/ 0 h 30"/>
                    <a:gd name="T40" fmla="*/ 23 w 3093"/>
                    <a:gd name="T41" fmla="*/ 0 h 30"/>
                    <a:gd name="T42" fmla="*/ 24 w 3093"/>
                    <a:gd name="T43" fmla="*/ 0 h 30"/>
                    <a:gd name="T44" fmla="*/ 24 w 3093"/>
                    <a:gd name="T45" fmla="*/ 0 h 30"/>
                    <a:gd name="T46" fmla="*/ 24 w 3093"/>
                    <a:gd name="T47" fmla="*/ 0 h 30"/>
                    <a:gd name="T48" fmla="*/ 24 w 3093"/>
                    <a:gd name="T49" fmla="*/ 0 h 30"/>
                    <a:gd name="T50" fmla="*/ 24 w 3093"/>
                    <a:gd name="T51" fmla="*/ 0 h 30"/>
                    <a:gd name="T52" fmla="*/ 24 w 3093"/>
                    <a:gd name="T53" fmla="*/ 0 h 30"/>
                    <a:gd name="T54" fmla="*/ 24 w 3093"/>
                    <a:gd name="T55" fmla="*/ 0 h 30"/>
                    <a:gd name="T56" fmla="*/ 24 w 3093"/>
                    <a:gd name="T57" fmla="*/ 0 h 30"/>
                    <a:gd name="T58" fmla="*/ 24 w 3093"/>
                    <a:gd name="T59" fmla="*/ 0 h 30"/>
                    <a:gd name="T60" fmla="*/ 24 w 3093"/>
                    <a:gd name="T61" fmla="*/ 0 h 30"/>
                    <a:gd name="T62" fmla="*/ 23 w 3093"/>
                    <a:gd name="T63" fmla="*/ 0 h 30"/>
                    <a:gd name="T64" fmla="*/ 23 w 3093"/>
                    <a:gd name="T65" fmla="*/ 0 h 30"/>
                    <a:gd name="T66" fmla="*/ 22 w 3093"/>
                    <a:gd name="T67" fmla="*/ 0 h 30"/>
                    <a:gd name="T68" fmla="*/ 21 w 3093"/>
                    <a:gd name="T69" fmla="*/ 0 h 30"/>
                    <a:gd name="T70" fmla="*/ 21 w 3093"/>
                    <a:gd name="T71" fmla="*/ 0 h 30"/>
                    <a:gd name="T72" fmla="*/ 20 w 3093"/>
                    <a:gd name="T73" fmla="*/ 0 h 30"/>
                    <a:gd name="T74" fmla="*/ 19 w 3093"/>
                    <a:gd name="T75" fmla="*/ 0 h 30"/>
                    <a:gd name="T76" fmla="*/ 17 w 3093"/>
                    <a:gd name="T77" fmla="*/ 0 h 30"/>
                    <a:gd name="T78" fmla="*/ 15 w 3093"/>
                    <a:gd name="T79" fmla="*/ 0 h 30"/>
                    <a:gd name="T80" fmla="*/ 13 w 3093"/>
                    <a:gd name="T81" fmla="*/ 0 h 30"/>
                    <a:gd name="T82" fmla="*/ 10 w 3093"/>
                    <a:gd name="T83" fmla="*/ 0 h 30"/>
                    <a:gd name="T84" fmla="*/ 8 w 3093"/>
                    <a:gd name="T85" fmla="*/ 0 h 30"/>
                    <a:gd name="T86" fmla="*/ 6 w 3093"/>
                    <a:gd name="T87" fmla="*/ 0 h 30"/>
                    <a:gd name="T88" fmla="*/ 5 w 3093"/>
                    <a:gd name="T89" fmla="*/ 0 h 30"/>
                    <a:gd name="T90" fmla="*/ 4 w 3093"/>
                    <a:gd name="T91" fmla="*/ 0 h 30"/>
                    <a:gd name="T92" fmla="*/ 3 w 3093"/>
                    <a:gd name="T93" fmla="*/ 0 h 30"/>
                    <a:gd name="T94" fmla="*/ 3 w 3093"/>
                    <a:gd name="T95" fmla="*/ 0 h 30"/>
                    <a:gd name="T96" fmla="*/ 2 w 3093"/>
                    <a:gd name="T97" fmla="*/ 0 h 30"/>
                    <a:gd name="T98" fmla="*/ 1 w 3093"/>
                    <a:gd name="T99" fmla="*/ 0 h 30"/>
                    <a:gd name="T100" fmla="*/ 1 w 3093"/>
                    <a:gd name="T101" fmla="*/ 0 h 30"/>
                    <a:gd name="T102" fmla="*/ 1 w 3093"/>
                    <a:gd name="T103" fmla="*/ 0 h 30"/>
                    <a:gd name="T104" fmla="*/ 1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093"/>
                    <a:gd name="T163" fmla="*/ 0 h 30"/>
                    <a:gd name="T164" fmla="*/ 3093 w 3093"/>
                    <a:gd name="T165" fmla="*/ 30 h 3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4" name="Freeform 126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1 w 96"/>
                    <a:gd name="T5" fmla="*/ 0 h 100"/>
                    <a:gd name="T6" fmla="*/ 1 w 96"/>
                    <a:gd name="T7" fmla="*/ 0 h 100"/>
                    <a:gd name="T8" fmla="*/ 1 w 96"/>
                    <a:gd name="T9" fmla="*/ 0 h 100"/>
                    <a:gd name="T10" fmla="*/ 1 w 96"/>
                    <a:gd name="T11" fmla="*/ 0 h 100"/>
                    <a:gd name="T12" fmla="*/ 1 w 96"/>
                    <a:gd name="T13" fmla="*/ 0 h 100"/>
                    <a:gd name="T14" fmla="*/ 1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100"/>
                    <a:gd name="T32" fmla="*/ 96 w 96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5" name="Freeform 127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1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1 w 208"/>
                    <a:gd name="T13" fmla="*/ 0 h 100"/>
                    <a:gd name="T14" fmla="*/ 1 w 208"/>
                    <a:gd name="T15" fmla="*/ 0 h 100"/>
                    <a:gd name="T16" fmla="*/ 1 w 208"/>
                    <a:gd name="T17" fmla="*/ 0 h 100"/>
                    <a:gd name="T18" fmla="*/ 1 w 208"/>
                    <a:gd name="T19" fmla="*/ 0 h 100"/>
                    <a:gd name="T20" fmla="*/ 1 w 208"/>
                    <a:gd name="T21" fmla="*/ 0 h 100"/>
                    <a:gd name="T22" fmla="*/ 1 w 208"/>
                    <a:gd name="T23" fmla="*/ 0 h 100"/>
                    <a:gd name="T24" fmla="*/ 1 w 208"/>
                    <a:gd name="T25" fmla="*/ 0 h 100"/>
                    <a:gd name="T26" fmla="*/ 1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8"/>
                    <a:gd name="T43" fmla="*/ 0 h 100"/>
                    <a:gd name="T44" fmla="*/ 208 w 208"/>
                    <a:gd name="T45" fmla="*/ 100 h 1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6" name="Freeform 128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 w 2259"/>
                    <a:gd name="T1" fmla="*/ 1 h 2042"/>
                    <a:gd name="T2" fmla="*/ 1 w 2259"/>
                    <a:gd name="T3" fmla="*/ 1 h 2042"/>
                    <a:gd name="T4" fmla="*/ 0 w 2259"/>
                    <a:gd name="T5" fmla="*/ 1 h 2042"/>
                    <a:gd name="T6" fmla="*/ 4 w 2259"/>
                    <a:gd name="T7" fmla="*/ 1 h 2042"/>
                    <a:gd name="T8" fmla="*/ 8 w 2259"/>
                    <a:gd name="T9" fmla="*/ 1 h 2042"/>
                    <a:gd name="T10" fmla="*/ 8 w 2259"/>
                    <a:gd name="T11" fmla="*/ 1 h 2042"/>
                    <a:gd name="T12" fmla="*/ 8 w 2259"/>
                    <a:gd name="T13" fmla="*/ 1 h 2042"/>
                    <a:gd name="T14" fmla="*/ 7 w 2259"/>
                    <a:gd name="T15" fmla="*/ 1 h 2042"/>
                    <a:gd name="T16" fmla="*/ 9 w 2259"/>
                    <a:gd name="T17" fmla="*/ 1 h 2042"/>
                    <a:gd name="T18" fmla="*/ 8 w 2259"/>
                    <a:gd name="T19" fmla="*/ 1 h 2042"/>
                    <a:gd name="T20" fmla="*/ 7 w 2259"/>
                    <a:gd name="T21" fmla="*/ 1 h 2042"/>
                    <a:gd name="T22" fmla="*/ 7 w 2259"/>
                    <a:gd name="T23" fmla="*/ 1 h 2042"/>
                    <a:gd name="T24" fmla="*/ 8 w 2259"/>
                    <a:gd name="T25" fmla="*/ 1 h 2042"/>
                    <a:gd name="T26" fmla="*/ 7 w 2259"/>
                    <a:gd name="T27" fmla="*/ 1 h 2042"/>
                    <a:gd name="T28" fmla="*/ 9 w 2259"/>
                    <a:gd name="T29" fmla="*/ 1 h 2042"/>
                    <a:gd name="T30" fmla="*/ 11 w 2259"/>
                    <a:gd name="T31" fmla="*/ 1 h 2042"/>
                    <a:gd name="T32" fmla="*/ 11 w 2259"/>
                    <a:gd name="T33" fmla="*/ 1 h 2042"/>
                    <a:gd name="T34" fmla="*/ 10 w 2259"/>
                    <a:gd name="T35" fmla="*/ 1 h 2042"/>
                    <a:gd name="T36" fmla="*/ 9 w 2259"/>
                    <a:gd name="T37" fmla="*/ 1 h 2042"/>
                    <a:gd name="T38" fmla="*/ 8 w 2259"/>
                    <a:gd name="T39" fmla="*/ 1 h 2042"/>
                    <a:gd name="T40" fmla="*/ 11 w 2259"/>
                    <a:gd name="T41" fmla="*/ 1 h 2042"/>
                    <a:gd name="T42" fmla="*/ 12 w 2259"/>
                    <a:gd name="T43" fmla="*/ 1 h 2042"/>
                    <a:gd name="T44" fmla="*/ 14 w 2259"/>
                    <a:gd name="T45" fmla="*/ 1 h 2042"/>
                    <a:gd name="T46" fmla="*/ 17 w 2259"/>
                    <a:gd name="T47" fmla="*/ 1 h 2042"/>
                    <a:gd name="T48" fmla="*/ 14 w 2259"/>
                    <a:gd name="T49" fmla="*/ 1 h 2042"/>
                    <a:gd name="T50" fmla="*/ 16 w 2259"/>
                    <a:gd name="T51" fmla="*/ 1 h 2042"/>
                    <a:gd name="T52" fmla="*/ 15 w 2259"/>
                    <a:gd name="T53" fmla="*/ 1 h 2042"/>
                    <a:gd name="T54" fmla="*/ 14 w 2259"/>
                    <a:gd name="T55" fmla="*/ 1 h 2042"/>
                    <a:gd name="T56" fmla="*/ 12 w 2259"/>
                    <a:gd name="T57" fmla="*/ 1 h 2042"/>
                    <a:gd name="T58" fmla="*/ 12 w 2259"/>
                    <a:gd name="T59" fmla="*/ 1 h 2042"/>
                    <a:gd name="T60" fmla="*/ 14 w 2259"/>
                    <a:gd name="T61" fmla="*/ 0 h 2042"/>
                    <a:gd name="T62" fmla="*/ 14 w 2259"/>
                    <a:gd name="T63" fmla="*/ 0 h 2042"/>
                    <a:gd name="T64" fmla="*/ 12 w 2259"/>
                    <a:gd name="T65" fmla="*/ 1 h 2042"/>
                    <a:gd name="T66" fmla="*/ 10 w 2259"/>
                    <a:gd name="T67" fmla="*/ 1 h 2042"/>
                    <a:gd name="T68" fmla="*/ 10 w 2259"/>
                    <a:gd name="T69" fmla="*/ 1 h 2042"/>
                    <a:gd name="T70" fmla="*/ 12 w 2259"/>
                    <a:gd name="T71" fmla="*/ 1 h 2042"/>
                    <a:gd name="T72" fmla="*/ 17 w 2259"/>
                    <a:gd name="T73" fmla="*/ 1 h 2042"/>
                    <a:gd name="T74" fmla="*/ 15 w 2259"/>
                    <a:gd name="T75" fmla="*/ 0 h 2042"/>
                    <a:gd name="T76" fmla="*/ 17 w 2259"/>
                    <a:gd name="T77" fmla="*/ 0 h 2042"/>
                    <a:gd name="T78" fmla="*/ 17 w 2259"/>
                    <a:gd name="T79" fmla="*/ 0 h 2042"/>
                    <a:gd name="T80" fmla="*/ 17 w 2259"/>
                    <a:gd name="T81" fmla="*/ 0 h 2042"/>
                    <a:gd name="T82" fmla="*/ 17 w 2259"/>
                    <a:gd name="T83" fmla="*/ 0 h 2042"/>
                    <a:gd name="T84" fmla="*/ 17 w 2259"/>
                    <a:gd name="T85" fmla="*/ 0 h 2042"/>
                    <a:gd name="T86" fmla="*/ 17 w 2259"/>
                    <a:gd name="T87" fmla="*/ 0 h 2042"/>
                    <a:gd name="T88" fmla="*/ 16 w 2259"/>
                    <a:gd name="T89" fmla="*/ 0 h 2042"/>
                    <a:gd name="T90" fmla="*/ 17 w 2259"/>
                    <a:gd name="T91" fmla="*/ 1 h 2042"/>
                    <a:gd name="T92" fmla="*/ 18 w 2259"/>
                    <a:gd name="T93" fmla="*/ 1 h 2042"/>
                    <a:gd name="T94" fmla="*/ 15 w 2259"/>
                    <a:gd name="T95" fmla="*/ 1 h 2042"/>
                    <a:gd name="T96" fmla="*/ 17 w 2259"/>
                    <a:gd name="T97" fmla="*/ 1 h 2042"/>
                    <a:gd name="T98" fmla="*/ 12 w 2259"/>
                    <a:gd name="T99" fmla="*/ 1 h 2042"/>
                    <a:gd name="T100" fmla="*/ 13 w 2259"/>
                    <a:gd name="T101" fmla="*/ 1 h 2042"/>
                    <a:gd name="T102" fmla="*/ 13 w 2259"/>
                    <a:gd name="T103" fmla="*/ 1 h 2042"/>
                    <a:gd name="T104" fmla="*/ 14 w 2259"/>
                    <a:gd name="T105" fmla="*/ 1 h 2042"/>
                    <a:gd name="T106" fmla="*/ 12 w 2259"/>
                    <a:gd name="T107" fmla="*/ 1 h 2042"/>
                    <a:gd name="T108" fmla="*/ 9 w 2259"/>
                    <a:gd name="T109" fmla="*/ 1 h 2042"/>
                    <a:gd name="T110" fmla="*/ 3 w 2259"/>
                    <a:gd name="T111" fmla="*/ 1 h 2042"/>
                    <a:gd name="T112" fmla="*/ 4 w 2259"/>
                    <a:gd name="T113" fmla="*/ 1 h 2042"/>
                    <a:gd name="T114" fmla="*/ 3 w 2259"/>
                    <a:gd name="T115" fmla="*/ 1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59"/>
                    <a:gd name="T175" fmla="*/ 0 h 2042"/>
                    <a:gd name="T176" fmla="*/ 2259 w 2259"/>
                    <a:gd name="T177" fmla="*/ 2042 h 204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7" name="Freeform 129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2 w 2197"/>
                    <a:gd name="T5" fmla="*/ 0 h 783"/>
                    <a:gd name="T6" fmla="*/ 8 w 2197"/>
                    <a:gd name="T7" fmla="*/ 0 h 783"/>
                    <a:gd name="T8" fmla="*/ 9 w 2197"/>
                    <a:gd name="T9" fmla="*/ 0 h 783"/>
                    <a:gd name="T10" fmla="*/ 9 w 2197"/>
                    <a:gd name="T11" fmla="*/ 0 h 783"/>
                    <a:gd name="T12" fmla="*/ 9 w 2197"/>
                    <a:gd name="T13" fmla="*/ 0 h 783"/>
                    <a:gd name="T14" fmla="*/ 9 w 2197"/>
                    <a:gd name="T15" fmla="*/ 0 h 783"/>
                    <a:gd name="T16" fmla="*/ 11 w 2197"/>
                    <a:gd name="T17" fmla="*/ 0 h 783"/>
                    <a:gd name="T18" fmla="*/ 12 w 2197"/>
                    <a:gd name="T19" fmla="*/ 0 h 783"/>
                    <a:gd name="T20" fmla="*/ 13 w 2197"/>
                    <a:gd name="T21" fmla="*/ 0 h 783"/>
                    <a:gd name="T22" fmla="*/ 13 w 2197"/>
                    <a:gd name="T23" fmla="*/ 0 h 783"/>
                    <a:gd name="T24" fmla="*/ 14 w 2197"/>
                    <a:gd name="T25" fmla="*/ 0 h 783"/>
                    <a:gd name="T26" fmla="*/ 15 w 2197"/>
                    <a:gd name="T27" fmla="*/ 0 h 783"/>
                    <a:gd name="T28" fmla="*/ 15 w 2197"/>
                    <a:gd name="T29" fmla="*/ 0 h 783"/>
                    <a:gd name="T30" fmla="*/ 16 w 2197"/>
                    <a:gd name="T31" fmla="*/ 0 h 783"/>
                    <a:gd name="T32" fmla="*/ 17 w 2197"/>
                    <a:gd name="T33" fmla="*/ 0 h 783"/>
                    <a:gd name="T34" fmla="*/ 17 w 2197"/>
                    <a:gd name="T35" fmla="*/ 0 h 783"/>
                    <a:gd name="T36" fmla="*/ 17 w 2197"/>
                    <a:gd name="T37" fmla="*/ 0 h 783"/>
                    <a:gd name="T38" fmla="*/ 17 w 2197"/>
                    <a:gd name="T39" fmla="*/ 0 h 783"/>
                    <a:gd name="T40" fmla="*/ 17 w 2197"/>
                    <a:gd name="T41" fmla="*/ 0 h 783"/>
                    <a:gd name="T42" fmla="*/ 17 w 2197"/>
                    <a:gd name="T43" fmla="*/ 0 h 783"/>
                    <a:gd name="T44" fmla="*/ 17 w 2197"/>
                    <a:gd name="T45" fmla="*/ 0 h 783"/>
                    <a:gd name="T46" fmla="*/ 16 w 2197"/>
                    <a:gd name="T47" fmla="*/ 0 h 783"/>
                    <a:gd name="T48" fmla="*/ 16 w 2197"/>
                    <a:gd name="T49" fmla="*/ 0 h 783"/>
                    <a:gd name="T50" fmla="*/ 15 w 2197"/>
                    <a:gd name="T51" fmla="*/ 0 h 783"/>
                    <a:gd name="T52" fmla="*/ 15 w 2197"/>
                    <a:gd name="T53" fmla="*/ 0 h 783"/>
                    <a:gd name="T54" fmla="*/ 14 w 2197"/>
                    <a:gd name="T55" fmla="*/ 0 h 783"/>
                    <a:gd name="T56" fmla="*/ 13 w 2197"/>
                    <a:gd name="T57" fmla="*/ 0 h 783"/>
                    <a:gd name="T58" fmla="*/ 12 w 2197"/>
                    <a:gd name="T59" fmla="*/ 0 h 783"/>
                    <a:gd name="T60" fmla="*/ 12 w 2197"/>
                    <a:gd name="T61" fmla="*/ 0 h 783"/>
                    <a:gd name="T62" fmla="*/ 11 w 2197"/>
                    <a:gd name="T63" fmla="*/ 0 h 783"/>
                    <a:gd name="T64" fmla="*/ 10 w 2197"/>
                    <a:gd name="T65" fmla="*/ 0 h 783"/>
                    <a:gd name="T66" fmla="*/ 9 w 2197"/>
                    <a:gd name="T67" fmla="*/ 0 h 783"/>
                    <a:gd name="T68" fmla="*/ 9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97"/>
                    <a:gd name="T109" fmla="*/ 0 h 783"/>
                    <a:gd name="T110" fmla="*/ 2197 w 2197"/>
                    <a:gd name="T111" fmla="*/ 783 h 7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8" name="Freeform 130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1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5"/>
                    <a:gd name="T17" fmla="*/ 48 w 48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29" name="Freeform 131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1 h 985"/>
                    <a:gd name="T2" fmla="*/ 0 w 2261"/>
                    <a:gd name="T3" fmla="*/ 1 h 985"/>
                    <a:gd name="T4" fmla="*/ 1 w 2261"/>
                    <a:gd name="T5" fmla="*/ 1 h 985"/>
                    <a:gd name="T6" fmla="*/ 9 w 2261"/>
                    <a:gd name="T7" fmla="*/ 1 h 985"/>
                    <a:gd name="T8" fmla="*/ 9 w 2261"/>
                    <a:gd name="T9" fmla="*/ 1 h 985"/>
                    <a:gd name="T10" fmla="*/ 9 w 2261"/>
                    <a:gd name="T11" fmla="*/ 0 h 985"/>
                    <a:gd name="T12" fmla="*/ 11 w 2261"/>
                    <a:gd name="T13" fmla="*/ 0 h 985"/>
                    <a:gd name="T14" fmla="*/ 12 w 2261"/>
                    <a:gd name="T15" fmla="*/ 0 h 985"/>
                    <a:gd name="T16" fmla="*/ 13 w 2261"/>
                    <a:gd name="T17" fmla="*/ 0 h 985"/>
                    <a:gd name="T18" fmla="*/ 14 w 2261"/>
                    <a:gd name="T19" fmla="*/ 0 h 985"/>
                    <a:gd name="T20" fmla="*/ 15 w 2261"/>
                    <a:gd name="T21" fmla="*/ 0 h 985"/>
                    <a:gd name="T22" fmla="*/ 15 w 2261"/>
                    <a:gd name="T23" fmla="*/ 0 h 985"/>
                    <a:gd name="T24" fmla="*/ 16 w 2261"/>
                    <a:gd name="T25" fmla="*/ 0 h 985"/>
                    <a:gd name="T26" fmla="*/ 16 w 2261"/>
                    <a:gd name="T27" fmla="*/ 0 h 985"/>
                    <a:gd name="T28" fmla="*/ 16 w 2261"/>
                    <a:gd name="T29" fmla="*/ 0 h 985"/>
                    <a:gd name="T30" fmla="*/ 17 w 2261"/>
                    <a:gd name="T31" fmla="*/ 0 h 985"/>
                    <a:gd name="T32" fmla="*/ 17 w 2261"/>
                    <a:gd name="T33" fmla="*/ 0 h 985"/>
                    <a:gd name="T34" fmla="*/ 17 w 2261"/>
                    <a:gd name="T35" fmla="*/ 0 h 985"/>
                    <a:gd name="T36" fmla="*/ 17 w 2261"/>
                    <a:gd name="T37" fmla="*/ 0 h 985"/>
                    <a:gd name="T38" fmla="*/ 18 w 2261"/>
                    <a:gd name="T39" fmla="*/ 0 h 985"/>
                    <a:gd name="T40" fmla="*/ 18 w 2261"/>
                    <a:gd name="T41" fmla="*/ 0 h 985"/>
                    <a:gd name="T42" fmla="*/ 18 w 2261"/>
                    <a:gd name="T43" fmla="*/ 0 h 985"/>
                    <a:gd name="T44" fmla="*/ 18 w 2261"/>
                    <a:gd name="T45" fmla="*/ 0 h 985"/>
                    <a:gd name="T46" fmla="*/ 18 w 2261"/>
                    <a:gd name="T47" fmla="*/ 0 h 985"/>
                    <a:gd name="T48" fmla="*/ 18 w 2261"/>
                    <a:gd name="T49" fmla="*/ 0 h 985"/>
                    <a:gd name="T50" fmla="*/ 18 w 2261"/>
                    <a:gd name="T51" fmla="*/ 0 h 985"/>
                    <a:gd name="T52" fmla="*/ 17 w 2261"/>
                    <a:gd name="T53" fmla="*/ 0 h 985"/>
                    <a:gd name="T54" fmla="*/ 17 w 2261"/>
                    <a:gd name="T55" fmla="*/ 0 h 985"/>
                    <a:gd name="T56" fmla="*/ 16 w 2261"/>
                    <a:gd name="T57" fmla="*/ 0 h 985"/>
                    <a:gd name="T58" fmla="*/ 16 w 2261"/>
                    <a:gd name="T59" fmla="*/ 0 h 985"/>
                    <a:gd name="T60" fmla="*/ 15 w 2261"/>
                    <a:gd name="T61" fmla="*/ 0 h 985"/>
                    <a:gd name="T62" fmla="*/ 14 w 2261"/>
                    <a:gd name="T63" fmla="*/ 0 h 985"/>
                    <a:gd name="T64" fmla="*/ 14 w 2261"/>
                    <a:gd name="T65" fmla="*/ 0 h 985"/>
                    <a:gd name="T66" fmla="*/ 13 w 2261"/>
                    <a:gd name="T67" fmla="*/ 0 h 985"/>
                    <a:gd name="T68" fmla="*/ 12 w 2261"/>
                    <a:gd name="T69" fmla="*/ 0 h 985"/>
                    <a:gd name="T70" fmla="*/ 11 w 2261"/>
                    <a:gd name="T71" fmla="*/ 0 h 985"/>
                    <a:gd name="T72" fmla="*/ 10 w 2261"/>
                    <a:gd name="T73" fmla="*/ 0 h 985"/>
                    <a:gd name="T74" fmla="*/ 10 w 2261"/>
                    <a:gd name="T75" fmla="*/ 0 h 985"/>
                    <a:gd name="T76" fmla="*/ 10 w 2261"/>
                    <a:gd name="T77" fmla="*/ 0 h 985"/>
                    <a:gd name="T78" fmla="*/ 10 w 2261"/>
                    <a:gd name="T79" fmla="*/ 1 h 985"/>
                    <a:gd name="T80" fmla="*/ 10 w 2261"/>
                    <a:gd name="T81" fmla="*/ 1 h 985"/>
                    <a:gd name="T82" fmla="*/ 0 w 2261"/>
                    <a:gd name="T83" fmla="*/ 1 h 985"/>
                    <a:gd name="T84" fmla="*/ 0 w 2261"/>
                    <a:gd name="T85" fmla="*/ 1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61"/>
                    <a:gd name="T130" fmla="*/ 0 h 985"/>
                    <a:gd name="T131" fmla="*/ 2261 w 2261"/>
                    <a:gd name="T132" fmla="*/ 985 h 98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0" name="Freeform 132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1 w 64"/>
                    <a:gd name="T15" fmla="*/ 0 h 275"/>
                    <a:gd name="T16" fmla="*/ 1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"/>
                    <a:gd name="T43" fmla="*/ 0 h 275"/>
                    <a:gd name="T44" fmla="*/ 64 w 64"/>
                    <a:gd name="T45" fmla="*/ 275 h 2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1" name="Freeform 133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 w 577"/>
                    <a:gd name="T1" fmla="*/ 0 h 522"/>
                    <a:gd name="T2" fmla="*/ 3 w 577"/>
                    <a:gd name="T3" fmla="*/ 0 h 522"/>
                    <a:gd name="T4" fmla="*/ 3 w 577"/>
                    <a:gd name="T5" fmla="*/ 0 h 522"/>
                    <a:gd name="T6" fmla="*/ 3 w 577"/>
                    <a:gd name="T7" fmla="*/ 0 h 522"/>
                    <a:gd name="T8" fmla="*/ 3 w 577"/>
                    <a:gd name="T9" fmla="*/ 0 h 522"/>
                    <a:gd name="T10" fmla="*/ 3 w 577"/>
                    <a:gd name="T11" fmla="*/ 0 h 522"/>
                    <a:gd name="T12" fmla="*/ 3 w 577"/>
                    <a:gd name="T13" fmla="*/ 0 h 522"/>
                    <a:gd name="T14" fmla="*/ 3 w 577"/>
                    <a:gd name="T15" fmla="*/ 0 h 522"/>
                    <a:gd name="T16" fmla="*/ 3 w 577"/>
                    <a:gd name="T17" fmla="*/ 0 h 522"/>
                    <a:gd name="T18" fmla="*/ 3 w 577"/>
                    <a:gd name="T19" fmla="*/ 0 h 522"/>
                    <a:gd name="T20" fmla="*/ 3 w 577"/>
                    <a:gd name="T21" fmla="*/ 0 h 522"/>
                    <a:gd name="T22" fmla="*/ 3 w 577"/>
                    <a:gd name="T23" fmla="*/ 0 h 522"/>
                    <a:gd name="T24" fmla="*/ 4 w 577"/>
                    <a:gd name="T25" fmla="*/ 0 h 522"/>
                    <a:gd name="T26" fmla="*/ 4 w 577"/>
                    <a:gd name="T27" fmla="*/ 0 h 522"/>
                    <a:gd name="T28" fmla="*/ 4 w 577"/>
                    <a:gd name="T29" fmla="*/ 0 h 522"/>
                    <a:gd name="T30" fmla="*/ 4 w 577"/>
                    <a:gd name="T31" fmla="*/ 0 h 522"/>
                    <a:gd name="T32" fmla="*/ 3 w 577"/>
                    <a:gd name="T33" fmla="*/ 0 h 522"/>
                    <a:gd name="T34" fmla="*/ 3 w 577"/>
                    <a:gd name="T35" fmla="*/ 0 h 522"/>
                    <a:gd name="T36" fmla="*/ 3 w 577"/>
                    <a:gd name="T37" fmla="*/ 0 h 522"/>
                    <a:gd name="T38" fmla="*/ 2 w 577"/>
                    <a:gd name="T39" fmla="*/ 0 h 522"/>
                    <a:gd name="T40" fmla="*/ 2 w 577"/>
                    <a:gd name="T41" fmla="*/ 0 h 522"/>
                    <a:gd name="T42" fmla="*/ 2 w 577"/>
                    <a:gd name="T43" fmla="*/ 0 h 522"/>
                    <a:gd name="T44" fmla="*/ 2 w 577"/>
                    <a:gd name="T45" fmla="*/ 0 h 522"/>
                    <a:gd name="T46" fmla="*/ 2 w 577"/>
                    <a:gd name="T47" fmla="*/ 0 h 522"/>
                    <a:gd name="T48" fmla="*/ 3 w 577"/>
                    <a:gd name="T49" fmla="*/ 0 h 522"/>
                    <a:gd name="T50" fmla="*/ 3 w 577"/>
                    <a:gd name="T51" fmla="*/ 0 h 522"/>
                    <a:gd name="T52" fmla="*/ 2 w 577"/>
                    <a:gd name="T53" fmla="*/ 0 h 522"/>
                    <a:gd name="T54" fmla="*/ 2 w 577"/>
                    <a:gd name="T55" fmla="*/ 0 h 522"/>
                    <a:gd name="T56" fmla="*/ 2 w 577"/>
                    <a:gd name="T57" fmla="*/ 0 h 522"/>
                    <a:gd name="T58" fmla="*/ 2 w 577"/>
                    <a:gd name="T59" fmla="*/ 0 h 522"/>
                    <a:gd name="T60" fmla="*/ 2 w 577"/>
                    <a:gd name="T61" fmla="*/ 0 h 522"/>
                    <a:gd name="T62" fmla="*/ 2 w 577"/>
                    <a:gd name="T63" fmla="*/ 0 h 522"/>
                    <a:gd name="T64" fmla="*/ 2 w 577"/>
                    <a:gd name="T65" fmla="*/ 0 h 522"/>
                    <a:gd name="T66" fmla="*/ 1 w 577"/>
                    <a:gd name="T67" fmla="*/ 0 h 522"/>
                    <a:gd name="T68" fmla="*/ 1 w 577"/>
                    <a:gd name="T69" fmla="*/ 0 h 522"/>
                    <a:gd name="T70" fmla="*/ 1 w 577"/>
                    <a:gd name="T71" fmla="*/ 0 h 522"/>
                    <a:gd name="T72" fmla="*/ 1 w 577"/>
                    <a:gd name="T73" fmla="*/ 0 h 522"/>
                    <a:gd name="T74" fmla="*/ 1 w 577"/>
                    <a:gd name="T75" fmla="*/ 0 h 522"/>
                    <a:gd name="T76" fmla="*/ 1 w 577"/>
                    <a:gd name="T77" fmla="*/ 0 h 522"/>
                    <a:gd name="T78" fmla="*/ 1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1 w 577"/>
                    <a:gd name="T85" fmla="*/ 0 h 522"/>
                    <a:gd name="T86" fmla="*/ 2 w 577"/>
                    <a:gd name="T87" fmla="*/ 0 h 522"/>
                    <a:gd name="T88" fmla="*/ 2 w 577"/>
                    <a:gd name="T89" fmla="*/ 0 h 522"/>
                    <a:gd name="T90" fmla="*/ 2 w 577"/>
                    <a:gd name="T91" fmla="*/ 0 h 522"/>
                    <a:gd name="T92" fmla="*/ 2 w 577"/>
                    <a:gd name="T93" fmla="*/ 0 h 522"/>
                    <a:gd name="T94" fmla="*/ 2 w 577"/>
                    <a:gd name="T95" fmla="*/ 0 h 522"/>
                    <a:gd name="T96" fmla="*/ 2 w 577"/>
                    <a:gd name="T97" fmla="*/ 0 h 522"/>
                    <a:gd name="T98" fmla="*/ 2 w 577"/>
                    <a:gd name="T99" fmla="*/ 0 h 522"/>
                    <a:gd name="T100" fmla="*/ 2 w 577"/>
                    <a:gd name="T101" fmla="*/ 0 h 522"/>
                    <a:gd name="T102" fmla="*/ 2 w 577"/>
                    <a:gd name="T103" fmla="*/ 0 h 522"/>
                    <a:gd name="T104" fmla="*/ 3 w 577"/>
                    <a:gd name="T105" fmla="*/ 0 h 522"/>
                    <a:gd name="T106" fmla="*/ 3 w 577"/>
                    <a:gd name="T107" fmla="*/ 0 h 522"/>
                    <a:gd name="T108" fmla="*/ 4 w 577"/>
                    <a:gd name="T109" fmla="*/ 0 h 522"/>
                    <a:gd name="T110" fmla="*/ 4 w 577"/>
                    <a:gd name="T111" fmla="*/ 0 h 522"/>
                    <a:gd name="T112" fmla="*/ 4 w 577"/>
                    <a:gd name="T113" fmla="*/ 0 h 522"/>
                    <a:gd name="T114" fmla="*/ 4 w 577"/>
                    <a:gd name="T115" fmla="*/ 0 h 522"/>
                    <a:gd name="T116" fmla="*/ 4 w 577"/>
                    <a:gd name="T117" fmla="*/ 0 h 522"/>
                    <a:gd name="T118" fmla="*/ 3 w 577"/>
                    <a:gd name="T119" fmla="*/ 0 h 522"/>
                    <a:gd name="T120" fmla="*/ 3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7"/>
                    <a:gd name="T184" fmla="*/ 0 h 522"/>
                    <a:gd name="T185" fmla="*/ 577 w 577"/>
                    <a:gd name="T186" fmla="*/ 522 h 5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2" name="Freeform 134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1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43"/>
                    <a:gd name="T29" fmla="*/ 64 w 64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3" name="Freeform 135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1 w 129"/>
                    <a:gd name="T3" fmla="*/ 0 h 189"/>
                    <a:gd name="T4" fmla="*/ 1 w 129"/>
                    <a:gd name="T5" fmla="*/ 0 h 189"/>
                    <a:gd name="T6" fmla="*/ 1 w 129"/>
                    <a:gd name="T7" fmla="*/ 0 h 189"/>
                    <a:gd name="T8" fmla="*/ 1 w 129"/>
                    <a:gd name="T9" fmla="*/ 0 h 189"/>
                    <a:gd name="T10" fmla="*/ 1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1 w 129"/>
                    <a:gd name="T19" fmla="*/ 0 h 189"/>
                    <a:gd name="T20" fmla="*/ 1 w 129"/>
                    <a:gd name="T21" fmla="*/ 0 h 189"/>
                    <a:gd name="T22" fmla="*/ 1 w 129"/>
                    <a:gd name="T23" fmla="*/ 0 h 189"/>
                    <a:gd name="T24" fmla="*/ 1 w 129"/>
                    <a:gd name="T25" fmla="*/ 0 h 189"/>
                    <a:gd name="T26" fmla="*/ 1 w 129"/>
                    <a:gd name="T27" fmla="*/ 0 h 189"/>
                    <a:gd name="T28" fmla="*/ 1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9"/>
                    <a:gd name="T58" fmla="*/ 0 h 189"/>
                    <a:gd name="T59" fmla="*/ 129 w 129"/>
                    <a:gd name="T60" fmla="*/ 189 h 1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4" name="Freeform 136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1 w 63"/>
                    <a:gd name="T7" fmla="*/ 0 h 44"/>
                    <a:gd name="T8" fmla="*/ 1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44"/>
                    <a:gd name="T20" fmla="*/ 63 w 63"/>
                    <a:gd name="T21" fmla="*/ 44 h 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5" name="Freeform 137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1 w 144"/>
                    <a:gd name="T5" fmla="*/ 0 h 130"/>
                    <a:gd name="T6" fmla="*/ 1 w 144"/>
                    <a:gd name="T7" fmla="*/ 0 h 130"/>
                    <a:gd name="T8" fmla="*/ 1 w 144"/>
                    <a:gd name="T9" fmla="*/ 0 h 130"/>
                    <a:gd name="T10" fmla="*/ 1 w 144"/>
                    <a:gd name="T11" fmla="*/ 0 h 130"/>
                    <a:gd name="T12" fmla="*/ 1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130"/>
                    <a:gd name="T38" fmla="*/ 144 w 144"/>
                    <a:gd name="T39" fmla="*/ 130 h 13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6" name="Freeform 138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1 w 113"/>
                    <a:gd name="T11" fmla="*/ 0 h 174"/>
                    <a:gd name="T12" fmla="*/ 1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1 w 113"/>
                    <a:gd name="T19" fmla="*/ 0 h 174"/>
                    <a:gd name="T20" fmla="*/ 1 w 113"/>
                    <a:gd name="T21" fmla="*/ 0 h 174"/>
                    <a:gd name="T22" fmla="*/ 1 w 113"/>
                    <a:gd name="T23" fmla="*/ 0 h 174"/>
                    <a:gd name="T24" fmla="*/ 1 w 113"/>
                    <a:gd name="T25" fmla="*/ 0 h 174"/>
                    <a:gd name="T26" fmla="*/ 1 w 113"/>
                    <a:gd name="T27" fmla="*/ 0 h 174"/>
                    <a:gd name="T28" fmla="*/ 1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3"/>
                    <a:gd name="T58" fmla="*/ 0 h 174"/>
                    <a:gd name="T59" fmla="*/ 113 w 113"/>
                    <a:gd name="T60" fmla="*/ 174 h 1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7" name="Freeform 139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1 w 113"/>
                    <a:gd name="T11" fmla="*/ 0 h 174"/>
                    <a:gd name="T12" fmla="*/ 1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1 w 113"/>
                    <a:gd name="T21" fmla="*/ 0 h 174"/>
                    <a:gd name="T22" fmla="*/ 1 w 113"/>
                    <a:gd name="T23" fmla="*/ 0 h 174"/>
                    <a:gd name="T24" fmla="*/ 1 w 113"/>
                    <a:gd name="T25" fmla="*/ 0 h 174"/>
                    <a:gd name="T26" fmla="*/ 1 w 113"/>
                    <a:gd name="T27" fmla="*/ 0 h 174"/>
                    <a:gd name="T28" fmla="*/ 1 w 113"/>
                    <a:gd name="T29" fmla="*/ 0 h 174"/>
                    <a:gd name="T30" fmla="*/ 1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3"/>
                    <a:gd name="T61" fmla="*/ 0 h 174"/>
                    <a:gd name="T62" fmla="*/ 113 w 113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8" name="Freeform 140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1 w 113"/>
                    <a:gd name="T13" fmla="*/ 0 h 160"/>
                    <a:gd name="T14" fmla="*/ 1 w 113"/>
                    <a:gd name="T15" fmla="*/ 0 h 160"/>
                    <a:gd name="T16" fmla="*/ 1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1 w 113"/>
                    <a:gd name="T29" fmla="*/ 0 h 160"/>
                    <a:gd name="T30" fmla="*/ 1 w 113"/>
                    <a:gd name="T31" fmla="*/ 0 h 160"/>
                    <a:gd name="T32" fmla="*/ 1 w 113"/>
                    <a:gd name="T33" fmla="*/ 0 h 160"/>
                    <a:gd name="T34" fmla="*/ 1 w 113"/>
                    <a:gd name="T35" fmla="*/ 0 h 160"/>
                    <a:gd name="T36" fmla="*/ 1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39" name="Freeform 141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1 w 113"/>
                    <a:gd name="T13" fmla="*/ 0 h 160"/>
                    <a:gd name="T14" fmla="*/ 1 w 113"/>
                    <a:gd name="T15" fmla="*/ 0 h 160"/>
                    <a:gd name="T16" fmla="*/ 1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1 w 113"/>
                    <a:gd name="T29" fmla="*/ 0 h 160"/>
                    <a:gd name="T30" fmla="*/ 1 w 113"/>
                    <a:gd name="T31" fmla="*/ 0 h 160"/>
                    <a:gd name="T32" fmla="*/ 1 w 113"/>
                    <a:gd name="T33" fmla="*/ 0 h 160"/>
                    <a:gd name="T34" fmla="*/ 1 w 113"/>
                    <a:gd name="T35" fmla="*/ 0 h 160"/>
                    <a:gd name="T36" fmla="*/ 1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60"/>
                    <a:gd name="T68" fmla="*/ 113 w 113"/>
                    <a:gd name="T69" fmla="*/ 160 h 1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0" name="Freeform 142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43"/>
                    <a:gd name="T26" fmla="*/ 65 w 65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1" name="Freeform 143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2 w 320"/>
                    <a:gd name="T1" fmla="*/ 0 h 115"/>
                    <a:gd name="T2" fmla="*/ 2 w 320"/>
                    <a:gd name="T3" fmla="*/ 0 h 115"/>
                    <a:gd name="T4" fmla="*/ 1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1 w 320"/>
                    <a:gd name="T19" fmla="*/ 0 h 115"/>
                    <a:gd name="T20" fmla="*/ 2 w 320"/>
                    <a:gd name="T21" fmla="*/ 0 h 115"/>
                    <a:gd name="T22" fmla="*/ 2 w 320"/>
                    <a:gd name="T23" fmla="*/ 0 h 115"/>
                    <a:gd name="T24" fmla="*/ 2 w 320"/>
                    <a:gd name="T25" fmla="*/ 0 h 115"/>
                    <a:gd name="T26" fmla="*/ 2 w 320"/>
                    <a:gd name="T27" fmla="*/ 0 h 115"/>
                    <a:gd name="T28" fmla="*/ 2 w 320"/>
                    <a:gd name="T29" fmla="*/ 0 h 115"/>
                    <a:gd name="T30" fmla="*/ 2 w 320"/>
                    <a:gd name="T31" fmla="*/ 0 h 115"/>
                    <a:gd name="T32" fmla="*/ 2 w 320"/>
                    <a:gd name="T33" fmla="*/ 0 h 115"/>
                    <a:gd name="T34" fmla="*/ 1 w 320"/>
                    <a:gd name="T35" fmla="*/ 0 h 115"/>
                    <a:gd name="T36" fmla="*/ 1 w 320"/>
                    <a:gd name="T37" fmla="*/ 0 h 115"/>
                    <a:gd name="T38" fmla="*/ 2 w 320"/>
                    <a:gd name="T39" fmla="*/ 0 h 115"/>
                    <a:gd name="T40" fmla="*/ 2 w 320"/>
                    <a:gd name="T41" fmla="*/ 0 h 115"/>
                    <a:gd name="T42" fmla="*/ 3 w 320"/>
                    <a:gd name="T43" fmla="*/ 0 h 115"/>
                    <a:gd name="T44" fmla="*/ 2 w 320"/>
                    <a:gd name="T45" fmla="*/ 0 h 115"/>
                    <a:gd name="T46" fmla="*/ 2 w 320"/>
                    <a:gd name="T47" fmla="*/ 0 h 115"/>
                    <a:gd name="T48" fmla="*/ 2 w 320"/>
                    <a:gd name="T49" fmla="*/ 0 h 115"/>
                    <a:gd name="T50" fmla="*/ 2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0"/>
                    <a:gd name="T79" fmla="*/ 0 h 115"/>
                    <a:gd name="T80" fmla="*/ 320 w 320"/>
                    <a:gd name="T81" fmla="*/ 115 h 1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2" name="Freeform 144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43"/>
                    <a:gd name="T29" fmla="*/ 48 w 48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3" name="Freeform 145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1 w 65"/>
                    <a:gd name="T5" fmla="*/ 0 h 58"/>
                    <a:gd name="T6" fmla="*/ 1 w 65"/>
                    <a:gd name="T7" fmla="*/ 0 h 58"/>
                    <a:gd name="T8" fmla="*/ 1 w 65"/>
                    <a:gd name="T9" fmla="*/ 0 h 58"/>
                    <a:gd name="T10" fmla="*/ 1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58"/>
                    <a:gd name="T26" fmla="*/ 65 w 65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4" name="Freeform 146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1 w 80"/>
                    <a:gd name="T7" fmla="*/ 0 h 58"/>
                    <a:gd name="T8" fmla="*/ 1 w 80"/>
                    <a:gd name="T9" fmla="*/ 0 h 58"/>
                    <a:gd name="T10" fmla="*/ 1 w 80"/>
                    <a:gd name="T11" fmla="*/ 0 h 58"/>
                    <a:gd name="T12" fmla="*/ 1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0"/>
                    <a:gd name="T31" fmla="*/ 0 h 58"/>
                    <a:gd name="T32" fmla="*/ 80 w 80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5" name="Freeform 147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5"/>
                    <a:gd name="T20" fmla="*/ 32 w 32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6" name="Freeform 148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1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15"/>
                    <a:gd name="T20" fmla="*/ 63 w 63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7" name="Freeform 149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29"/>
                    <a:gd name="T23" fmla="*/ 65 w 6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8" name="Freeform 150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1 w 223"/>
                    <a:gd name="T9" fmla="*/ 0 h 100"/>
                    <a:gd name="T10" fmla="*/ 1 w 223"/>
                    <a:gd name="T11" fmla="*/ 0 h 100"/>
                    <a:gd name="T12" fmla="*/ 1 w 223"/>
                    <a:gd name="T13" fmla="*/ 0 h 100"/>
                    <a:gd name="T14" fmla="*/ 2 w 223"/>
                    <a:gd name="T15" fmla="*/ 0 h 100"/>
                    <a:gd name="T16" fmla="*/ 1 w 223"/>
                    <a:gd name="T17" fmla="*/ 0 h 100"/>
                    <a:gd name="T18" fmla="*/ 1 w 223"/>
                    <a:gd name="T19" fmla="*/ 0 h 100"/>
                    <a:gd name="T20" fmla="*/ 1 w 223"/>
                    <a:gd name="T21" fmla="*/ 0 h 100"/>
                    <a:gd name="T22" fmla="*/ 1 w 223"/>
                    <a:gd name="T23" fmla="*/ 0 h 100"/>
                    <a:gd name="T24" fmla="*/ 1 w 223"/>
                    <a:gd name="T25" fmla="*/ 0 h 100"/>
                    <a:gd name="T26" fmla="*/ 1 w 223"/>
                    <a:gd name="T27" fmla="*/ 0 h 100"/>
                    <a:gd name="T28" fmla="*/ 1 w 223"/>
                    <a:gd name="T29" fmla="*/ 0 h 100"/>
                    <a:gd name="T30" fmla="*/ 2 w 223"/>
                    <a:gd name="T31" fmla="*/ 0 h 100"/>
                    <a:gd name="T32" fmla="*/ 2 w 223"/>
                    <a:gd name="T33" fmla="*/ 0 h 100"/>
                    <a:gd name="T34" fmla="*/ 2 w 223"/>
                    <a:gd name="T35" fmla="*/ 0 h 100"/>
                    <a:gd name="T36" fmla="*/ 2 w 223"/>
                    <a:gd name="T37" fmla="*/ 0 h 100"/>
                    <a:gd name="T38" fmla="*/ 2 w 223"/>
                    <a:gd name="T39" fmla="*/ 0 h 100"/>
                    <a:gd name="T40" fmla="*/ 1 w 223"/>
                    <a:gd name="T41" fmla="*/ 0 h 100"/>
                    <a:gd name="T42" fmla="*/ 1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3"/>
                    <a:gd name="T70" fmla="*/ 0 h 100"/>
                    <a:gd name="T71" fmla="*/ 223 w 223"/>
                    <a:gd name="T72" fmla="*/ 100 h 1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49" name="Freeform 151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1 w 223"/>
                    <a:gd name="T11" fmla="*/ 0 h 100"/>
                    <a:gd name="T12" fmla="*/ 1 w 223"/>
                    <a:gd name="T13" fmla="*/ 0 h 100"/>
                    <a:gd name="T14" fmla="*/ 1 w 223"/>
                    <a:gd name="T15" fmla="*/ 0 h 100"/>
                    <a:gd name="T16" fmla="*/ 2 w 223"/>
                    <a:gd name="T17" fmla="*/ 0 h 100"/>
                    <a:gd name="T18" fmla="*/ 1 w 223"/>
                    <a:gd name="T19" fmla="*/ 0 h 100"/>
                    <a:gd name="T20" fmla="*/ 1 w 223"/>
                    <a:gd name="T21" fmla="*/ 0 h 100"/>
                    <a:gd name="T22" fmla="*/ 1 w 223"/>
                    <a:gd name="T23" fmla="*/ 0 h 100"/>
                    <a:gd name="T24" fmla="*/ 1 w 223"/>
                    <a:gd name="T25" fmla="*/ 0 h 100"/>
                    <a:gd name="T26" fmla="*/ 1 w 223"/>
                    <a:gd name="T27" fmla="*/ 0 h 100"/>
                    <a:gd name="T28" fmla="*/ 1 w 223"/>
                    <a:gd name="T29" fmla="*/ 0 h 100"/>
                    <a:gd name="T30" fmla="*/ 1 w 223"/>
                    <a:gd name="T31" fmla="*/ 0 h 100"/>
                    <a:gd name="T32" fmla="*/ 2 w 223"/>
                    <a:gd name="T33" fmla="*/ 0 h 100"/>
                    <a:gd name="T34" fmla="*/ 2 w 223"/>
                    <a:gd name="T35" fmla="*/ 0 h 100"/>
                    <a:gd name="T36" fmla="*/ 2 w 223"/>
                    <a:gd name="T37" fmla="*/ 0 h 100"/>
                    <a:gd name="T38" fmla="*/ 2 w 223"/>
                    <a:gd name="T39" fmla="*/ 0 h 100"/>
                    <a:gd name="T40" fmla="*/ 2 w 223"/>
                    <a:gd name="T41" fmla="*/ 0 h 100"/>
                    <a:gd name="T42" fmla="*/ 1 w 223"/>
                    <a:gd name="T43" fmla="*/ 0 h 100"/>
                    <a:gd name="T44" fmla="*/ 1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23"/>
                    <a:gd name="T73" fmla="*/ 0 h 100"/>
                    <a:gd name="T74" fmla="*/ 223 w 223"/>
                    <a:gd name="T75" fmla="*/ 100 h 10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0" name="Freeform 152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1 w 176"/>
                    <a:gd name="T9" fmla="*/ 0 h 146"/>
                    <a:gd name="T10" fmla="*/ 1 w 176"/>
                    <a:gd name="T11" fmla="*/ 0 h 146"/>
                    <a:gd name="T12" fmla="*/ 1 w 176"/>
                    <a:gd name="T13" fmla="*/ 0 h 146"/>
                    <a:gd name="T14" fmla="*/ 1 w 176"/>
                    <a:gd name="T15" fmla="*/ 0 h 146"/>
                    <a:gd name="T16" fmla="*/ 1 w 176"/>
                    <a:gd name="T17" fmla="*/ 0 h 146"/>
                    <a:gd name="T18" fmla="*/ 1 w 176"/>
                    <a:gd name="T19" fmla="*/ 0 h 146"/>
                    <a:gd name="T20" fmla="*/ 1 w 176"/>
                    <a:gd name="T21" fmla="*/ 0 h 146"/>
                    <a:gd name="T22" fmla="*/ 1 w 176"/>
                    <a:gd name="T23" fmla="*/ 0 h 146"/>
                    <a:gd name="T24" fmla="*/ 1 w 176"/>
                    <a:gd name="T25" fmla="*/ 0 h 146"/>
                    <a:gd name="T26" fmla="*/ 1 w 176"/>
                    <a:gd name="T27" fmla="*/ 0 h 146"/>
                    <a:gd name="T28" fmla="*/ 1 w 176"/>
                    <a:gd name="T29" fmla="*/ 0 h 146"/>
                    <a:gd name="T30" fmla="*/ 1 w 176"/>
                    <a:gd name="T31" fmla="*/ 0 h 146"/>
                    <a:gd name="T32" fmla="*/ 1 w 176"/>
                    <a:gd name="T33" fmla="*/ 0 h 146"/>
                    <a:gd name="T34" fmla="*/ 0 w 176"/>
                    <a:gd name="T35" fmla="*/ 0 h 146"/>
                    <a:gd name="T36" fmla="*/ 1 w 176"/>
                    <a:gd name="T37" fmla="*/ 0 h 146"/>
                    <a:gd name="T38" fmla="*/ 1 w 176"/>
                    <a:gd name="T39" fmla="*/ 0 h 146"/>
                    <a:gd name="T40" fmla="*/ 1 w 176"/>
                    <a:gd name="T41" fmla="*/ 0 h 146"/>
                    <a:gd name="T42" fmla="*/ 1 w 176"/>
                    <a:gd name="T43" fmla="*/ 0 h 146"/>
                    <a:gd name="T44" fmla="*/ 1 w 176"/>
                    <a:gd name="T45" fmla="*/ 0 h 146"/>
                    <a:gd name="T46" fmla="*/ 1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76"/>
                    <a:gd name="T82" fmla="*/ 0 h 146"/>
                    <a:gd name="T83" fmla="*/ 176 w 176"/>
                    <a:gd name="T84" fmla="*/ 146 h 14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1" name="Freeform 153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1 w 176"/>
                    <a:gd name="T9" fmla="*/ 0 h 146"/>
                    <a:gd name="T10" fmla="*/ 1 w 176"/>
                    <a:gd name="T11" fmla="*/ 0 h 146"/>
                    <a:gd name="T12" fmla="*/ 1 w 176"/>
                    <a:gd name="T13" fmla="*/ 0 h 146"/>
                    <a:gd name="T14" fmla="*/ 1 w 176"/>
                    <a:gd name="T15" fmla="*/ 0 h 146"/>
                    <a:gd name="T16" fmla="*/ 1 w 176"/>
                    <a:gd name="T17" fmla="*/ 0 h 146"/>
                    <a:gd name="T18" fmla="*/ 1 w 176"/>
                    <a:gd name="T19" fmla="*/ 0 h 146"/>
                    <a:gd name="T20" fmla="*/ 1 w 176"/>
                    <a:gd name="T21" fmla="*/ 0 h 146"/>
                    <a:gd name="T22" fmla="*/ 1 w 176"/>
                    <a:gd name="T23" fmla="*/ 0 h 146"/>
                    <a:gd name="T24" fmla="*/ 1 w 176"/>
                    <a:gd name="T25" fmla="*/ 0 h 146"/>
                    <a:gd name="T26" fmla="*/ 1 w 176"/>
                    <a:gd name="T27" fmla="*/ 0 h 146"/>
                    <a:gd name="T28" fmla="*/ 1 w 176"/>
                    <a:gd name="T29" fmla="*/ 0 h 146"/>
                    <a:gd name="T30" fmla="*/ 1 w 176"/>
                    <a:gd name="T31" fmla="*/ 0 h 146"/>
                    <a:gd name="T32" fmla="*/ 1 w 176"/>
                    <a:gd name="T33" fmla="*/ 0 h 146"/>
                    <a:gd name="T34" fmla="*/ 0 w 176"/>
                    <a:gd name="T35" fmla="*/ 0 h 146"/>
                    <a:gd name="T36" fmla="*/ 1 w 176"/>
                    <a:gd name="T37" fmla="*/ 0 h 146"/>
                    <a:gd name="T38" fmla="*/ 1 w 176"/>
                    <a:gd name="T39" fmla="*/ 0 h 146"/>
                    <a:gd name="T40" fmla="*/ 1 w 176"/>
                    <a:gd name="T41" fmla="*/ 0 h 146"/>
                    <a:gd name="T42" fmla="*/ 1 w 176"/>
                    <a:gd name="T43" fmla="*/ 0 h 146"/>
                    <a:gd name="T44" fmla="*/ 1 w 176"/>
                    <a:gd name="T45" fmla="*/ 0 h 146"/>
                    <a:gd name="T46" fmla="*/ 1 w 176"/>
                    <a:gd name="T47" fmla="*/ 0 h 146"/>
                    <a:gd name="T48" fmla="*/ 1 w 176"/>
                    <a:gd name="T49" fmla="*/ 0 h 146"/>
                    <a:gd name="T50" fmla="*/ 1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6"/>
                    <a:gd name="T88" fmla="*/ 0 h 146"/>
                    <a:gd name="T89" fmla="*/ 176 w 176"/>
                    <a:gd name="T90" fmla="*/ 146 h 1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2" name="Freeform 154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2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2 h 2695"/>
                    <a:gd name="T14" fmla="*/ 0 w 48"/>
                    <a:gd name="T15" fmla="*/ 2 h 2695"/>
                    <a:gd name="T16" fmla="*/ 0 w 48"/>
                    <a:gd name="T17" fmla="*/ 2 h 2695"/>
                    <a:gd name="T18" fmla="*/ 0 w 48"/>
                    <a:gd name="T19" fmla="*/ 2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8"/>
                    <a:gd name="T31" fmla="*/ 0 h 2695"/>
                    <a:gd name="T32" fmla="*/ 48 w 48"/>
                    <a:gd name="T33" fmla="*/ 2695 h 26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3" name="Freeform 155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1 w 48"/>
                    <a:gd name="T3" fmla="*/ 0 h 2767"/>
                    <a:gd name="T4" fmla="*/ 1 w 48"/>
                    <a:gd name="T5" fmla="*/ 0 h 2767"/>
                    <a:gd name="T6" fmla="*/ 1 w 48"/>
                    <a:gd name="T7" fmla="*/ 0 h 2767"/>
                    <a:gd name="T8" fmla="*/ 1 w 48"/>
                    <a:gd name="T9" fmla="*/ 0 h 2767"/>
                    <a:gd name="T10" fmla="*/ 1 w 48"/>
                    <a:gd name="T11" fmla="*/ 0 h 2767"/>
                    <a:gd name="T12" fmla="*/ 1 w 48"/>
                    <a:gd name="T13" fmla="*/ 0 h 2767"/>
                    <a:gd name="T14" fmla="*/ 1 w 48"/>
                    <a:gd name="T15" fmla="*/ 0 h 2767"/>
                    <a:gd name="T16" fmla="*/ 1 w 48"/>
                    <a:gd name="T17" fmla="*/ 0 h 2767"/>
                    <a:gd name="T18" fmla="*/ 1 w 48"/>
                    <a:gd name="T19" fmla="*/ 0 h 2767"/>
                    <a:gd name="T20" fmla="*/ 1 w 48"/>
                    <a:gd name="T21" fmla="*/ 0 h 2767"/>
                    <a:gd name="T22" fmla="*/ 1 w 48"/>
                    <a:gd name="T23" fmla="*/ 0 h 2767"/>
                    <a:gd name="T24" fmla="*/ 1 w 48"/>
                    <a:gd name="T25" fmla="*/ 1 h 2767"/>
                    <a:gd name="T26" fmla="*/ 1 w 48"/>
                    <a:gd name="T27" fmla="*/ 1 h 2767"/>
                    <a:gd name="T28" fmla="*/ 1 w 48"/>
                    <a:gd name="T29" fmla="*/ 1 h 2767"/>
                    <a:gd name="T30" fmla="*/ 1 w 48"/>
                    <a:gd name="T31" fmla="*/ 1 h 2767"/>
                    <a:gd name="T32" fmla="*/ 1 w 48"/>
                    <a:gd name="T33" fmla="*/ 1 h 2767"/>
                    <a:gd name="T34" fmla="*/ 1 w 48"/>
                    <a:gd name="T35" fmla="*/ 1 h 2767"/>
                    <a:gd name="T36" fmla="*/ 0 w 48"/>
                    <a:gd name="T37" fmla="*/ 1 h 2767"/>
                    <a:gd name="T38" fmla="*/ 0 w 48"/>
                    <a:gd name="T39" fmla="*/ 2 h 2767"/>
                    <a:gd name="T40" fmla="*/ 0 w 48"/>
                    <a:gd name="T41" fmla="*/ 2 h 2767"/>
                    <a:gd name="T42" fmla="*/ 0 w 48"/>
                    <a:gd name="T43" fmla="*/ 2 h 2767"/>
                    <a:gd name="T44" fmla="*/ 0 w 48"/>
                    <a:gd name="T45" fmla="*/ 2 h 2767"/>
                    <a:gd name="T46" fmla="*/ 0 w 48"/>
                    <a:gd name="T47" fmla="*/ 2 h 2767"/>
                    <a:gd name="T48" fmla="*/ 0 w 48"/>
                    <a:gd name="T49" fmla="*/ 2 h 2767"/>
                    <a:gd name="T50" fmla="*/ 0 w 48"/>
                    <a:gd name="T51" fmla="*/ 2 h 2767"/>
                    <a:gd name="T52" fmla="*/ 0 w 48"/>
                    <a:gd name="T53" fmla="*/ 2 h 2767"/>
                    <a:gd name="T54" fmla="*/ 0 w 48"/>
                    <a:gd name="T55" fmla="*/ 2 h 2767"/>
                    <a:gd name="T56" fmla="*/ 0 w 48"/>
                    <a:gd name="T57" fmla="*/ 2 h 2767"/>
                    <a:gd name="T58" fmla="*/ 0 w 48"/>
                    <a:gd name="T59" fmla="*/ 2 h 2767"/>
                    <a:gd name="T60" fmla="*/ 0 w 48"/>
                    <a:gd name="T61" fmla="*/ 2 h 2767"/>
                    <a:gd name="T62" fmla="*/ 0 w 48"/>
                    <a:gd name="T63" fmla="*/ 2 h 2767"/>
                    <a:gd name="T64" fmla="*/ 0 w 48"/>
                    <a:gd name="T65" fmla="*/ 2 h 2767"/>
                    <a:gd name="T66" fmla="*/ 0 w 48"/>
                    <a:gd name="T67" fmla="*/ 2 h 2767"/>
                    <a:gd name="T68" fmla="*/ 0 w 48"/>
                    <a:gd name="T69" fmla="*/ 2 h 2767"/>
                    <a:gd name="T70" fmla="*/ 0 w 48"/>
                    <a:gd name="T71" fmla="*/ 2 h 2767"/>
                    <a:gd name="T72" fmla="*/ 0 w 48"/>
                    <a:gd name="T73" fmla="*/ 2 h 2767"/>
                    <a:gd name="T74" fmla="*/ 0 w 48"/>
                    <a:gd name="T75" fmla="*/ 1 h 2767"/>
                    <a:gd name="T76" fmla="*/ 0 w 48"/>
                    <a:gd name="T77" fmla="*/ 1 h 2767"/>
                    <a:gd name="T78" fmla="*/ 0 w 48"/>
                    <a:gd name="T79" fmla="*/ 1 h 2767"/>
                    <a:gd name="T80" fmla="*/ 0 w 48"/>
                    <a:gd name="T81" fmla="*/ 1 h 2767"/>
                    <a:gd name="T82" fmla="*/ 0 w 48"/>
                    <a:gd name="T83" fmla="*/ 1 h 2767"/>
                    <a:gd name="T84" fmla="*/ 0 w 48"/>
                    <a:gd name="T85" fmla="*/ 1 h 2767"/>
                    <a:gd name="T86" fmla="*/ 0 w 48"/>
                    <a:gd name="T87" fmla="*/ 1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8"/>
                    <a:gd name="T163" fmla="*/ 0 h 2767"/>
                    <a:gd name="T164" fmla="*/ 48 w 48"/>
                    <a:gd name="T165" fmla="*/ 2767 h 27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4" name="Freeform 156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1 w 288"/>
                    <a:gd name="T3" fmla="*/ 0 h 158"/>
                    <a:gd name="T4" fmla="*/ 1 w 288"/>
                    <a:gd name="T5" fmla="*/ 0 h 158"/>
                    <a:gd name="T6" fmla="*/ 1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1 w 288"/>
                    <a:gd name="T23" fmla="*/ 0 h 158"/>
                    <a:gd name="T24" fmla="*/ 1 w 288"/>
                    <a:gd name="T25" fmla="*/ 0 h 158"/>
                    <a:gd name="T26" fmla="*/ 1 w 288"/>
                    <a:gd name="T27" fmla="*/ 0 h 158"/>
                    <a:gd name="T28" fmla="*/ 1 w 288"/>
                    <a:gd name="T29" fmla="*/ 0 h 158"/>
                    <a:gd name="T30" fmla="*/ 1 w 288"/>
                    <a:gd name="T31" fmla="*/ 0 h 158"/>
                    <a:gd name="T32" fmla="*/ 1 w 288"/>
                    <a:gd name="T33" fmla="*/ 0 h 158"/>
                    <a:gd name="T34" fmla="*/ 2 w 288"/>
                    <a:gd name="T35" fmla="*/ 0 h 158"/>
                    <a:gd name="T36" fmla="*/ 2 w 288"/>
                    <a:gd name="T37" fmla="*/ 0 h 158"/>
                    <a:gd name="T38" fmla="*/ 2 w 288"/>
                    <a:gd name="T39" fmla="*/ 0 h 158"/>
                    <a:gd name="T40" fmla="*/ 2 w 288"/>
                    <a:gd name="T41" fmla="*/ 0 h 158"/>
                    <a:gd name="T42" fmla="*/ 2 w 288"/>
                    <a:gd name="T43" fmla="*/ 0 h 158"/>
                    <a:gd name="T44" fmla="*/ 2 w 288"/>
                    <a:gd name="T45" fmla="*/ 0 h 158"/>
                    <a:gd name="T46" fmla="*/ 1 w 288"/>
                    <a:gd name="T47" fmla="*/ 0 h 158"/>
                    <a:gd name="T48" fmla="*/ 1 w 288"/>
                    <a:gd name="T49" fmla="*/ 0 h 158"/>
                    <a:gd name="T50" fmla="*/ 1 w 288"/>
                    <a:gd name="T51" fmla="*/ 0 h 158"/>
                    <a:gd name="T52" fmla="*/ 1 w 288"/>
                    <a:gd name="T53" fmla="*/ 0 h 158"/>
                    <a:gd name="T54" fmla="*/ 1 w 288"/>
                    <a:gd name="T55" fmla="*/ 0 h 158"/>
                    <a:gd name="T56" fmla="*/ 1 w 288"/>
                    <a:gd name="T57" fmla="*/ 0 h 158"/>
                    <a:gd name="T58" fmla="*/ 2 w 288"/>
                    <a:gd name="T59" fmla="*/ 0 h 158"/>
                    <a:gd name="T60" fmla="*/ 2 w 288"/>
                    <a:gd name="T61" fmla="*/ 0 h 158"/>
                    <a:gd name="T62" fmla="*/ 2 w 288"/>
                    <a:gd name="T63" fmla="*/ 0 h 158"/>
                    <a:gd name="T64" fmla="*/ 2 w 288"/>
                    <a:gd name="T65" fmla="*/ 0 h 158"/>
                    <a:gd name="T66" fmla="*/ 2 w 288"/>
                    <a:gd name="T67" fmla="*/ 0 h 158"/>
                    <a:gd name="T68" fmla="*/ 2 w 288"/>
                    <a:gd name="T69" fmla="*/ 0 h 158"/>
                    <a:gd name="T70" fmla="*/ 2 w 288"/>
                    <a:gd name="T71" fmla="*/ 0 h 158"/>
                    <a:gd name="T72" fmla="*/ 1 w 288"/>
                    <a:gd name="T73" fmla="*/ 0 h 158"/>
                    <a:gd name="T74" fmla="*/ 1 w 288"/>
                    <a:gd name="T75" fmla="*/ 0 h 158"/>
                    <a:gd name="T76" fmla="*/ 1 w 288"/>
                    <a:gd name="T77" fmla="*/ 0 h 158"/>
                    <a:gd name="T78" fmla="*/ 1 w 288"/>
                    <a:gd name="T79" fmla="*/ 0 h 158"/>
                    <a:gd name="T80" fmla="*/ 1 w 288"/>
                    <a:gd name="T81" fmla="*/ 0 h 158"/>
                    <a:gd name="T82" fmla="*/ 1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8"/>
                    <a:gd name="T130" fmla="*/ 0 h 158"/>
                    <a:gd name="T131" fmla="*/ 288 w 288"/>
                    <a:gd name="T132" fmla="*/ 158 h 15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5" name="Freeform 157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1 w 288"/>
                    <a:gd name="T3" fmla="*/ 0 h 158"/>
                    <a:gd name="T4" fmla="*/ 1 w 288"/>
                    <a:gd name="T5" fmla="*/ 0 h 158"/>
                    <a:gd name="T6" fmla="*/ 1 w 288"/>
                    <a:gd name="T7" fmla="*/ 0 h 158"/>
                    <a:gd name="T8" fmla="*/ 1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1 w 288"/>
                    <a:gd name="T27" fmla="*/ 0 h 158"/>
                    <a:gd name="T28" fmla="*/ 1 w 288"/>
                    <a:gd name="T29" fmla="*/ 0 h 158"/>
                    <a:gd name="T30" fmla="*/ 1 w 288"/>
                    <a:gd name="T31" fmla="*/ 0 h 158"/>
                    <a:gd name="T32" fmla="*/ 1 w 288"/>
                    <a:gd name="T33" fmla="*/ 0 h 158"/>
                    <a:gd name="T34" fmla="*/ 1 w 288"/>
                    <a:gd name="T35" fmla="*/ 0 h 158"/>
                    <a:gd name="T36" fmla="*/ 1 w 288"/>
                    <a:gd name="T37" fmla="*/ 0 h 158"/>
                    <a:gd name="T38" fmla="*/ 2 w 288"/>
                    <a:gd name="T39" fmla="*/ 0 h 158"/>
                    <a:gd name="T40" fmla="*/ 2 w 288"/>
                    <a:gd name="T41" fmla="*/ 0 h 158"/>
                    <a:gd name="T42" fmla="*/ 2 w 288"/>
                    <a:gd name="T43" fmla="*/ 0 h 158"/>
                    <a:gd name="T44" fmla="*/ 2 w 288"/>
                    <a:gd name="T45" fmla="*/ 0 h 158"/>
                    <a:gd name="T46" fmla="*/ 2 w 288"/>
                    <a:gd name="T47" fmla="*/ 0 h 158"/>
                    <a:gd name="T48" fmla="*/ 2 w 288"/>
                    <a:gd name="T49" fmla="*/ 0 h 158"/>
                    <a:gd name="T50" fmla="*/ 1 w 288"/>
                    <a:gd name="T51" fmla="*/ 0 h 158"/>
                    <a:gd name="T52" fmla="*/ 1 w 288"/>
                    <a:gd name="T53" fmla="*/ 0 h 158"/>
                    <a:gd name="T54" fmla="*/ 1 w 288"/>
                    <a:gd name="T55" fmla="*/ 0 h 158"/>
                    <a:gd name="T56" fmla="*/ 1 w 288"/>
                    <a:gd name="T57" fmla="*/ 0 h 158"/>
                    <a:gd name="T58" fmla="*/ 1 w 288"/>
                    <a:gd name="T59" fmla="*/ 0 h 158"/>
                    <a:gd name="T60" fmla="*/ 1 w 288"/>
                    <a:gd name="T61" fmla="*/ 0 h 158"/>
                    <a:gd name="T62" fmla="*/ 2 w 288"/>
                    <a:gd name="T63" fmla="*/ 0 h 158"/>
                    <a:gd name="T64" fmla="*/ 2 w 288"/>
                    <a:gd name="T65" fmla="*/ 0 h 158"/>
                    <a:gd name="T66" fmla="*/ 2 w 288"/>
                    <a:gd name="T67" fmla="*/ 0 h 158"/>
                    <a:gd name="T68" fmla="*/ 2 w 288"/>
                    <a:gd name="T69" fmla="*/ 0 h 158"/>
                    <a:gd name="T70" fmla="*/ 2 w 288"/>
                    <a:gd name="T71" fmla="*/ 0 h 158"/>
                    <a:gd name="T72" fmla="*/ 2 w 288"/>
                    <a:gd name="T73" fmla="*/ 0 h 158"/>
                    <a:gd name="T74" fmla="*/ 2 w 288"/>
                    <a:gd name="T75" fmla="*/ 0 h 158"/>
                    <a:gd name="T76" fmla="*/ 1 w 288"/>
                    <a:gd name="T77" fmla="*/ 0 h 158"/>
                    <a:gd name="T78" fmla="*/ 1 w 288"/>
                    <a:gd name="T79" fmla="*/ 0 h 158"/>
                    <a:gd name="T80" fmla="*/ 1 w 288"/>
                    <a:gd name="T81" fmla="*/ 0 h 158"/>
                    <a:gd name="T82" fmla="*/ 1 w 288"/>
                    <a:gd name="T83" fmla="*/ 0 h 158"/>
                    <a:gd name="T84" fmla="*/ 1 w 288"/>
                    <a:gd name="T85" fmla="*/ 0 h 158"/>
                    <a:gd name="T86" fmla="*/ 1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8"/>
                    <a:gd name="T136" fmla="*/ 0 h 158"/>
                    <a:gd name="T137" fmla="*/ 288 w 288"/>
                    <a:gd name="T138" fmla="*/ 158 h 1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6" name="Freeform 158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1 w 112"/>
                    <a:gd name="T9" fmla="*/ 0 h 100"/>
                    <a:gd name="T10" fmla="*/ 1 w 112"/>
                    <a:gd name="T11" fmla="*/ 0 h 100"/>
                    <a:gd name="T12" fmla="*/ 1 w 112"/>
                    <a:gd name="T13" fmla="*/ 0 h 100"/>
                    <a:gd name="T14" fmla="*/ 1 w 112"/>
                    <a:gd name="T15" fmla="*/ 0 h 100"/>
                    <a:gd name="T16" fmla="*/ 1 w 112"/>
                    <a:gd name="T17" fmla="*/ 0 h 100"/>
                    <a:gd name="T18" fmla="*/ 1 w 112"/>
                    <a:gd name="T19" fmla="*/ 0 h 100"/>
                    <a:gd name="T20" fmla="*/ 1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"/>
                    <a:gd name="T34" fmla="*/ 0 h 100"/>
                    <a:gd name="T35" fmla="*/ 112 w 112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7" name="Freeform 159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1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1 w 112"/>
                    <a:gd name="T11" fmla="*/ 0 h 100"/>
                    <a:gd name="T12" fmla="*/ 1 w 112"/>
                    <a:gd name="T13" fmla="*/ 0 h 100"/>
                    <a:gd name="T14" fmla="*/ 1 w 112"/>
                    <a:gd name="T15" fmla="*/ 0 h 100"/>
                    <a:gd name="T16" fmla="*/ 1 w 112"/>
                    <a:gd name="T17" fmla="*/ 0 h 100"/>
                    <a:gd name="T18" fmla="*/ 1 w 112"/>
                    <a:gd name="T19" fmla="*/ 0 h 100"/>
                    <a:gd name="T20" fmla="*/ 1 w 112"/>
                    <a:gd name="T21" fmla="*/ 0 h 100"/>
                    <a:gd name="T22" fmla="*/ 1 w 112"/>
                    <a:gd name="T23" fmla="*/ 0 h 100"/>
                    <a:gd name="T24" fmla="*/ 1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2"/>
                    <a:gd name="T40" fmla="*/ 0 h 100"/>
                    <a:gd name="T41" fmla="*/ 112 w 112"/>
                    <a:gd name="T42" fmla="*/ 100 h 10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8" name="Freeform 160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1 w 240"/>
                    <a:gd name="T9" fmla="*/ 0 h 230"/>
                    <a:gd name="T10" fmla="*/ 2 w 240"/>
                    <a:gd name="T11" fmla="*/ 0 h 230"/>
                    <a:gd name="T12" fmla="*/ 2 w 240"/>
                    <a:gd name="T13" fmla="*/ 0 h 230"/>
                    <a:gd name="T14" fmla="*/ 2 w 240"/>
                    <a:gd name="T15" fmla="*/ 0 h 230"/>
                    <a:gd name="T16" fmla="*/ 2 w 240"/>
                    <a:gd name="T17" fmla="*/ 0 h 230"/>
                    <a:gd name="T18" fmla="*/ 1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0"/>
                    <a:gd name="T43" fmla="*/ 0 h 230"/>
                    <a:gd name="T44" fmla="*/ 240 w 240"/>
                    <a:gd name="T45" fmla="*/ 230 h 2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59" name="Freeform 161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1 w 113"/>
                    <a:gd name="T15" fmla="*/ 0 h 188"/>
                    <a:gd name="T16" fmla="*/ 1 w 113"/>
                    <a:gd name="T17" fmla="*/ 0 h 188"/>
                    <a:gd name="T18" fmla="*/ 1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1 w 113"/>
                    <a:gd name="T29" fmla="*/ 0 h 188"/>
                    <a:gd name="T30" fmla="*/ 1 w 113"/>
                    <a:gd name="T31" fmla="*/ 0 h 188"/>
                    <a:gd name="T32" fmla="*/ 1 w 113"/>
                    <a:gd name="T33" fmla="*/ 0 h 188"/>
                    <a:gd name="T34" fmla="*/ 1 w 113"/>
                    <a:gd name="T35" fmla="*/ 0 h 188"/>
                    <a:gd name="T36" fmla="*/ 1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0" name="Freeform 162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1 w 113"/>
                    <a:gd name="T15" fmla="*/ 0 h 188"/>
                    <a:gd name="T16" fmla="*/ 1 w 113"/>
                    <a:gd name="T17" fmla="*/ 0 h 188"/>
                    <a:gd name="T18" fmla="*/ 1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1 w 113"/>
                    <a:gd name="T29" fmla="*/ 0 h 188"/>
                    <a:gd name="T30" fmla="*/ 1 w 113"/>
                    <a:gd name="T31" fmla="*/ 0 h 188"/>
                    <a:gd name="T32" fmla="*/ 1 w 113"/>
                    <a:gd name="T33" fmla="*/ 0 h 188"/>
                    <a:gd name="T34" fmla="*/ 1 w 113"/>
                    <a:gd name="T35" fmla="*/ 0 h 188"/>
                    <a:gd name="T36" fmla="*/ 1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3"/>
                    <a:gd name="T67" fmla="*/ 0 h 188"/>
                    <a:gd name="T68" fmla="*/ 113 w 113"/>
                    <a:gd name="T69" fmla="*/ 188 h 1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1" name="Freeform 163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1 w 112"/>
                    <a:gd name="T3" fmla="*/ 0 h 87"/>
                    <a:gd name="T4" fmla="*/ 1 w 112"/>
                    <a:gd name="T5" fmla="*/ 0 h 87"/>
                    <a:gd name="T6" fmla="*/ 1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87"/>
                    <a:gd name="T20" fmla="*/ 112 w 112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2" name="Freeform 164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1 w 175"/>
                    <a:gd name="T7" fmla="*/ 0 h 100"/>
                    <a:gd name="T8" fmla="*/ 1 w 175"/>
                    <a:gd name="T9" fmla="*/ 0 h 100"/>
                    <a:gd name="T10" fmla="*/ 1 w 175"/>
                    <a:gd name="T11" fmla="*/ 0 h 100"/>
                    <a:gd name="T12" fmla="*/ 1 w 175"/>
                    <a:gd name="T13" fmla="*/ 0 h 100"/>
                    <a:gd name="T14" fmla="*/ 1 w 175"/>
                    <a:gd name="T15" fmla="*/ 0 h 100"/>
                    <a:gd name="T16" fmla="*/ 1 w 175"/>
                    <a:gd name="T17" fmla="*/ 0 h 100"/>
                    <a:gd name="T18" fmla="*/ 1 w 175"/>
                    <a:gd name="T19" fmla="*/ 0 h 100"/>
                    <a:gd name="T20" fmla="*/ 1 w 175"/>
                    <a:gd name="T21" fmla="*/ 0 h 100"/>
                    <a:gd name="T22" fmla="*/ 1 w 175"/>
                    <a:gd name="T23" fmla="*/ 0 h 100"/>
                    <a:gd name="T24" fmla="*/ 1 w 175"/>
                    <a:gd name="T25" fmla="*/ 0 h 100"/>
                    <a:gd name="T26" fmla="*/ 1 w 175"/>
                    <a:gd name="T27" fmla="*/ 0 h 100"/>
                    <a:gd name="T28" fmla="*/ 1 w 175"/>
                    <a:gd name="T29" fmla="*/ 0 h 100"/>
                    <a:gd name="T30" fmla="*/ 1 w 175"/>
                    <a:gd name="T31" fmla="*/ 0 h 100"/>
                    <a:gd name="T32" fmla="*/ 1 w 175"/>
                    <a:gd name="T33" fmla="*/ 0 h 100"/>
                    <a:gd name="T34" fmla="*/ 1 w 175"/>
                    <a:gd name="T35" fmla="*/ 0 h 100"/>
                    <a:gd name="T36" fmla="*/ 1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3" name="Freeform 165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1 w 175"/>
                    <a:gd name="T7" fmla="*/ 0 h 100"/>
                    <a:gd name="T8" fmla="*/ 1 w 175"/>
                    <a:gd name="T9" fmla="*/ 0 h 100"/>
                    <a:gd name="T10" fmla="*/ 1 w 175"/>
                    <a:gd name="T11" fmla="*/ 0 h 100"/>
                    <a:gd name="T12" fmla="*/ 1 w 175"/>
                    <a:gd name="T13" fmla="*/ 0 h 100"/>
                    <a:gd name="T14" fmla="*/ 1 w 175"/>
                    <a:gd name="T15" fmla="*/ 0 h 100"/>
                    <a:gd name="T16" fmla="*/ 1 w 175"/>
                    <a:gd name="T17" fmla="*/ 0 h 100"/>
                    <a:gd name="T18" fmla="*/ 1 w 175"/>
                    <a:gd name="T19" fmla="*/ 0 h 100"/>
                    <a:gd name="T20" fmla="*/ 1 w 175"/>
                    <a:gd name="T21" fmla="*/ 0 h 100"/>
                    <a:gd name="T22" fmla="*/ 1 w 175"/>
                    <a:gd name="T23" fmla="*/ 0 h 100"/>
                    <a:gd name="T24" fmla="*/ 1 w 175"/>
                    <a:gd name="T25" fmla="*/ 0 h 100"/>
                    <a:gd name="T26" fmla="*/ 1 w 175"/>
                    <a:gd name="T27" fmla="*/ 0 h 100"/>
                    <a:gd name="T28" fmla="*/ 1 w 175"/>
                    <a:gd name="T29" fmla="*/ 0 h 100"/>
                    <a:gd name="T30" fmla="*/ 1 w 175"/>
                    <a:gd name="T31" fmla="*/ 0 h 100"/>
                    <a:gd name="T32" fmla="*/ 1 w 175"/>
                    <a:gd name="T33" fmla="*/ 0 h 100"/>
                    <a:gd name="T34" fmla="*/ 1 w 175"/>
                    <a:gd name="T35" fmla="*/ 0 h 100"/>
                    <a:gd name="T36" fmla="*/ 1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5"/>
                    <a:gd name="T67" fmla="*/ 0 h 100"/>
                    <a:gd name="T68" fmla="*/ 175 w 175"/>
                    <a:gd name="T69" fmla="*/ 100 h 1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4" name="Freeform 166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1 w 48"/>
                    <a:gd name="T5" fmla="*/ 0 h 87"/>
                    <a:gd name="T6" fmla="*/ 1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87"/>
                    <a:gd name="T26" fmla="*/ 48 w 4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5" name="Freeform 167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1 w 129"/>
                    <a:gd name="T19" fmla="*/ 0 h 161"/>
                    <a:gd name="T20" fmla="*/ 1 w 129"/>
                    <a:gd name="T21" fmla="*/ 0 h 161"/>
                    <a:gd name="T22" fmla="*/ 1 w 129"/>
                    <a:gd name="T23" fmla="*/ 0 h 161"/>
                    <a:gd name="T24" fmla="*/ 1 w 129"/>
                    <a:gd name="T25" fmla="*/ 0 h 161"/>
                    <a:gd name="T26" fmla="*/ 1 w 129"/>
                    <a:gd name="T27" fmla="*/ 0 h 161"/>
                    <a:gd name="T28" fmla="*/ 1 w 129"/>
                    <a:gd name="T29" fmla="*/ 0 h 161"/>
                    <a:gd name="T30" fmla="*/ 1 w 129"/>
                    <a:gd name="T31" fmla="*/ 0 h 161"/>
                    <a:gd name="T32" fmla="*/ 1 w 129"/>
                    <a:gd name="T33" fmla="*/ 0 h 161"/>
                    <a:gd name="T34" fmla="*/ 1 w 129"/>
                    <a:gd name="T35" fmla="*/ 0 h 161"/>
                    <a:gd name="T36" fmla="*/ 1 w 129"/>
                    <a:gd name="T37" fmla="*/ 0 h 161"/>
                    <a:gd name="T38" fmla="*/ 1 w 129"/>
                    <a:gd name="T39" fmla="*/ 0 h 161"/>
                    <a:gd name="T40" fmla="*/ 1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29"/>
                    <a:gd name="T70" fmla="*/ 0 h 161"/>
                    <a:gd name="T71" fmla="*/ 129 w 129"/>
                    <a:gd name="T72" fmla="*/ 161 h 16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6" name="Freeform 168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1 w 129"/>
                    <a:gd name="T19" fmla="*/ 0 h 161"/>
                    <a:gd name="T20" fmla="*/ 1 w 129"/>
                    <a:gd name="T21" fmla="*/ 0 h 161"/>
                    <a:gd name="T22" fmla="*/ 1 w 129"/>
                    <a:gd name="T23" fmla="*/ 0 h 161"/>
                    <a:gd name="T24" fmla="*/ 1 w 129"/>
                    <a:gd name="T25" fmla="*/ 0 h 161"/>
                    <a:gd name="T26" fmla="*/ 1 w 129"/>
                    <a:gd name="T27" fmla="*/ 0 h 161"/>
                    <a:gd name="T28" fmla="*/ 1 w 129"/>
                    <a:gd name="T29" fmla="*/ 0 h 161"/>
                    <a:gd name="T30" fmla="*/ 1 w 129"/>
                    <a:gd name="T31" fmla="*/ 0 h 161"/>
                    <a:gd name="T32" fmla="*/ 1 w 129"/>
                    <a:gd name="T33" fmla="*/ 0 h 161"/>
                    <a:gd name="T34" fmla="*/ 1 w 129"/>
                    <a:gd name="T35" fmla="*/ 0 h 161"/>
                    <a:gd name="T36" fmla="*/ 1 w 129"/>
                    <a:gd name="T37" fmla="*/ 0 h 161"/>
                    <a:gd name="T38" fmla="*/ 1 w 129"/>
                    <a:gd name="T39" fmla="*/ 0 h 161"/>
                    <a:gd name="T40" fmla="*/ 1 w 129"/>
                    <a:gd name="T41" fmla="*/ 0 h 161"/>
                    <a:gd name="T42" fmla="*/ 1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9"/>
                    <a:gd name="T73" fmla="*/ 0 h 161"/>
                    <a:gd name="T74" fmla="*/ 129 w 129"/>
                    <a:gd name="T75" fmla="*/ 161 h 16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7" name="Freeform 169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1 w 866"/>
                    <a:gd name="T5" fmla="*/ 0 h 768"/>
                    <a:gd name="T6" fmla="*/ 1 w 866"/>
                    <a:gd name="T7" fmla="*/ 0 h 768"/>
                    <a:gd name="T8" fmla="*/ 2 w 866"/>
                    <a:gd name="T9" fmla="*/ 0 h 768"/>
                    <a:gd name="T10" fmla="*/ 4 w 866"/>
                    <a:gd name="T11" fmla="*/ 0 h 768"/>
                    <a:gd name="T12" fmla="*/ 5 w 866"/>
                    <a:gd name="T13" fmla="*/ 0 h 768"/>
                    <a:gd name="T14" fmla="*/ 4 w 866"/>
                    <a:gd name="T15" fmla="*/ 0 h 768"/>
                    <a:gd name="T16" fmla="*/ 4 w 866"/>
                    <a:gd name="T17" fmla="*/ 0 h 768"/>
                    <a:gd name="T18" fmla="*/ 4 w 866"/>
                    <a:gd name="T19" fmla="*/ 0 h 768"/>
                    <a:gd name="T20" fmla="*/ 6 w 866"/>
                    <a:gd name="T21" fmla="*/ 0 h 768"/>
                    <a:gd name="T22" fmla="*/ 7 w 866"/>
                    <a:gd name="T23" fmla="*/ 0 h 768"/>
                    <a:gd name="T24" fmla="*/ 6 w 866"/>
                    <a:gd name="T25" fmla="*/ 0 h 768"/>
                    <a:gd name="T26" fmla="*/ 7 w 866"/>
                    <a:gd name="T27" fmla="*/ 0 h 768"/>
                    <a:gd name="T28" fmla="*/ 7 w 866"/>
                    <a:gd name="T29" fmla="*/ 0 h 768"/>
                    <a:gd name="T30" fmla="*/ 6 w 866"/>
                    <a:gd name="T31" fmla="*/ 0 h 768"/>
                    <a:gd name="T32" fmla="*/ 6 w 866"/>
                    <a:gd name="T33" fmla="*/ 0 h 768"/>
                    <a:gd name="T34" fmla="*/ 6 w 866"/>
                    <a:gd name="T35" fmla="*/ 0 h 768"/>
                    <a:gd name="T36" fmla="*/ 6 w 866"/>
                    <a:gd name="T37" fmla="*/ 0 h 768"/>
                    <a:gd name="T38" fmla="*/ 5 w 866"/>
                    <a:gd name="T39" fmla="*/ 0 h 768"/>
                    <a:gd name="T40" fmla="*/ 5 w 866"/>
                    <a:gd name="T41" fmla="*/ 0 h 768"/>
                    <a:gd name="T42" fmla="*/ 5 w 866"/>
                    <a:gd name="T43" fmla="*/ 0 h 768"/>
                    <a:gd name="T44" fmla="*/ 6 w 866"/>
                    <a:gd name="T45" fmla="*/ 0 h 768"/>
                    <a:gd name="T46" fmla="*/ 5 w 866"/>
                    <a:gd name="T47" fmla="*/ 0 h 768"/>
                    <a:gd name="T48" fmla="*/ 4 w 866"/>
                    <a:gd name="T49" fmla="*/ 0 h 768"/>
                    <a:gd name="T50" fmla="*/ 4 w 866"/>
                    <a:gd name="T51" fmla="*/ 0 h 768"/>
                    <a:gd name="T52" fmla="*/ 5 w 866"/>
                    <a:gd name="T53" fmla="*/ 0 h 768"/>
                    <a:gd name="T54" fmla="*/ 4 w 866"/>
                    <a:gd name="T55" fmla="*/ 0 h 768"/>
                    <a:gd name="T56" fmla="*/ 4 w 866"/>
                    <a:gd name="T57" fmla="*/ 0 h 768"/>
                    <a:gd name="T58" fmla="*/ 5 w 866"/>
                    <a:gd name="T59" fmla="*/ 0 h 768"/>
                    <a:gd name="T60" fmla="*/ 7 w 866"/>
                    <a:gd name="T61" fmla="*/ 0 h 768"/>
                    <a:gd name="T62" fmla="*/ 4 w 866"/>
                    <a:gd name="T63" fmla="*/ 0 h 768"/>
                    <a:gd name="T64" fmla="*/ 3 w 866"/>
                    <a:gd name="T65" fmla="*/ 0 h 768"/>
                    <a:gd name="T66" fmla="*/ 4 w 866"/>
                    <a:gd name="T67" fmla="*/ 0 h 768"/>
                    <a:gd name="T68" fmla="*/ 4 w 866"/>
                    <a:gd name="T69" fmla="*/ 0 h 768"/>
                    <a:gd name="T70" fmla="*/ 2 w 866"/>
                    <a:gd name="T71" fmla="*/ 0 h 768"/>
                    <a:gd name="T72" fmla="*/ 2 w 866"/>
                    <a:gd name="T73" fmla="*/ 0 h 768"/>
                    <a:gd name="T74" fmla="*/ 2 w 866"/>
                    <a:gd name="T75" fmla="*/ 0 h 768"/>
                    <a:gd name="T76" fmla="*/ 3 w 866"/>
                    <a:gd name="T77" fmla="*/ 0 h 768"/>
                    <a:gd name="T78" fmla="*/ 3 w 866"/>
                    <a:gd name="T79" fmla="*/ 0 h 768"/>
                    <a:gd name="T80" fmla="*/ 3 w 866"/>
                    <a:gd name="T81" fmla="*/ 0 h 768"/>
                    <a:gd name="T82" fmla="*/ 2 w 866"/>
                    <a:gd name="T83" fmla="*/ 0 h 768"/>
                    <a:gd name="T84" fmla="*/ 1 w 866"/>
                    <a:gd name="T85" fmla="*/ 0 h 768"/>
                    <a:gd name="T86" fmla="*/ 1 w 866"/>
                    <a:gd name="T87" fmla="*/ 0 h 768"/>
                    <a:gd name="T88" fmla="*/ 1 w 866"/>
                    <a:gd name="T89" fmla="*/ 0 h 768"/>
                    <a:gd name="T90" fmla="*/ 1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6"/>
                    <a:gd name="T139" fmla="*/ 0 h 768"/>
                    <a:gd name="T140" fmla="*/ 866 w 866"/>
                    <a:gd name="T141" fmla="*/ 768 h 7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8" name="Freeform 170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  <a:gd name="T6" fmla="*/ 0 w 17"/>
                    <a:gd name="T7" fmla="*/ 17 w 17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69" name="Freeform 171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17 w 17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T12" t="0" r="T13" b="0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0" name="Freeform 172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1 w 161"/>
                    <a:gd name="T5" fmla="*/ 0 h 102"/>
                    <a:gd name="T6" fmla="*/ 1 w 161"/>
                    <a:gd name="T7" fmla="*/ 0 h 102"/>
                    <a:gd name="T8" fmla="*/ 1 w 161"/>
                    <a:gd name="T9" fmla="*/ 0 h 102"/>
                    <a:gd name="T10" fmla="*/ 1 w 161"/>
                    <a:gd name="T11" fmla="*/ 0 h 102"/>
                    <a:gd name="T12" fmla="*/ 1 w 161"/>
                    <a:gd name="T13" fmla="*/ 0 h 102"/>
                    <a:gd name="T14" fmla="*/ 1 w 161"/>
                    <a:gd name="T15" fmla="*/ 0 h 102"/>
                    <a:gd name="T16" fmla="*/ 1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1" name="Freeform 173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1 w 161"/>
                    <a:gd name="T5" fmla="*/ 0 h 102"/>
                    <a:gd name="T6" fmla="*/ 1 w 161"/>
                    <a:gd name="T7" fmla="*/ 0 h 102"/>
                    <a:gd name="T8" fmla="*/ 1 w 161"/>
                    <a:gd name="T9" fmla="*/ 0 h 102"/>
                    <a:gd name="T10" fmla="*/ 1 w 161"/>
                    <a:gd name="T11" fmla="*/ 0 h 102"/>
                    <a:gd name="T12" fmla="*/ 1 w 161"/>
                    <a:gd name="T13" fmla="*/ 0 h 102"/>
                    <a:gd name="T14" fmla="*/ 1 w 161"/>
                    <a:gd name="T15" fmla="*/ 0 h 102"/>
                    <a:gd name="T16" fmla="*/ 1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1"/>
                    <a:gd name="T34" fmla="*/ 0 h 102"/>
                    <a:gd name="T35" fmla="*/ 161 w 161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2" name="Freeform 174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3"/>
                    <a:gd name="T20" fmla="*/ 15 w 15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3" name="Freeform 175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1 w 175"/>
                    <a:gd name="T9" fmla="*/ 0 h 87"/>
                    <a:gd name="T10" fmla="*/ 1 w 175"/>
                    <a:gd name="T11" fmla="*/ 0 h 87"/>
                    <a:gd name="T12" fmla="*/ 1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1 w 175"/>
                    <a:gd name="T21" fmla="*/ 0 h 87"/>
                    <a:gd name="T22" fmla="*/ 1 w 175"/>
                    <a:gd name="T23" fmla="*/ 0 h 87"/>
                    <a:gd name="T24" fmla="*/ 1 w 175"/>
                    <a:gd name="T25" fmla="*/ 0 h 87"/>
                    <a:gd name="T26" fmla="*/ 1 w 175"/>
                    <a:gd name="T27" fmla="*/ 0 h 87"/>
                    <a:gd name="T28" fmla="*/ 1 w 175"/>
                    <a:gd name="T29" fmla="*/ 0 h 87"/>
                    <a:gd name="T30" fmla="*/ 1 w 175"/>
                    <a:gd name="T31" fmla="*/ 0 h 87"/>
                    <a:gd name="T32" fmla="*/ 1 w 175"/>
                    <a:gd name="T33" fmla="*/ 0 h 87"/>
                    <a:gd name="T34" fmla="*/ 1 w 175"/>
                    <a:gd name="T35" fmla="*/ 0 h 87"/>
                    <a:gd name="T36" fmla="*/ 1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5"/>
                    <a:gd name="T64" fmla="*/ 0 h 87"/>
                    <a:gd name="T65" fmla="*/ 175 w 175"/>
                    <a:gd name="T66" fmla="*/ 87 h 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4" name="Freeform 176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1 w 175"/>
                    <a:gd name="T11" fmla="*/ 0 h 87"/>
                    <a:gd name="T12" fmla="*/ 1 w 175"/>
                    <a:gd name="T13" fmla="*/ 0 h 87"/>
                    <a:gd name="T14" fmla="*/ 1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1 w 175"/>
                    <a:gd name="T23" fmla="*/ 0 h 87"/>
                    <a:gd name="T24" fmla="*/ 1 w 175"/>
                    <a:gd name="T25" fmla="*/ 0 h 87"/>
                    <a:gd name="T26" fmla="*/ 1 w 175"/>
                    <a:gd name="T27" fmla="*/ 0 h 87"/>
                    <a:gd name="T28" fmla="*/ 1 w 175"/>
                    <a:gd name="T29" fmla="*/ 0 h 87"/>
                    <a:gd name="T30" fmla="*/ 1 w 175"/>
                    <a:gd name="T31" fmla="*/ 0 h 87"/>
                    <a:gd name="T32" fmla="*/ 1 w 175"/>
                    <a:gd name="T33" fmla="*/ 0 h 87"/>
                    <a:gd name="T34" fmla="*/ 1 w 175"/>
                    <a:gd name="T35" fmla="*/ 0 h 87"/>
                    <a:gd name="T36" fmla="*/ 1 w 175"/>
                    <a:gd name="T37" fmla="*/ 0 h 87"/>
                    <a:gd name="T38" fmla="*/ 1 w 175"/>
                    <a:gd name="T39" fmla="*/ 0 h 87"/>
                    <a:gd name="T40" fmla="*/ 1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75"/>
                    <a:gd name="T70" fmla="*/ 0 h 87"/>
                    <a:gd name="T71" fmla="*/ 175 w 175"/>
                    <a:gd name="T72" fmla="*/ 87 h 8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5" name="Freeform 177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  <a:gd name="T6" fmla="*/ 0 h 1"/>
                    <a:gd name="T7" fmla="*/ 1 h 1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6" name="Freeform 178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1 w 112"/>
                    <a:gd name="T19" fmla="*/ 0 h 87"/>
                    <a:gd name="T20" fmla="*/ 1 w 112"/>
                    <a:gd name="T21" fmla="*/ 0 h 87"/>
                    <a:gd name="T22" fmla="*/ 1 w 112"/>
                    <a:gd name="T23" fmla="*/ 0 h 87"/>
                    <a:gd name="T24" fmla="*/ 1 w 112"/>
                    <a:gd name="T25" fmla="*/ 0 h 87"/>
                    <a:gd name="T26" fmla="*/ 1 w 112"/>
                    <a:gd name="T27" fmla="*/ 0 h 87"/>
                    <a:gd name="T28" fmla="*/ 1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7" name="Freeform 179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1 w 112"/>
                    <a:gd name="T19" fmla="*/ 0 h 87"/>
                    <a:gd name="T20" fmla="*/ 1 w 112"/>
                    <a:gd name="T21" fmla="*/ 0 h 87"/>
                    <a:gd name="T22" fmla="*/ 1 w 112"/>
                    <a:gd name="T23" fmla="*/ 0 h 87"/>
                    <a:gd name="T24" fmla="*/ 1 w 112"/>
                    <a:gd name="T25" fmla="*/ 0 h 87"/>
                    <a:gd name="T26" fmla="*/ 1 w 112"/>
                    <a:gd name="T27" fmla="*/ 0 h 87"/>
                    <a:gd name="T28" fmla="*/ 1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2"/>
                    <a:gd name="T58" fmla="*/ 0 h 87"/>
                    <a:gd name="T59" fmla="*/ 112 w 112"/>
                    <a:gd name="T60" fmla="*/ 87 h 8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99"/>
                </a:solidFill>
                <a:ln w="508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8" name="Freeform 180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28"/>
                    <a:gd name="T26" fmla="*/ 48 w 48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79" name="Freeform 181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1 h 1897"/>
                    <a:gd name="T2" fmla="*/ 1 w 866"/>
                    <a:gd name="T3" fmla="*/ 1 h 1897"/>
                    <a:gd name="T4" fmla="*/ 1 w 866"/>
                    <a:gd name="T5" fmla="*/ 1 h 1897"/>
                    <a:gd name="T6" fmla="*/ 2 w 866"/>
                    <a:gd name="T7" fmla="*/ 1 h 1897"/>
                    <a:gd name="T8" fmla="*/ 2 w 866"/>
                    <a:gd name="T9" fmla="*/ 1 h 1897"/>
                    <a:gd name="T10" fmla="*/ 3 w 866"/>
                    <a:gd name="T11" fmla="*/ 1 h 1897"/>
                    <a:gd name="T12" fmla="*/ 3 w 866"/>
                    <a:gd name="T13" fmla="*/ 1 h 1897"/>
                    <a:gd name="T14" fmla="*/ 4 w 866"/>
                    <a:gd name="T15" fmla="*/ 1 h 1897"/>
                    <a:gd name="T16" fmla="*/ 4 w 866"/>
                    <a:gd name="T17" fmla="*/ 1 h 1897"/>
                    <a:gd name="T18" fmla="*/ 4 w 866"/>
                    <a:gd name="T19" fmla="*/ 1 h 1897"/>
                    <a:gd name="T20" fmla="*/ 4 w 866"/>
                    <a:gd name="T21" fmla="*/ 1 h 1897"/>
                    <a:gd name="T22" fmla="*/ 4 w 866"/>
                    <a:gd name="T23" fmla="*/ 1 h 1897"/>
                    <a:gd name="T24" fmla="*/ 4 w 866"/>
                    <a:gd name="T25" fmla="*/ 1 h 1897"/>
                    <a:gd name="T26" fmla="*/ 7 w 866"/>
                    <a:gd name="T27" fmla="*/ 1 h 1897"/>
                    <a:gd name="T28" fmla="*/ 7 w 866"/>
                    <a:gd name="T29" fmla="*/ 1 h 1897"/>
                    <a:gd name="T30" fmla="*/ 7 w 866"/>
                    <a:gd name="T31" fmla="*/ 0 h 1897"/>
                    <a:gd name="T32" fmla="*/ 7 w 866"/>
                    <a:gd name="T33" fmla="*/ 0 h 1897"/>
                    <a:gd name="T34" fmla="*/ 7 w 866"/>
                    <a:gd name="T35" fmla="*/ 0 h 1897"/>
                    <a:gd name="T36" fmla="*/ 7 w 866"/>
                    <a:gd name="T37" fmla="*/ 0 h 1897"/>
                    <a:gd name="T38" fmla="*/ 7 w 866"/>
                    <a:gd name="T39" fmla="*/ 1 h 1897"/>
                    <a:gd name="T40" fmla="*/ 6 w 866"/>
                    <a:gd name="T41" fmla="*/ 1 h 1897"/>
                    <a:gd name="T42" fmla="*/ 5 w 866"/>
                    <a:gd name="T43" fmla="*/ 1 h 1897"/>
                    <a:gd name="T44" fmla="*/ 5 w 866"/>
                    <a:gd name="T45" fmla="*/ 1 h 1897"/>
                    <a:gd name="T46" fmla="*/ 5 w 866"/>
                    <a:gd name="T47" fmla="*/ 1 h 1897"/>
                    <a:gd name="T48" fmla="*/ 5 w 866"/>
                    <a:gd name="T49" fmla="*/ 1 h 1897"/>
                    <a:gd name="T50" fmla="*/ 4 w 866"/>
                    <a:gd name="T51" fmla="*/ 1 h 1897"/>
                    <a:gd name="T52" fmla="*/ 4 w 866"/>
                    <a:gd name="T53" fmla="*/ 1 h 1897"/>
                    <a:gd name="T54" fmla="*/ 4 w 866"/>
                    <a:gd name="T55" fmla="*/ 1 h 1897"/>
                    <a:gd name="T56" fmla="*/ 4 w 866"/>
                    <a:gd name="T57" fmla="*/ 1 h 1897"/>
                    <a:gd name="T58" fmla="*/ 3 w 866"/>
                    <a:gd name="T59" fmla="*/ 1 h 1897"/>
                    <a:gd name="T60" fmla="*/ 2 w 866"/>
                    <a:gd name="T61" fmla="*/ 1 h 1897"/>
                    <a:gd name="T62" fmla="*/ 2 w 866"/>
                    <a:gd name="T63" fmla="*/ 1 h 1897"/>
                    <a:gd name="T64" fmla="*/ 1 w 866"/>
                    <a:gd name="T65" fmla="*/ 1 h 1897"/>
                    <a:gd name="T66" fmla="*/ 1 w 866"/>
                    <a:gd name="T67" fmla="*/ 1 h 1897"/>
                    <a:gd name="T68" fmla="*/ 0 w 866"/>
                    <a:gd name="T69" fmla="*/ 1 h 1897"/>
                    <a:gd name="T70" fmla="*/ 0 w 866"/>
                    <a:gd name="T71" fmla="*/ 1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6"/>
                    <a:gd name="T109" fmla="*/ 0 h 1897"/>
                    <a:gd name="T110" fmla="*/ 866 w 866"/>
                    <a:gd name="T111" fmla="*/ 1897 h 189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0" name="Freeform 182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1 h 1984"/>
                    <a:gd name="T2" fmla="*/ 0 w 1073"/>
                    <a:gd name="T3" fmla="*/ 1 h 1984"/>
                    <a:gd name="T4" fmla="*/ 1 w 1073"/>
                    <a:gd name="T5" fmla="*/ 1 h 1984"/>
                    <a:gd name="T6" fmla="*/ 1 w 1073"/>
                    <a:gd name="T7" fmla="*/ 1 h 1984"/>
                    <a:gd name="T8" fmla="*/ 2 w 1073"/>
                    <a:gd name="T9" fmla="*/ 1 h 1984"/>
                    <a:gd name="T10" fmla="*/ 3 w 1073"/>
                    <a:gd name="T11" fmla="*/ 1 h 1984"/>
                    <a:gd name="T12" fmla="*/ 4 w 1073"/>
                    <a:gd name="T13" fmla="*/ 1 h 1984"/>
                    <a:gd name="T14" fmla="*/ 4 w 1073"/>
                    <a:gd name="T15" fmla="*/ 1 h 1984"/>
                    <a:gd name="T16" fmla="*/ 5 w 1073"/>
                    <a:gd name="T17" fmla="*/ 1 h 1984"/>
                    <a:gd name="T18" fmla="*/ 5 w 1073"/>
                    <a:gd name="T19" fmla="*/ 1 h 1984"/>
                    <a:gd name="T20" fmla="*/ 5 w 1073"/>
                    <a:gd name="T21" fmla="*/ 1 h 1984"/>
                    <a:gd name="T22" fmla="*/ 6 w 1073"/>
                    <a:gd name="T23" fmla="*/ 1 h 1984"/>
                    <a:gd name="T24" fmla="*/ 6 w 1073"/>
                    <a:gd name="T25" fmla="*/ 1 h 1984"/>
                    <a:gd name="T26" fmla="*/ 6 w 1073"/>
                    <a:gd name="T27" fmla="*/ 1 h 1984"/>
                    <a:gd name="T28" fmla="*/ 8 w 1073"/>
                    <a:gd name="T29" fmla="*/ 1 h 1984"/>
                    <a:gd name="T30" fmla="*/ 8 w 1073"/>
                    <a:gd name="T31" fmla="*/ 0 h 1984"/>
                    <a:gd name="T32" fmla="*/ 8 w 1073"/>
                    <a:gd name="T33" fmla="*/ 0 h 1984"/>
                    <a:gd name="T34" fmla="*/ 8 w 1073"/>
                    <a:gd name="T35" fmla="*/ 0 h 1984"/>
                    <a:gd name="T36" fmla="*/ 8 w 1073"/>
                    <a:gd name="T37" fmla="*/ 0 h 1984"/>
                    <a:gd name="T38" fmla="*/ 8 w 1073"/>
                    <a:gd name="T39" fmla="*/ 0 h 1984"/>
                    <a:gd name="T40" fmla="*/ 8 w 1073"/>
                    <a:gd name="T41" fmla="*/ 0 h 1984"/>
                    <a:gd name="T42" fmla="*/ 8 w 1073"/>
                    <a:gd name="T43" fmla="*/ 0 h 1984"/>
                    <a:gd name="T44" fmla="*/ 8 w 1073"/>
                    <a:gd name="T45" fmla="*/ 0 h 1984"/>
                    <a:gd name="T46" fmla="*/ 8 w 1073"/>
                    <a:gd name="T47" fmla="*/ 1 h 1984"/>
                    <a:gd name="T48" fmla="*/ 8 w 1073"/>
                    <a:gd name="T49" fmla="*/ 1 h 1984"/>
                    <a:gd name="T50" fmla="*/ 7 w 1073"/>
                    <a:gd name="T51" fmla="*/ 1 h 1984"/>
                    <a:gd name="T52" fmla="*/ 7 w 1073"/>
                    <a:gd name="T53" fmla="*/ 1 h 1984"/>
                    <a:gd name="T54" fmla="*/ 7 w 1073"/>
                    <a:gd name="T55" fmla="*/ 1 h 1984"/>
                    <a:gd name="T56" fmla="*/ 7 w 1073"/>
                    <a:gd name="T57" fmla="*/ 1 h 1984"/>
                    <a:gd name="T58" fmla="*/ 6 w 1073"/>
                    <a:gd name="T59" fmla="*/ 1 h 1984"/>
                    <a:gd name="T60" fmla="*/ 6 w 1073"/>
                    <a:gd name="T61" fmla="*/ 1 h 1984"/>
                    <a:gd name="T62" fmla="*/ 6 w 1073"/>
                    <a:gd name="T63" fmla="*/ 1 h 1984"/>
                    <a:gd name="T64" fmla="*/ 5 w 1073"/>
                    <a:gd name="T65" fmla="*/ 1 h 1984"/>
                    <a:gd name="T66" fmla="*/ 4 w 1073"/>
                    <a:gd name="T67" fmla="*/ 1 h 1984"/>
                    <a:gd name="T68" fmla="*/ 4 w 1073"/>
                    <a:gd name="T69" fmla="*/ 1 h 1984"/>
                    <a:gd name="T70" fmla="*/ 4 w 1073"/>
                    <a:gd name="T71" fmla="*/ 1 h 1984"/>
                    <a:gd name="T72" fmla="*/ 3 w 1073"/>
                    <a:gd name="T73" fmla="*/ 1 h 1984"/>
                    <a:gd name="T74" fmla="*/ 3 w 1073"/>
                    <a:gd name="T75" fmla="*/ 1 h 1984"/>
                    <a:gd name="T76" fmla="*/ 2 w 1073"/>
                    <a:gd name="T77" fmla="*/ 1 h 1984"/>
                    <a:gd name="T78" fmla="*/ 0 w 1073"/>
                    <a:gd name="T79" fmla="*/ 1 h 1984"/>
                    <a:gd name="T80" fmla="*/ 0 w 1073"/>
                    <a:gd name="T81" fmla="*/ 1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73"/>
                    <a:gd name="T124" fmla="*/ 0 h 1984"/>
                    <a:gd name="T125" fmla="*/ 1073 w 1073"/>
                    <a:gd name="T126" fmla="*/ 1984 h 19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1" name="Freeform 183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1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58"/>
                    <a:gd name="T26" fmla="*/ 64 w 64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2" name="Freeform 184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1 w 320"/>
                    <a:gd name="T5" fmla="*/ 0 h 304"/>
                    <a:gd name="T6" fmla="*/ 1 w 320"/>
                    <a:gd name="T7" fmla="*/ 0 h 304"/>
                    <a:gd name="T8" fmla="*/ 1 w 320"/>
                    <a:gd name="T9" fmla="*/ 0 h 304"/>
                    <a:gd name="T10" fmla="*/ 1 w 320"/>
                    <a:gd name="T11" fmla="*/ 0 h 304"/>
                    <a:gd name="T12" fmla="*/ 1 w 320"/>
                    <a:gd name="T13" fmla="*/ 0 h 304"/>
                    <a:gd name="T14" fmla="*/ 1 w 320"/>
                    <a:gd name="T15" fmla="*/ 0 h 304"/>
                    <a:gd name="T16" fmla="*/ 1 w 320"/>
                    <a:gd name="T17" fmla="*/ 0 h 304"/>
                    <a:gd name="T18" fmla="*/ 1 w 320"/>
                    <a:gd name="T19" fmla="*/ 0 h 304"/>
                    <a:gd name="T20" fmla="*/ 1 w 320"/>
                    <a:gd name="T21" fmla="*/ 0 h 304"/>
                    <a:gd name="T22" fmla="*/ 0 w 320"/>
                    <a:gd name="T23" fmla="*/ 0 h 304"/>
                    <a:gd name="T24" fmla="*/ 1 w 320"/>
                    <a:gd name="T25" fmla="*/ 0 h 304"/>
                    <a:gd name="T26" fmla="*/ 1 w 320"/>
                    <a:gd name="T27" fmla="*/ 0 h 304"/>
                    <a:gd name="T28" fmla="*/ 1 w 320"/>
                    <a:gd name="T29" fmla="*/ 0 h 304"/>
                    <a:gd name="T30" fmla="*/ 1 w 320"/>
                    <a:gd name="T31" fmla="*/ 0 h 304"/>
                    <a:gd name="T32" fmla="*/ 1 w 320"/>
                    <a:gd name="T33" fmla="*/ 0 h 304"/>
                    <a:gd name="T34" fmla="*/ 2 w 320"/>
                    <a:gd name="T35" fmla="*/ 0 h 304"/>
                    <a:gd name="T36" fmla="*/ 2 w 320"/>
                    <a:gd name="T37" fmla="*/ 0 h 304"/>
                    <a:gd name="T38" fmla="*/ 2 w 320"/>
                    <a:gd name="T39" fmla="*/ 0 h 304"/>
                    <a:gd name="T40" fmla="*/ 2 w 320"/>
                    <a:gd name="T41" fmla="*/ 0 h 304"/>
                    <a:gd name="T42" fmla="*/ 2 w 320"/>
                    <a:gd name="T43" fmla="*/ 0 h 304"/>
                    <a:gd name="T44" fmla="*/ 2 w 320"/>
                    <a:gd name="T45" fmla="*/ 0 h 304"/>
                    <a:gd name="T46" fmla="*/ 2 w 320"/>
                    <a:gd name="T47" fmla="*/ 0 h 304"/>
                    <a:gd name="T48" fmla="*/ 2 w 320"/>
                    <a:gd name="T49" fmla="*/ 0 h 304"/>
                    <a:gd name="T50" fmla="*/ 2 w 320"/>
                    <a:gd name="T51" fmla="*/ 0 h 304"/>
                    <a:gd name="T52" fmla="*/ 2 w 320"/>
                    <a:gd name="T53" fmla="*/ 0 h 304"/>
                    <a:gd name="T54" fmla="*/ 2 w 320"/>
                    <a:gd name="T55" fmla="*/ 0 h 304"/>
                    <a:gd name="T56" fmla="*/ 2 w 320"/>
                    <a:gd name="T57" fmla="*/ 0 h 304"/>
                    <a:gd name="T58" fmla="*/ 2 w 320"/>
                    <a:gd name="T59" fmla="*/ 0 h 304"/>
                    <a:gd name="T60" fmla="*/ 2 w 320"/>
                    <a:gd name="T61" fmla="*/ 0 h 304"/>
                    <a:gd name="T62" fmla="*/ 2 w 320"/>
                    <a:gd name="T63" fmla="*/ 0 h 304"/>
                    <a:gd name="T64" fmla="*/ 2 w 320"/>
                    <a:gd name="T65" fmla="*/ 0 h 304"/>
                    <a:gd name="T66" fmla="*/ 2 w 320"/>
                    <a:gd name="T67" fmla="*/ 0 h 304"/>
                    <a:gd name="T68" fmla="*/ 2 w 320"/>
                    <a:gd name="T69" fmla="*/ 0 h 304"/>
                    <a:gd name="T70" fmla="*/ 2 w 320"/>
                    <a:gd name="T71" fmla="*/ 0 h 304"/>
                    <a:gd name="T72" fmla="*/ 1 w 320"/>
                    <a:gd name="T73" fmla="*/ 0 h 304"/>
                    <a:gd name="T74" fmla="*/ 1 w 320"/>
                    <a:gd name="T75" fmla="*/ 0 h 304"/>
                    <a:gd name="T76" fmla="*/ 1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0"/>
                    <a:gd name="T121" fmla="*/ 0 h 304"/>
                    <a:gd name="T122" fmla="*/ 320 w 320"/>
                    <a:gd name="T123" fmla="*/ 304 h 3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3" name="Freeform 185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1 w 144"/>
                    <a:gd name="T11" fmla="*/ 0 h 130"/>
                    <a:gd name="T12" fmla="*/ 1 w 144"/>
                    <a:gd name="T13" fmla="*/ 0 h 130"/>
                    <a:gd name="T14" fmla="*/ 1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4"/>
                    <a:gd name="T28" fmla="*/ 0 h 130"/>
                    <a:gd name="T29" fmla="*/ 144 w 144"/>
                    <a:gd name="T30" fmla="*/ 130 h 1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4" name="Freeform 186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1 w 64"/>
                    <a:gd name="T7" fmla="*/ 0 h 58"/>
                    <a:gd name="T8" fmla="*/ 1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58"/>
                    <a:gd name="T23" fmla="*/ 64 w 64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5" name="Freeform 187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1 w 65"/>
                    <a:gd name="T7" fmla="*/ 0 h 43"/>
                    <a:gd name="T8" fmla="*/ 1 w 65"/>
                    <a:gd name="T9" fmla="*/ 0 h 43"/>
                    <a:gd name="T10" fmla="*/ 1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43"/>
                    <a:gd name="T29" fmla="*/ 65 w 65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6" name="Freeform 188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1 w 207"/>
                    <a:gd name="T5" fmla="*/ 0 h 102"/>
                    <a:gd name="T6" fmla="*/ 1 w 207"/>
                    <a:gd name="T7" fmla="*/ 0 h 102"/>
                    <a:gd name="T8" fmla="*/ 1 w 207"/>
                    <a:gd name="T9" fmla="*/ 0 h 102"/>
                    <a:gd name="T10" fmla="*/ 1 w 207"/>
                    <a:gd name="T11" fmla="*/ 0 h 102"/>
                    <a:gd name="T12" fmla="*/ 1 w 207"/>
                    <a:gd name="T13" fmla="*/ 0 h 102"/>
                    <a:gd name="T14" fmla="*/ 1 w 207"/>
                    <a:gd name="T15" fmla="*/ 0 h 102"/>
                    <a:gd name="T16" fmla="*/ 1 w 207"/>
                    <a:gd name="T17" fmla="*/ 0 h 102"/>
                    <a:gd name="T18" fmla="*/ 1 w 207"/>
                    <a:gd name="T19" fmla="*/ 0 h 102"/>
                    <a:gd name="T20" fmla="*/ 1 w 207"/>
                    <a:gd name="T21" fmla="*/ 0 h 102"/>
                    <a:gd name="T22" fmla="*/ 1 w 207"/>
                    <a:gd name="T23" fmla="*/ 0 h 102"/>
                    <a:gd name="T24" fmla="*/ 1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7"/>
                    <a:gd name="T46" fmla="*/ 0 h 102"/>
                    <a:gd name="T47" fmla="*/ 207 w 207"/>
                    <a:gd name="T48" fmla="*/ 102 h 1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7" name="Freeform 189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1 w 81"/>
                    <a:gd name="T9" fmla="*/ 0 h 72"/>
                    <a:gd name="T10" fmla="*/ 1 w 81"/>
                    <a:gd name="T11" fmla="*/ 0 h 72"/>
                    <a:gd name="T12" fmla="*/ 1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72"/>
                    <a:gd name="T32" fmla="*/ 81 w 81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8" name="Freeform 190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8"/>
                    <a:gd name="T25" fmla="*/ 0 h 58"/>
                    <a:gd name="T26" fmla="*/ 48 w 48"/>
                    <a:gd name="T27" fmla="*/ 58 h 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89" name="Freeform 191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56"/>
                    <a:gd name="T23" fmla="*/ 48 w 48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0" name="Freeform 192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44"/>
                    <a:gd name="T26" fmla="*/ 31 w 31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1" name="Freeform 193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30"/>
                    <a:gd name="T23" fmla="*/ 48 w 48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2" name="Freeform 194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1 w 225"/>
                    <a:gd name="T11" fmla="*/ 0 h 189"/>
                    <a:gd name="T12" fmla="*/ 1 w 225"/>
                    <a:gd name="T13" fmla="*/ 0 h 189"/>
                    <a:gd name="T14" fmla="*/ 1 w 225"/>
                    <a:gd name="T15" fmla="*/ 0 h 189"/>
                    <a:gd name="T16" fmla="*/ 1 w 225"/>
                    <a:gd name="T17" fmla="*/ 0 h 189"/>
                    <a:gd name="T18" fmla="*/ 1 w 225"/>
                    <a:gd name="T19" fmla="*/ 0 h 189"/>
                    <a:gd name="T20" fmla="*/ 2 w 225"/>
                    <a:gd name="T21" fmla="*/ 0 h 189"/>
                    <a:gd name="T22" fmla="*/ 1 w 225"/>
                    <a:gd name="T23" fmla="*/ 0 h 189"/>
                    <a:gd name="T24" fmla="*/ 1 w 225"/>
                    <a:gd name="T25" fmla="*/ 0 h 189"/>
                    <a:gd name="T26" fmla="*/ 1 w 225"/>
                    <a:gd name="T27" fmla="*/ 0 h 189"/>
                    <a:gd name="T28" fmla="*/ 1 w 225"/>
                    <a:gd name="T29" fmla="*/ 0 h 189"/>
                    <a:gd name="T30" fmla="*/ 1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5"/>
                    <a:gd name="T55" fmla="*/ 0 h 189"/>
                    <a:gd name="T56" fmla="*/ 225 w 225"/>
                    <a:gd name="T57" fmla="*/ 189 h 18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3" name="Freeform 195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1 w 129"/>
                    <a:gd name="T13" fmla="*/ 0 h 202"/>
                    <a:gd name="T14" fmla="*/ 1 w 129"/>
                    <a:gd name="T15" fmla="*/ 0 h 202"/>
                    <a:gd name="T16" fmla="*/ 1 w 129"/>
                    <a:gd name="T17" fmla="*/ 0 h 202"/>
                    <a:gd name="T18" fmla="*/ 1 w 129"/>
                    <a:gd name="T19" fmla="*/ 0 h 202"/>
                    <a:gd name="T20" fmla="*/ 1 w 129"/>
                    <a:gd name="T21" fmla="*/ 0 h 202"/>
                    <a:gd name="T22" fmla="*/ 1 w 129"/>
                    <a:gd name="T23" fmla="*/ 0 h 202"/>
                    <a:gd name="T24" fmla="*/ 1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9"/>
                    <a:gd name="T49" fmla="*/ 0 h 202"/>
                    <a:gd name="T50" fmla="*/ 129 w 129"/>
                    <a:gd name="T51" fmla="*/ 202 h 20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4" name="Freeform 196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1 w 65"/>
                    <a:gd name="T7" fmla="*/ 0 h 72"/>
                    <a:gd name="T8" fmla="*/ 1 w 65"/>
                    <a:gd name="T9" fmla="*/ 0 h 72"/>
                    <a:gd name="T10" fmla="*/ 1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72"/>
                    <a:gd name="T29" fmla="*/ 65 w 65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5" name="Freeform 197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1 w 48"/>
                    <a:gd name="T7" fmla="*/ 0 h 57"/>
                    <a:gd name="T8" fmla="*/ 1 w 48"/>
                    <a:gd name="T9" fmla="*/ 0 h 57"/>
                    <a:gd name="T10" fmla="*/ 1 w 48"/>
                    <a:gd name="T11" fmla="*/ 0 h 57"/>
                    <a:gd name="T12" fmla="*/ 1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8"/>
                    <a:gd name="T28" fmla="*/ 0 h 57"/>
                    <a:gd name="T29" fmla="*/ 48 w 48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6" name="Freeform 198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 w 209"/>
                    <a:gd name="T1" fmla="*/ 0 h 449"/>
                    <a:gd name="T2" fmla="*/ 1 w 209"/>
                    <a:gd name="T3" fmla="*/ 0 h 449"/>
                    <a:gd name="T4" fmla="*/ 1 w 209"/>
                    <a:gd name="T5" fmla="*/ 0 h 449"/>
                    <a:gd name="T6" fmla="*/ 1 w 209"/>
                    <a:gd name="T7" fmla="*/ 0 h 449"/>
                    <a:gd name="T8" fmla="*/ 1 w 209"/>
                    <a:gd name="T9" fmla="*/ 0 h 449"/>
                    <a:gd name="T10" fmla="*/ 1 w 209"/>
                    <a:gd name="T11" fmla="*/ 0 h 449"/>
                    <a:gd name="T12" fmla="*/ 1 w 209"/>
                    <a:gd name="T13" fmla="*/ 0 h 449"/>
                    <a:gd name="T14" fmla="*/ 1 w 209"/>
                    <a:gd name="T15" fmla="*/ 0 h 449"/>
                    <a:gd name="T16" fmla="*/ 1 w 209"/>
                    <a:gd name="T17" fmla="*/ 0 h 449"/>
                    <a:gd name="T18" fmla="*/ 1 w 209"/>
                    <a:gd name="T19" fmla="*/ 0 h 449"/>
                    <a:gd name="T20" fmla="*/ 1 w 209"/>
                    <a:gd name="T21" fmla="*/ 0 h 449"/>
                    <a:gd name="T22" fmla="*/ 1 w 209"/>
                    <a:gd name="T23" fmla="*/ 0 h 449"/>
                    <a:gd name="T24" fmla="*/ 1 w 209"/>
                    <a:gd name="T25" fmla="*/ 0 h 449"/>
                    <a:gd name="T26" fmla="*/ 1 w 209"/>
                    <a:gd name="T27" fmla="*/ 0 h 449"/>
                    <a:gd name="T28" fmla="*/ 1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1 w 209"/>
                    <a:gd name="T37" fmla="*/ 0 h 449"/>
                    <a:gd name="T38" fmla="*/ 1 w 209"/>
                    <a:gd name="T39" fmla="*/ 0 h 449"/>
                    <a:gd name="T40" fmla="*/ 1 w 209"/>
                    <a:gd name="T41" fmla="*/ 0 h 449"/>
                    <a:gd name="T42" fmla="*/ 1 w 209"/>
                    <a:gd name="T43" fmla="*/ 0 h 449"/>
                    <a:gd name="T44" fmla="*/ 1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1 w 209"/>
                    <a:gd name="T55" fmla="*/ 0 h 449"/>
                    <a:gd name="T56" fmla="*/ 1 w 209"/>
                    <a:gd name="T57" fmla="*/ 0 h 449"/>
                    <a:gd name="T58" fmla="*/ 1 w 209"/>
                    <a:gd name="T59" fmla="*/ 0 h 449"/>
                    <a:gd name="T60" fmla="*/ 1 w 209"/>
                    <a:gd name="T61" fmla="*/ 0 h 449"/>
                    <a:gd name="T62" fmla="*/ 1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1 w 209"/>
                    <a:gd name="T93" fmla="*/ 0 h 449"/>
                    <a:gd name="T94" fmla="*/ 1 w 209"/>
                    <a:gd name="T95" fmla="*/ 0 h 449"/>
                    <a:gd name="T96" fmla="*/ 1 w 209"/>
                    <a:gd name="T97" fmla="*/ 0 h 449"/>
                    <a:gd name="T98" fmla="*/ 1 w 209"/>
                    <a:gd name="T99" fmla="*/ 0 h 449"/>
                    <a:gd name="T100" fmla="*/ 1 w 209"/>
                    <a:gd name="T101" fmla="*/ 0 h 449"/>
                    <a:gd name="T102" fmla="*/ 1 w 209"/>
                    <a:gd name="T103" fmla="*/ 0 h 449"/>
                    <a:gd name="T104" fmla="*/ 1 w 209"/>
                    <a:gd name="T105" fmla="*/ 0 h 449"/>
                    <a:gd name="T106" fmla="*/ 1 w 209"/>
                    <a:gd name="T107" fmla="*/ 0 h 449"/>
                    <a:gd name="T108" fmla="*/ 1 w 209"/>
                    <a:gd name="T109" fmla="*/ 0 h 449"/>
                    <a:gd name="T110" fmla="*/ 1 w 209"/>
                    <a:gd name="T111" fmla="*/ 0 h 449"/>
                    <a:gd name="T112" fmla="*/ 1 w 209"/>
                    <a:gd name="T113" fmla="*/ 0 h 449"/>
                    <a:gd name="T114" fmla="*/ 1 w 209"/>
                    <a:gd name="T115" fmla="*/ 0 h 449"/>
                    <a:gd name="T116" fmla="*/ 1 w 209"/>
                    <a:gd name="T117" fmla="*/ 0 h 449"/>
                    <a:gd name="T118" fmla="*/ 1 w 209"/>
                    <a:gd name="T119" fmla="*/ 0 h 449"/>
                    <a:gd name="T120" fmla="*/ 1 w 209"/>
                    <a:gd name="T121" fmla="*/ 0 h 449"/>
                    <a:gd name="T122" fmla="*/ 1 w 209"/>
                    <a:gd name="T123" fmla="*/ 0 h 449"/>
                    <a:gd name="T124" fmla="*/ 1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9"/>
                    <a:gd name="T190" fmla="*/ 0 h 449"/>
                    <a:gd name="T191" fmla="*/ 209 w 209"/>
                    <a:gd name="T192" fmla="*/ 449 h 44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7" name="Freeform 199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1 w 209"/>
                    <a:gd name="T7" fmla="*/ 0 h 462"/>
                    <a:gd name="T8" fmla="*/ 1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1 w 209"/>
                    <a:gd name="T17" fmla="*/ 0 h 462"/>
                    <a:gd name="T18" fmla="*/ 1 w 209"/>
                    <a:gd name="T19" fmla="*/ 0 h 462"/>
                    <a:gd name="T20" fmla="*/ 1 w 209"/>
                    <a:gd name="T21" fmla="*/ 0 h 462"/>
                    <a:gd name="T22" fmla="*/ 1 w 209"/>
                    <a:gd name="T23" fmla="*/ 0 h 462"/>
                    <a:gd name="T24" fmla="*/ 1 w 209"/>
                    <a:gd name="T25" fmla="*/ 0 h 462"/>
                    <a:gd name="T26" fmla="*/ 1 w 209"/>
                    <a:gd name="T27" fmla="*/ 0 h 462"/>
                    <a:gd name="T28" fmla="*/ 1 w 209"/>
                    <a:gd name="T29" fmla="*/ 0 h 462"/>
                    <a:gd name="T30" fmla="*/ 1 w 209"/>
                    <a:gd name="T31" fmla="*/ 0 h 462"/>
                    <a:gd name="T32" fmla="*/ 1 w 209"/>
                    <a:gd name="T33" fmla="*/ 0 h 462"/>
                    <a:gd name="T34" fmla="*/ 1 w 209"/>
                    <a:gd name="T35" fmla="*/ 0 h 462"/>
                    <a:gd name="T36" fmla="*/ 1 w 209"/>
                    <a:gd name="T37" fmla="*/ 0 h 462"/>
                    <a:gd name="T38" fmla="*/ 1 w 209"/>
                    <a:gd name="T39" fmla="*/ 0 h 462"/>
                    <a:gd name="T40" fmla="*/ 1 w 209"/>
                    <a:gd name="T41" fmla="*/ 0 h 462"/>
                    <a:gd name="T42" fmla="*/ 1 w 209"/>
                    <a:gd name="T43" fmla="*/ 0 h 462"/>
                    <a:gd name="T44" fmla="*/ 1 w 209"/>
                    <a:gd name="T45" fmla="*/ 0 h 462"/>
                    <a:gd name="T46" fmla="*/ 1 w 209"/>
                    <a:gd name="T47" fmla="*/ 0 h 462"/>
                    <a:gd name="T48" fmla="*/ 1 w 209"/>
                    <a:gd name="T49" fmla="*/ 0 h 462"/>
                    <a:gd name="T50" fmla="*/ 1 w 209"/>
                    <a:gd name="T51" fmla="*/ 0 h 462"/>
                    <a:gd name="T52" fmla="*/ 1 w 209"/>
                    <a:gd name="T53" fmla="*/ 0 h 462"/>
                    <a:gd name="T54" fmla="*/ 1 w 209"/>
                    <a:gd name="T55" fmla="*/ 0 h 462"/>
                    <a:gd name="T56" fmla="*/ 1 w 209"/>
                    <a:gd name="T57" fmla="*/ 0 h 462"/>
                    <a:gd name="T58" fmla="*/ 1 w 209"/>
                    <a:gd name="T59" fmla="*/ 0 h 462"/>
                    <a:gd name="T60" fmla="*/ 1 w 209"/>
                    <a:gd name="T61" fmla="*/ 0 h 462"/>
                    <a:gd name="T62" fmla="*/ 1 w 209"/>
                    <a:gd name="T63" fmla="*/ 0 h 462"/>
                    <a:gd name="T64" fmla="*/ 1 w 209"/>
                    <a:gd name="T65" fmla="*/ 0 h 462"/>
                    <a:gd name="T66" fmla="*/ 1 w 209"/>
                    <a:gd name="T67" fmla="*/ 0 h 462"/>
                    <a:gd name="T68" fmla="*/ 1 w 209"/>
                    <a:gd name="T69" fmla="*/ 0 h 462"/>
                    <a:gd name="T70" fmla="*/ 1 w 209"/>
                    <a:gd name="T71" fmla="*/ 0 h 462"/>
                    <a:gd name="T72" fmla="*/ 1 w 209"/>
                    <a:gd name="T73" fmla="*/ 0 h 462"/>
                    <a:gd name="T74" fmla="*/ 1 w 209"/>
                    <a:gd name="T75" fmla="*/ 0 h 462"/>
                    <a:gd name="T76" fmla="*/ 1 w 209"/>
                    <a:gd name="T77" fmla="*/ 0 h 462"/>
                    <a:gd name="T78" fmla="*/ 1 w 209"/>
                    <a:gd name="T79" fmla="*/ 0 h 462"/>
                    <a:gd name="T80" fmla="*/ 1 w 209"/>
                    <a:gd name="T81" fmla="*/ 0 h 462"/>
                    <a:gd name="T82" fmla="*/ 1 w 209"/>
                    <a:gd name="T83" fmla="*/ 0 h 462"/>
                    <a:gd name="T84" fmla="*/ 1 w 209"/>
                    <a:gd name="T85" fmla="*/ 0 h 462"/>
                    <a:gd name="T86" fmla="*/ 1 w 209"/>
                    <a:gd name="T87" fmla="*/ 0 h 462"/>
                    <a:gd name="T88" fmla="*/ 1 w 209"/>
                    <a:gd name="T89" fmla="*/ 0 h 462"/>
                    <a:gd name="T90" fmla="*/ 1 w 209"/>
                    <a:gd name="T91" fmla="*/ 0 h 462"/>
                    <a:gd name="T92" fmla="*/ 1 w 209"/>
                    <a:gd name="T93" fmla="*/ 0 h 462"/>
                    <a:gd name="T94" fmla="*/ 1 w 209"/>
                    <a:gd name="T95" fmla="*/ 0 h 462"/>
                    <a:gd name="T96" fmla="*/ 1 w 209"/>
                    <a:gd name="T97" fmla="*/ 0 h 462"/>
                    <a:gd name="T98" fmla="*/ 1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9"/>
                    <a:gd name="T163" fmla="*/ 0 h 462"/>
                    <a:gd name="T164" fmla="*/ 209 w 209"/>
                    <a:gd name="T165" fmla="*/ 462 h 4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8" name="Freeform 200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1 w 96"/>
                    <a:gd name="T3" fmla="*/ 0 h 87"/>
                    <a:gd name="T4" fmla="*/ 1 w 96"/>
                    <a:gd name="T5" fmla="*/ 0 h 87"/>
                    <a:gd name="T6" fmla="*/ 1 w 96"/>
                    <a:gd name="T7" fmla="*/ 0 h 87"/>
                    <a:gd name="T8" fmla="*/ 1 w 96"/>
                    <a:gd name="T9" fmla="*/ 0 h 87"/>
                    <a:gd name="T10" fmla="*/ 1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87"/>
                    <a:gd name="T32" fmla="*/ 96 w 96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699" name="Freeform 201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1 w 177"/>
                    <a:gd name="T3" fmla="*/ 0 h 15"/>
                    <a:gd name="T4" fmla="*/ 1 w 177"/>
                    <a:gd name="T5" fmla="*/ 0 h 15"/>
                    <a:gd name="T6" fmla="*/ 1 w 177"/>
                    <a:gd name="T7" fmla="*/ 0 h 15"/>
                    <a:gd name="T8" fmla="*/ 1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7"/>
                    <a:gd name="T22" fmla="*/ 0 h 15"/>
                    <a:gd name="T23" fmla="*/ 177 w 177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700" name="Freeform 202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2 w 288"/>
                    <a:gd name="T7" fmla="*/ 0 h 72"/>
                    <a:gd name="T8" fmla="*/ 2 w 288"/>
                    <a:gd name="T9" fmla="*/ 0 h 72"/>
                    <a:gd name="T10" fmla="*/ 2 w 288"/>
                    <a:gd name="T11" fmla="*/ 0 h 72"/>
                    <a:gd name="T12" fmla="*/ 2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8"/>
                    <a:gd name="T31" fmla="*/ 0 h 72"/>
                    <a:gd name="T32" fmla="*/ 288 w 288"/>
                    <a:gd name="T33" fmla="*/ 72 h 7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2701" name="Freeform 203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1 w 175"/>
                    <a:gd name="T3" fmla="*/ 0 h 15"/>
                    <a:gd name="T4" fmla="*/ 1 w 175"/>
                    <a:gd name="T5" fmla="*/ 0 h 15"/>
                    <a:gd name="T6" fmla="*/ 1 w 175"/>
                    <a:gd name="T7" fmla="*/ 0 h 15"/>
                    <a:gd name="T8" fmla="*/ 1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5"/>
                    <a:gd name="T22" fmla="*/ 0 h 15"/>
                    <a:gd name="T23" fmla="*/ 175 w 17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2605" name="Line 204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Line 205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06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12312" name="Freeform 207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1 w 4856"/>
                  <a:gd name="T1" fmla="*/ 0 h 4355"/>
                  <a:gd name="T2" fmla="*/ 32 w 4856"/>
                  <a:gd name="T3" fmla="*/ 0 h 4355"/>
                  <a:gd name="T4" fmla="*/ 33 w 4856"/>
                  <a:gd name="T5" fmla="*/ 0 h 4355"/>
                  <a:gd name="T6" fmla="*/ 36 w 4856"/>
                  <a:gd name="T7" fmla="*/ 0 h 4355"/>
                  <a:gd name="T8" fmla="*/ 37 w 4856"/>
                  <a:gd name="T9" fmla="*/ 0 h 4355"/>
                  <a:gd name="T10" fmla="*/ 38 w 4856"/>
                  <a:gd name="T11" fmla="*/ 0 h 4355"/>
                  <a:gd name="T12" fmla="*/ 38 w 4856"/>
                  <a:gd name="T13" fmla="*/ 0 h 4355"/>
                  <a:gd name="T14" fmla="*/ 38 w 4856"/>
                  <a:gd name="T15" fmla="*/ 0 h 4355"/>
                  <a:gd name="T16" fmla="*/ 37 w 4856"/>
                  <a:gd name="T17" fmla="*/ 0 h 4355"/>
                  <a:gd name="T18" fmla="*/ 36 w 4856"/>
                  <a:gd name="T19" fmla="*/ 0 h 4355"/>
                  <a:gd name="T20" fmla="*/ 33 w 4856"/>
                  <a:gd name="T21" fmla="*/ 0 h 4355"/>
                  <a:gd name="T22" fmla="*/ 32 w 4856"/>
                  <a:gd name="T23" fmla="*/ 0 h 4355"/>
                  <a:gd name="T24" fmla="*/ 25 w 4856"/>
                  <a:gd name="T25" fmla="*/ 0 h 4355"/>
                  <a:gd name="T26" fmla="*/ 26 w 4856"/>
                  <a:gd name="T27" fmla="*/ 0 h 4355"/>
                  <a:gd name="T28" fmla="*/ 27 w 4856"/>
                  <a:gd name="T29" fmla="*/ 0 h 4355"/>
                  <a:gd name="T30" fmla="*/ 26 w 4856"/>
                  <a:gd name="T31" fmla="*/ 0 h 4355"/>
                  <a:gd name="T32" fmla="*/ 23 w 4856"/>
                  <a:gd name="T33" fmla="*/ 0 h 4355"/>
                  <a:gd name="T34" fmla="*/ 22 w 4856"/>
                  <a:gd name="T35" fmla="*/ 0 h 4355"/>
                  <a:gd name="T36" fmla="*/ 18 w 4856"/>
                  <a:gd name="T37" fmla="*/ 0 h 4355"/>
                  <a:gd name="T38" fmla="*/ 15 w 4856"/>
                  <a:gd name="T39" fmla="*/ 1 h 4355"/>
                  <a:gd name="T40" fmla="*/ 14 w 4856"/>
                  <a:gd name="T41" fmla="*/ 1 h 4355"/>
                  <a:gd name="T42" fmla="*/ 15 w 4856"/>
                  <a:gd name="T43" fmla="*/ 1 h 4355"/>
                  <a:gd name="T44" fmla="*/ 16 w 4856"/>
                  <a:gd name="T45" fmla="*/ 1 h 4355"/>
                  <a:gd name="T46" fmla="*/ 17 w 4856"/>
                  <a:gd name="T47" fmla="*/ 1 h 4355"/>
                  <a:gd name="T48" fmla="*/ 16 w 4856"/>
                  <a:gd name="T49" fmla="*/ 1 h 4355"/>
                  <a:gd name="T50" fmla="*/ 16 w 4856"/>
                  <a:gd name="T51" fmla="*/ 1 h 4355"/>
                  <a:gd name="T52" fmla="*/ 15 w 4856"/>
                  <a:gd name="T53" fmla="*/ 1 h 4355"/>
                  <a:gd name="T54" fmla="*/ 16 w 4856"/>
                  <a:gd name="T55" fmla="*/ 1 h 4355"/>
                  <a:gd name="T56" fmla="*/ 13 w 4856"/>
                  <a:gd name="T57" fmla="*/ 1 h 4355"/>
                  <a:gd name="T58" fmla="*/ 11 w 4856"/>
                  <a:gd name="T59" fmla="*/ 1 h 4355"/>
                  <a:gd name="T60" fmla="*/ 10 w 4856"/>
                  <a:gd name="T61" fmla="*/ 1 h 4355"/>
                  <a:gd name="T62" fmla="*/ 10 w 4856"/>
                  <a:gd name="T63" fmla="*/ 1 h 4355"/>
                  <a:gd name="T64" fmla="*/ 9 w 4856"/>
                  <a:gd name="T65" fmla="*/ 1 h 4355"/>
                  <a:gd name="T66" fmla="*/ 10 w 4856"/>
                  <a:gd name="T67" fmla="*/ 1 h 4355"/>
                  <a:gd name="T68" fmla="*/ 9 w 4856"/>
                  <a:gd name="T69" fmla="*/ 1 h 4355"/>
                  <a:gd name="T70" fmla="*/ 7 w 4856"/>
                  <a:gd name="T71" fmla="*/ 1 h 4355"/>
                  <a:gd name="T72" fmla="*/ 6 w 4856"/>
                  <a:gd name="T73" fmla="*/ 2 h 4355"/>
                  <a:gd name="T74" fmla="*/ 5 w 4856"/>
                  <a:gd name="T75" fmla="*/ 2 h 4355"/>
                  <a:gd name="T76" fmla="*/ 6 w 4856"/>
                  <a:gd name="T77" fmla="*/ 2 h 4355"/>
                  <a:gd name="T78" fmla="*/ 5 w 4856"/>
                  <a:gd name="T79" fmla="*/ 2 h 4355"/>
                  <a:gd name="T80" fmla="*/ 5 w 4856"/>
                  <a:gd name="T81" fmla="*/ 2 h 4355"/>
                  <a:gd name="T82" fmla="*/ 4 w 4856"/>
                  <a:gd name="T83" fmla="*/ 2 h 4355"/>
                  <a:gd name="T84" fmla="*/ 4 w 4856"/>
                  <a:gd name="T85" fmla="*/ 2 h 4355"/>
                  <a:gd name="T86" fmla="*/ 4 w 4856"/>
                  <a:gd name="T87" fmla="*/ 3 h 4355"/>
                  <a:gd name="T88" fmla="*/ 4 w 4856"/>
                  <a:gd name="T89" fmla="*/ 3 h 4355"/>
                  <a:gd name="T90" fmla="*/ 4 w 4856"/>
                  <a:gd name="T91" fmla="*/ 3 h 4355"/>
                  <a:gd name="T92" fmla="*/ 4 w 4856"/>
                  <a:gd name="T93" fmla="*/ 3 h 4355"/>
                  <a:gd name="T94" fmla="*/ 1 w 4856"/>
                  <a:gd name="T95" fmla="*/ 3 h 4355"/>
                  <a:gd name="T96" fmla="*/ 1 w 4856"/>
                  <a:gd name="T97" fmla="*/ 3 h 4355"/>
                  <a:gd name="T98" fmla="*/ 1 w 4856"/>
                  <a:gd name="T99" fmla="*/ 3 h 4355"/>
                  <a:gd name="T100" fmla="*/ 1 w 4856"/>
                  <a:gd name="T101" fmla="*/ 3 h 4355"/>
                  <a:gd name="T102" fmla="*/ 0 w 4856"/>
                  <a:gd name="T103" fmla="*/ 2 h 4355"/>
                  <a:gd name="T104" fmla="*/ 1 w 4856"/>
                  <a:gd name="T105" fmla="*/ 2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1 w 4856"/>
                  <a:gd name="T111" fmla="*/ 0 h 4355"/>
                  <a:gd name="T112" fmla="*/ 4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3" name="Freeform 208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1 w 4856"/>
                  <a:gd name="T1" fmla="*/ 0 h 4355"/>
                  <a:gd name="T2" fmla="*/ 32 w 4856"/>
                  <a:gd name="T3" fmla="*/ 0 h 4355"/>
                  <a:gd name="T4" fmla="*/ 33 w 4856"/>
                  <a:gd name="T5" fmla="*/ 0 h 4355"/>
                  <a:gd name="T6" fmla="*/ 36 w 4856"/>
                  <a:gd name="T7" fmla="*/ 0 h 4355"/>
                  <a:gd name="T8" fmla="*/ 37 w 4856"/>
                  <a:gd name="T9" fmla="*/ 0 h 4355"/>
                  <a:gd name="T10" fmla="*/ 38 w 4856"/>
                  <a:gd name="T11" fmla="*/ 0 h 4355"/>
                  <a:gd name="T12" fmla="*/ 38 w 4856"/>
                  <a:gd name="T13" fmla="*/ 0 h 4355"/>
                  <a:gd name="T14" fmla="*/ 38 w 4856"/>
                  <a:gd name="T15" fmla="*/ 0 h 4355"/>
                  <a:gd name="T16" fmla="*/ 37 w 4856"/>
                  <a:gd name="T17" fmla="*/ 0 h 4355"/>
                  <a:gd name="T18" fmla="*/ 36 w 4856"/>
                  <a:gd name="T19" fmla="*/ 0 h 4355"/>
                  <a:gd name="T20" fmla="*/ 33 w 4856"/>
                  <a:gd name="T21" fmla="*/ 0 h 4355"/>
                  <a:gd name="T22" fmla="*/ 32 w 4856"/>
                  <a:gd name="T23" fmla="*/ 0 h 4355"/>
                  <a:gd name="T24" fmla="*/ 25 w 4856"/>
                  <a:gd name="T25" fmla="*/ 0 h 4355"/>
                  <a:gd name="T26" fmla="*/ 26 w 4856"/>
                  <a:gd name="T27" fmla="*/ 0 h 4355"/>
                  <a:gd name="T28" fmla="*/ 27 w 4856"/>
                  <a:gd name="T29" fmla="*/ 0 h 4355"/>
                  <a:gd name="T30" fmla="*/ 26 w 4856"/>
                  <a:gd name="T31" fmla="*/ 0 h 4355"/>
                  <a:gd name="T32" fmla="*/ 23 w 4856"/>
                  <a:gd name="T33" fmla="*/ 0 h 4355"/>
                  <a:gd name="T34" fmla="*/ 22 w 4856"/>
                  <a:gd name="T35" fmla="*/ 0 h 4355"/>
                  <a:gd name="T36" fmla="*/ 18 w 4856"/>
                  <a:gd name="T37" fmla="*/ 0 h 4355"/>
                  <a:gd name="T38" fmla="*/ 15 w 4856"/>
                  <a:gd name="T39" fmla="*/ 1 h 4355"/>
                  <a:gd name="T40" fmla="*/ 14 w 4856"/>
                  <a:gd name="T41" fmla="*/ 1 h 4355"/>
                  <a:gd name="T42" fmla="*/ 15 w 4856"/>
                  <a:gd name="T43" fmla="*/ 1 h 4355"/>
                  <a:gd name="T44" fmla="*/ 16 w 4856"/>
                  <a:gd name="T45" fmla="*/ 1 h 4355"/>
                  <a:gd name="T46" fmla="*/ 17 w 4856"/>
                  <a:gd name="T47" fmla="*/ 1 h 4355"/>
                  <a:gd name="T48" fmla="*/ 16 w 4856"/>
                  <a:gd name="T49" fmla="*/ 1 h 4355"/>
                  <a:gd name="T50" fmla="*/ 16 w 4856"/>
                  <a:gd name="T51" fmla="*/ 1 h 4355"/>
                  <a:gd name="T52" fmla="*/ 15 w 4856"/>
                  <a:gd name="T53" fmla="*/ 1 h 4355"/>
                  <a:gd name="T54" fmla="*/ 16 w 4856"/>
                  <a:gd name="T55" fmla="*/ 1 h 4355"/>
                  <a:gd name="T56" fmla="*/ 13 w 4856"/>
                  <a:gd name="T57" fmla="*/ 1 h 4355"/>
                  <a:gd name="T58" fmla="*/ 11 w 4856"/>
                  <a:gd name="T59" fmla="*/ 1 h 4355"/>
                  <a:gd name="T60" fmla="*/ 10 w 4856"/>
                  <a:gd name="T61" fmla="*/ 1 h 4355"/>
                  <a:gd name="T62" fmla="*/ 10 w 4856"/>
                  <a:gd name="T63" fmla="*/ 1 h 4355"/>
                  <a:gd name="T64" fmla="*/ 9 w 4856"/>
                  <a:gd name="T65" fmla="*/ 1 h 4355"/>
                  <a:gd name="T66" fmla="*/ 10 w 4856"/>
                  <a:gd name="T67" fmla="*/ 1 h 4355"/>
                  <a:gd name="T68" fmla="*/ 9 w 4856"/>
                  <a:gd name="T69" fmla="*/ 1 h 4355"/>
                  <a:gd name="T70" fmla="*/ 7 w 4856"/>
                  <a:gd name="T71" fmla="*/ 1 h 4355"/>
                  <a:gd name="T72" fmla="*/ 6 w 4856"/>
                  <a:gd name="T73" fmla="*/ 2 h 4355"/>
                  <a:gd name="T74" fmla="*/ 5 w 4856"/>
                  <a:gd name="T75" fmla="*/ 2 h 4355"/>
                  <a:gd name="T76" fmla="*/ 6 w 4856"/>
                  <a:gd name="T77" fmla="*/ 2 h 4355"/>
                  <a:gd name="T78" fmla="*/ 5 w 4856"/>
                  <a:gd name="T79" fmla="*/ 2 h 4355"/>
                  <a:gd name="T80" fmla="*/ 5 w 4856"/>
                  <a:gd name="T81" fmla="*/ 2 h 4355"/>
                  <a:gd name="T82" fmla="*/ 4 w 4856"/>
                  <a:gd name="T83" fmla="*/ 2 h 4355"/>
                  <a:gd name="T84" fmla="*/ 4 w 4856"/>
                  <a:gd name="T85" fmla="*/ 2 h 4355"/>
                  <a:gd name="T86" fmla="*/ 4 w 4856"/>
                  <a:gd name="T87" fmla="*/ 3 h 4355"/>
                  <a:gd name="T88" fmla="*/ 4 w 4856"/>
                  <a:gd name="T89" fmla="*/ 3 h 4355"/>
                  <a:gd name="T90" fmla="*/ 4 w 4856"/>
                  <a:gd name="T91" fmla="*/ 3 h 4355"/>
                  <a:gd name="T92" fmla="*/ 4 w 4856"/>
                  <a:gd name="T93" fmla="*/ 3 h 4355"/>
                  <a:gd name="T94" fmla="*/ 1 w 4856"/>
                  <a:gd name="T95" fmla="*/ 3 h 4355"/>
                  <a:gd name="T96" fmla="*/ 1 w 4856"/>
                  <a:gd name="T97" fmla="*/ 3 h 4355"/>
                  <a:gd name="T98" fmla="*/ 1 w 4856"/>
                  <a:gd name="T99" fmla="*/ 3 h 4355"/>
                  <a:gd name="T100" fmla="*/ 1 w 4856"/>
                  <a:gd name="T101" fmla="*/ 3 h 4355"/>
                  <a:gd name="T102" fmla="*/ 0 w 4856"/>
                  <a:gd name="T103" fmla="*/ 2 h 4355"/>
                  <a:gd name="T104" fmla="*/ 1 w 4856"/>
                  <a:gd name="T105" fmla="*/ 2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1 w 4856"/>
                  <a:gd name="T111" fmla="*/ 0 h 4355"/>
                  <a:gd name="T112" fmla="*/ 4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56"/>
                  <a:gd name="T172" fmla="*/ 0 h 4355"/>
                  <a:gd name="T173" fmla="*/ 4856 w 4856"/>
                  <a:gd name="T174" fmla="*/ 4355 h 435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4" name="Freeform 209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2 w 310"/>
                  <a:gd name="T1" fmla="*/ 0 h 78"/>
                  <a:gd name="T2" fmla="*/ 2 w 310"/>
                  <a:gd name="T3" fmla="*/ 0 h 78"/>
                  <a:gd name="T4" fmla="*/ 2 w 310"/>
                  <a:gd name="T5" fmla="*/ 0 h 78"/>
                  <a:gd name="T6" fmla="*/ 1 w 310"/>
                  <a:gd name="T7" fmla="*/ 0 h 78"/>
                  <a:gd name="T8" fmla="*/ 1 w 310"/>
                  <a:gd name="T9" fmla="*/ 0 h 78"/>
                  <a:gd name="T10" fmla="*/ 1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1 w 310"/>
                  <a:gd name="T19" fmla="*/ 0 h 78"/>
                  <a:gd name="T20" fmla="*/ 1 w 310"/>
                  <a:gd name="T21" fmla="*/ 0 h 78"/>
                  <a:gd name="T22" fmla="*/ 1 w 310"/>
                  <a:gd name="T23" fmla="*/ 0 h 78"/>
                  <a:gd name="T24" fmla="*/ 2 w 310"/>
                  <a:gd name="T25" fmla="*/ 0 h 78"/>
                  <a:gd name="T26" fmla="*/ 2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0"/>
                  <a:gd name="T43" fmla="*/ 0 h 78"/>
                  <a:gd name="T44" fmla="*/ 310 w 310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5" name="Freeform 210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 w 502"/>
                  <a:gd name="T1" fmla="*/ 0 h 444"/>
                  <a:gd name="T2" fmla="*/ 4 w 502"/>
                  <a:gd name="T3" fmla="*/ 0 h 444"/>
                  <a:gd name="T4" fmla="*/ 4 w 502"/>
                  <a:gd name="T5" fmla="*/ 0 h 444"/>
                  <a:gd name="T6" fmla="*/ 4 w 502"/>
                  <a:gd name="T7" fmla="*/ 0 h 444"/>
                  <a:gd name="T8" fmla="*/ 4 w 502"/>
                  <a:gd name="T9" fmla="*/ 0 h 444"/>
                  <a:gd name="T10" fmla="*/ 4 w 502"/>
                  <a:gd name="T11" fmla="*/ 0 h 444"/>
                  <a:gd name="T12" fmla="*/ 4 w 502"/>
                  <a:gd name="T13" fmla="*/ 0 h 444"/>
                  <a:gd name="T14" fmla="*/ 4 w 502"/>
                  <a:gd name="T15" fmla="*/ 0 h 444"/>
                  <a:gd name="T16" fmla="*/ 3 w 502"/>
                  <a:gd name="T17" fmla="*/ 0 h 444"/>
                  <a:gd name="T18" fmla="*/ 3 w 502"/>
                  <a:gd name="T19" fmla="*/ 0 h 444"/>
                  <a:gd name="T20" fmla="*/ 3 w 502"/>
                  <a:gd name="T21" fmla="*/ 0 h 444"/>
                  <a:gd name="T22" fmla="*/ 2 w 502"/>
                  <a:gd name="T23" fmla="*/ 0 h 444"/>
                  <a:gd name="T24" fmla="*/ 2 w 502"/>
                  <a:gd name="T25" fmla="*/ 0 h 444"/>
                  <a:gd name="T26" fmla="*/ 1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1 w 502"/>
                  <a:gd name="T43" fmla="*/ 0 h 444"/>
                  <a:gd name="T44" fmla="*/ 1 w 502"/>
                  <a:gd name="T45" fmla="*/ 0 h 444"/>
                  <a:gd name="T46" fmla="*/ 1 w 502"/>
                  <a:gd name="T47" fmla="*/ 0 h 444"/>
                  <a:gd name="T48" fmla="*/ 1 w 502"/>
                  <a:gd name="T49" fmla="*/ 0 h 444"/>
                  <a:gd name="T50" fmla="*/ 2 w 502"/>
                  <a:gd name="T51" fmla="*/ 0 h 444"/>
                  <a:gd name="T52" fmla="*/ 2 w 502"/>
                  <a:gd name="T53" fmla="*/ 0 h 444"/>
                  <a:gd name="T54" fmla="*/ 2 w 502"/>
                  <a:gd name="T55" fmla="*/ 0 h 444"/>
                  <a:gd name="T56" fmla="*/ 3 w 502"/>
                  <a:gd name="T57" fmla="*/ 0 h 444"/>
                  <a:gd name="T58" fmla="*/ 3 w 502"/>
                  <a:gd name="T59" fmla="*/ 0 h 444"/>
                  <a:gd name="T60" fmla="*/ 2 w 502"/>
                  <a:gd name="T61" fmla="*/ 0 h 444"/>
                  <a:gd name="T62" fmla="*/ 2 w 502"/>
                  <a:gd name="T63" fmla="*/ 0 h 444"/>
                  <a:gd name="T64" fmla="*/ 1 w 502"/>
                  <a:gd name="T65" fmla="*/ 0 h 444"/>
                  <a:gd name="T66" fmla="*/ 1 w 502"/>
                  <a:gd name="T67" fmla="*/ 0 h 444"/>
                  <a:gd name="T68" fmla="*/ 1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1 w 502"/>
                  <a:gd name="T81" fmla="*/ 0 h 444"/>
                  <a:gd name="T82" fmla="*/ 1 w 502"/>
                  <a:gd name="T83" fmla="*/ 0 h 444"/>
                  <a:gd name="T84" fmla="*/ 1 w 502"/>
                  <a:gd name="T85" fmla="*/ 0 h 444"/>
                  <a:gd name="T86" fmla="*/ 2 w 502"/>
                  <a:gd name="T87" fmla="*/ 0 h 444"/>
                  <a:gd name="T88" fmla="*/ 2 w 502"/>
                  <a:gd name="T89" fmla="*/ 0 h 444"/>
                  <a:gd name="T90" fmla="*/ 3 w 502"/>
                  <a:gd name="T91" fmla="*/ 0 h 444"/>
                  <a:gd name="T92" fmla="*/ 3 w 502"/>
                  <a:gd name="T93" fmla="*/ 0 h 444"/>
                  <a:gd name="T94" fmla="*/ 4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2"/>
                  <a:gd name="T145" fmla="*/ 0 h 444"/>
                  <a:gd name="T146" fmla="*/ 502 w 502"/>
                  <a:gd name="T147" fmla="*/ 444 h 4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6" name="Freeform 211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3 w 530"/>
                  <a:gd name="T1" fmla="*/ 0 h 384"/>
                  <a:gd name="T2" fmla="*/ 4 w 530"/>
                  <a:gd name="T3" fmla="*/ 0 h 384"/>
                  <a:gd name="T4" fmla="*/ 4 w 530"/>
                  <a:gd name="T5" fmla="*/ 0 h 384"/>
                  <a:gd name="T6" fmla="*/ 3 w 530"/>
                  <a:gd name="T7" fmla="*/ 0 h 384"/>
                  <a:gd name="T8" fmla="*/ 4 w 530"/>
                  <a:gd name="T9" fmla="*/ 0 h 384"/>
                  <a:gd name="T10" fmla="*/ 4 w 530"/>
                  <a:gd name="T11" fmla="*/ 0 h 384"/>
                  <a:gd name="T12" fmla="*/ 3 w 530"/>
                  <a:gd name="T13" fmla="*/ 0 h 384"/>
                  <a:gd name="T14" fmla="*/ 2 w 530"/>
                  <a:gd name="T15" fmla="*/ 0 h 384"/>
                  <a:gd name="T16" fmla="*/ 1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1 w 530"/>
                  <a:gd name="T23" fmla="*/ 0 h 384"/>
                  <a:gd name="T24" fmla="*/ 1 w 530"/>
                  <a:gd name="T25" fmla="*/ 0 h 384"/>
                  <a:gd name="T26" fmla="*/ 1 w 530"/>
                  <a:gd name="T27" fmla="*/ 0 h 384"/>
                  <a:gd name="T28" fmla="*/ 1 w 530"/>
                  <a:gd name="T29" fmla="*/ 0 h 384"/>
                  <a:gd name="T30" fmla="*/ 1 w 530"/>
                  <a:gd name="T31" fmla="*/ 0 h 384"/>
                  <a:gd name="T32" fmla="*/ 1 w 530"/>
                  <a:gd name="T33" fmla="*/ 0 h 384"/>
                  <a:gd name="T34" fmla="*/ 1 w 530"/>
                  <a:gd name="T35" fmla="*/ 0 h 384"/>
                  <a:gd name="T36" fmla="*/ 1 w 530"/>
                  <a:gd name="T37" fmla="*/ 0 h 384"/>
                  <a:gd name="T38" fmla="*/ 2 w 530"/>
                  <a:gd name="T39" fmla="*/ 0 h 384"/>
                  <a:gd name="T40" fmla="*/ 2 w 530"/>
                  <a:gd name="T41" fmla="*/ 0 h 384"/>
                  <a:gd name="T42" fmla="*/ 2 w 530"/>
                  <a:gd name="T43" fmla="*/ 0 h 384"/>
                  <a:gd name="T44" fmla="*/ 1 w 530"/>
                  <a:gd name="T45" fmla="*/ 0 h 384"/>
                  <a:gd name="T46" fmla="*/ 3 w 530"/>
                  <a:gd name="T47" fmla="*/ 0 h 384"/>
                  <a:gd name="T48" fmla="*/ 3 w 530"/>
                  <a:gd name="T49" fmla="*/ 0 h 384"/>
                  <a:gd name="T50" fmla="*/ 3 w 530"/>
                  <a:gd name="T51" fmla="*/ 0 h 384"/>
                  <a:gd name="T52" fmla="*/ 3 w 530"/>
                  <a:gd name="T53" fmla="*/ 0 h 384"/>
                  <a:gd name="T54" fmla="*/ 2 w 530"/>
                  <a:gd name="T55" fmla="*/ 0 h 384"/>
                  <a:gd name="T56" fmla="*/ 2 w 530"/>
                  <a:gd name="T57" fmla="*/ 0 h 384"/>
                  <a:gd name="T58" fmla="*/ 2 w 530"/>
                  <a:gd name="T59" fmla="*/ 0 h 384"/>
                  <a:gd name="T60" fmla="*/ 3 w 530"/>
                  <a:gd name="T61" fmla="*/ 0 h 384"/>
                  <a:gd name="T62" fmla="*/ 3 w 530"/>
                  <a:gd name="T63" fmla="*/ 0 h 384"/>
                  <a:gd name="T64" fmla="*/ 3 w 530"/>
                  <a:gd name="T65" fmla="*/ 0 h 384"/>
                  <a:gd name="T66" fmla="*/ 3 w 530"/>
                  <a:gd name="T67" fmla="*/ 0 h 384"/>
                  <a:gd name="T68" fmla="*/ 2 w 530"/>
                  <a:gd name="T69" fmla="*/ 0 h 384"/>
                  <a:gd name="T70" fmla="*/ 2 w 530"/>
                  <a:gd name="T71" fmla="*/ 0 h 384"/>
                  <a:gd name="T72" fmla="*/ 3 w 530"/>
                  <a:gd name="T73" fmla="*/ 0 h 384"/>
                  <a:gd name="T74" fmla="*/ 3 w 530"/>
                  <a:gd name="T75" fmla="*/ 0 h 384"/>
                  <a:gd name="T76" fmla="*/ 3 w 530"/>
                  <a:gd name="T77" fmla="*/ 0 h 384"/>
                  <a:gd name="T78" fmla="*/ 2 w 530"/>
                  <a:gd name="T79" fmla="*/ 0 h 384"/>
                  <a:gd name="T80" fmla="*/ 1 w 530"/>
                  <a:gd name="T81" fmla="*/ 0 h 384"/>
                  <a:gd name="T82" fmla="*/ 1 w 530"/>
                  <a:gd name="T83" fmla="*/ 0 h 384"/>
                  <a:gd name="T84" fmla="*/ 2 w 530"/>
                  <a:gd name="T85" fmla="*/ 0 h 384"/>
                  <a:gd name="T86" fmla="*/ 2 w 530"/>
                  <a:gd name="T87" fmla="*/ 0 h 384"/>
                  <a:gd name="T88" fmla="*/ 1 w 530"/>
                  <a:gd name="T89" fmla="*/ 0 h 384"/>
                  <a:gd name="T90" fmla="*/ 1 w 530"/>
                  <a:gd name="T91" fmla="*/ 0 h 384"/>
                  <a:gd name="T92" fmla="*/ 1 w 530"/>
                  <a:gd name="T93" fmla="*/ 0 h 384"/>
                  <a:gd name="T94" fmla="*/ 1 w 530"/>
                  <a:gd name="T95" fmla="*/ 0 h 384"/>
                  <a:gd name="T96" fmla="*/ 0 w 530"/>
                  <a:gd name="T97" fmla="*/ 0 h 384"/>
                  <a:gd name="T98" fmla="*/ 1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1 w 530"/>
                  <a:gd name="T107" fmla="*/ 0 h 384"/>
                  <a:gd name="T108" fmla="*/ 1 w 530"/>
                  <a:gd name="T109" fmla="*/ 0 h 384"/>
                  <a:gd name="T110" fmla="*/ 3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0"/>
                  <a:gd name="T169" fmla="*/ 0 h 384"/>
                  <a:gd name="T170" fmla="*/ 530 w 530"/>
                  <a:gd name="T171" fmla="*/ 384 h 3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7" name="Freeform 212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52"/>
                  <a:gd name="T29" fmla="*/ 66 w 6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8" name="Freeform 213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25 w 3169"/>
                  <a:gd name="T1" fmla="*/ 0 h 35"/>
                  <a:gd name="T2" fmla="*/ 25 w 3169"/>
                  <a:gd name="T3" fmla="*/ 0 h 35"/>
                  <a:gd name="T4" fmla="*/ 25 w 3169"/>
                  <a:gd name="T5" fmla="*/ 0 h 35"/>
                  <a:gd name="T6" fmla="*/ 25 w 3169"/>
                  <a:gd name="T7" fmla="*/ 0 h 35"/>
                  <a:gd name="T8" fmla="*/ 25 w 3169"/>
                  <a:gd name="T9" fmla="*/ 0 h 35"/>
                  <a:gd name="T10" fmla="*/ 24 w 3169"/>
                  <a:gd name="T11" fmla="*/ 0 h 35"/>
                  <a:gd name="T12" fmla="*/ 24 w 3169"/>
                  <a:gd name="T13" fmla="*/ 0 h 35"/>
                  <a:gd name="T14" fmla="*/ 23 w 3169"/>
                  <a:gd name="T15" fmla="*/ 0 h 35"/>
                  <a:gd name="T16" fmla="*/ 23 w 3169"/>
                  <a:gd name="T17" fmla="*/ 0 h 35"/>
                  <a:gd name="T18" fmla="*/ 22 w 3169"/>
                  <a:gd name="T19" fmla="*/ 0 h 35"/>
                  <a:gd name="T20" fmla="*/ 21 w 3169"/>
                  <a:gd name="T21" fmla="*/ 0 h 35"/>
                  <a:gd name="T22" fmla="*/ 20 w 3169"/>
                  <a:gd name="T23" fmla="*/ 0 h 35"/>
                  <a:gd name="T24" fmla="*/ 19 w 3169"/>
                  <a:gd name="T25" fmla="*/ 0 h 35"/>
                  <a:gd name="T26" fmla="*/ 17 w 3169"/>
                  <a:gd name="T27" fmla="*/ 0 h 35"/>
                  <a:gd name="T28" fmla="*/ 15 w 3169"/>
                  <a:gd name="T29" fmla="*/ 0 h 35"/>
                  <a:gd name="T30" fmla="*/ 13 w 3169"/>
                  <a:gd name="T31" fmla="*/ 0 h 35"/>
                  <a:gd name="T32" fmla="*/ 10 w 3169"/>
                  <a:gd name="T33" fmla="*/ 0 h 35"/>
                  <a:gd name="T34" fmla="*/ 8 w 3169"/>
                  <a:gd name="T35" fmla="*/ 0 h 35"/>
                  <a:gd name="T36" fmla="*/ 6 w 3169"/>
                  <a:gd name="T37" fmla="*/ 0 h 35"/>
                  <a:gd name="T38" fmla="*/ 5 w 3169"/>
                  <a:gd name="T39" fmla="*/ 0 h 35"/>
                  <a:gd name="T40" fmla="*/ 4 w 3169"/>
                  <a:gd name="T41" fmla="*/ 0 h 35"/>
                  <a:gd name="T42" fmla="*/ 3 w 3169"/>
                  <a:gd name="T43" fmla="*/ 0 h 35"/>
                  <a:gd name="T44" fmla="*/ 2 w 3169"/>
                  <a:gd name="T45" fmla="*/ 0 h 35"/>
                  <a:gd name="T46" fmla="*/ 1 w 3169"/>
                  <a:gd name="T47" fmla="*/ 0 h 35"/>
                  <a:gd name="T48" fmla="*/ 1 w 3169"/>
                  <a:gd name="T49" fmla="*/ 0 h 35"/>
                  <a:gd name="T50" fmla="*/ 1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25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69"/>
                  <a:gd name="T94" fmla="*/ 0 h 35"/>
                  <a:gd name="T95" fmla="*/ 3169 w 3169"/>
                  <a:gd name="T96" fmla="*/ 35 h 3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9" name="Freeform 214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1 w 377"/>
                  <a:gd name="T1" fmla="*/ 0 h 314"/>
                  <a:gd name="T2" fmla="*/ 1 w 377"/>
                  <a:gd name="T3" fmla="*/ 0 h 314"/>
                  <a:gd name="T4" fmla="*/ 1 w 377"/>
                  <a:gd name="T5" fmla="*/ 0 h 314"/>
                  <a:gd name="T6" fmla="*/ 1 w 377"/>
                  <a:gd name="T7" fmla="*/ 0 h 314"/>
                  <a:gd name="T8" fmla="*/ 1 w 377"/>
                  <a:gd name="T9" fmla="*/ 0 h 314"/>
                  <a:gd name="T10" fmla="*/ 1 w 377"/>
                  <a:gd name="T11" fmla="*/ 0 h 314"/>
                  <a:gd name="T12" fmla="*/ 2 w 377"/>
                  <a:gd name="T13" fmla="*/ 0 h 314"/>
                  <a:gd name="T14" fmla="*/ 2 w 377"/>
                  <a:gd name="T15" fmla="*/ 0 h 314"/>
                  <a:gd name="T16" fmla="*/ 2 w 377"/>
                  <a:gd name="T17" fmla="*/ 0 h 314"/>
                  <a:gd name="T18" fmla="*/ 2 w 377"/>
                  <a:gd name="T19" fmla="*/ 0 h 314"/>
                  <a:gd name="T20" fmla="*/ 3 w 377"/>
                  <a:gd name="T21" fmla="*/ 0 h 314"/>
                  <a:gd name="T22" fmla="*/ 3 w 377"/>
                  <a:gd name="T23" fmla="*/ 0 h 314"/>
                  <a:gd name="T24" fmla="*/ 3 w 377"/>
                  <a:gd name="T25" fmla="*/ 0 h 314"/>
                  <a:gd name="T26" fmla="*/ 3 w 377"/>
                  <a:gd name="T27" fmla="*/ 0 h 314"/>
                  <a:gd name="T28" fmla="*/ 3 w 377"/>
                  <a:gd name="T29" fmla="*/ 0 h 314"/>
                  <a:gd name="T30" fmla="*/ 2 w 377"/>
                  <a:gd name="T31" fmla="*/ 0 h 314"/>
                  <a:gd name="T32" fmla="*/ 2 w 377"/>
                  <a:gd name="T33" fmla="*/ 0 h 314"/>
                  <a:gd name="T34" fmla="*/ 1 w 377"/>
                  <a:gd name="T35" fmla="*/ 0 h 314"/>
                  <a:gd name="T36" fmla="*/ 1 w 377"/>
                  <a:gd name="T37" fmla="*/ 0 h 314"/>
                  <a:gd name="T38" fmla="*/ 1 w 377"/>
                  <a:gd name="T39" fmla="*/ 0 h 314"/>
                  <a:gd name="T40" fmla="*/ 1 w 377"/>
                  <a:gd name="T41" fmla="*/ 0 h 314"/>
                  <a:gd name="T42" fmla="*/ 1 w 377"/>
                  <a:gd name="T43" fmla="*/ 0 h 314"/>
                  <a:gd name="T44" fmla="*/ 1 w 377"/>
                  <a:gd name="T45" fmla="*/ 0 h 314"/>
                  <a:gd name="T46" fmla="*/ 1 w 377"/>
                  <a:gd name="T47" fmla="*/ 0 h 314"/>
                  <a:gd name="T48" fmla="*/ 1 w 377"/>
                  <a:gd name="T49" fmla="*/ 0 h 314"/>
                  <a:gd name="T50" fmla="*/ 1 w 377"/>
                  <a:gd name="T51" fmla="*/ 0 h 314"/>
                  <a:gd name="T52" fmla="*/ 1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1 w 377"/>
                  <a:gd name="T59" fmla="*/ 0 h 314"/>
                  <a:gd name="T60" fmla="*/ 1 w 377"/>
                  <a:gd name="T61" fmla="*/ 0 h 314"/>
                  <a:gd name="T62" fmla="*/ 1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1 w 377"/>
                  <a:gd name="T69" fmla="*/ 0 h 314"/>
                  <a:gd name="T70" fmla="*/ 1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7"/>
                  <a:gd name="T127" fmla="*/ 0 h 314"/>
                  <a:gd name="T128" fmla="*/ 377 w 377"/>
                  <a:gd name="T129" fmla="*/ 314 h 3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0" name="Freeform 215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1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1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79"/>
                  <a:gd name="T14" fmla="*/ 57 w 57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1" name="Freeform 216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6"/>
                  <a:gd name="T14" fmla="*/ 30 w 3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2" name="Freeform 217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1 w 77"/>
                  <a:gd name="T1" fmla="*/ 0 h 270"/>
                  <a:gd name="T2" fmla="*/ 1 w 77"/>
                  <a:gd name="T3" fmla="*/ 0 h 270"/>
                  <a:gd name="T4" fmla="*/ 1 w 77"/>
                  <a:gd name="T5" fmla="*/ 0 h 270"/>
                  <a:gd name="T6" fmla="*/ 1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1 w 77"/>
                  <a:gd name="T23" fmla="*/ 0 h 270"/>
                  <a:gd name="T24" fmla="*/ 1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270"/>
                  <a:gd name="T41" fmla="*/ 77 w 77"/>
                  <a:gd name="T42" fmla="*/ 270 h 2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3" name="Freeform 218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 w 107"/>
                  <a:gd name="T1" fmla="*/ 0 h 270"/>
                  <a:gd name="T2" fmla="*/ 1 w 107"/>
                  <a:gd name="T3" fmla="*/ 0 h 270"/>
                  <a:gd name="T4" fmla="*/ 1 w 107"/>
                  <a:gd name="T5" fmla="*/ 0 h 270"/>
                  <a:gd name="T6" fmla="*/ 1 w 107"/>
                  <a:gd name="T7" fmla="*/ 0 h 270"/>
                  <a:gd name="T8" fmla="*/ 1 w 107"/>
                  <a:gd name="T9" fmla="*/ 0 h 270"/>
                  <a:gd name="T10" fmla="*/ 1 w 107"/>
                  <a:gd name="T11" fmla="*/ 0 h 270"/>
                  <a:gd name="T12" fmla="*/ 1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1 w 107"/>
                  <a:gd name="T43" fmla="*/ 0 h 270"/>
                  <a:gd name="T44" fmla="*/ 1 w 107"/>
                  <a:gd name="T45" fmla="*/ 0 h 270"/>
                  <a:gd name="T46" fmla="*/ 1 w 107"/>
                  <a:gd name="T47" fmla="*/ 0 h 270"/>
                  <a:gd name="T48" fmla="*/ 1 w 107"/>
                  <a:gd name="T49" fmla="*/ 0 h 270"/>
                  <a:gd name="T50" fmla="*/ 1 w 107"/>
                  <a:gd name="T51" fmla="*/ 0 h 270"/>
                  <a:gd name="T52" fmla="*/ 1 w 107"/>
                  <a:gd name="T53" fmla="*/ 0 h 270"/>
                  <a:gd name="T54" fmla="*/ 1 w 107"/>
                  <a:gd name="T55" fmla="*/ 0 h 270"/>
                  <a:gd name="T56" fmla="*/ 1 w 107"/>
                  <a:gd name="T57" fmla="*/ 0 h 270"/>
                  <a:gd name="T58" fmla="*/ 1 w 107"/>
                  <a:gd name="T59" fmla="*/ 0 h 270"/>
                  <a:gd name="T60" fmla="*/ 1 w 107"/>
                  <a:gd name="T61" fmla="*/ 0 h 270"/>
                  <a:gd name="T62" fmla="*/ 1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7"/>
                  <a:gd name="T97" fmla="*/ 0 h 270"/>
                  <a:gd name="T98" fmla="*/ 107 w 107"/>
                  <a:gd name="T99" fmla="*/ 270 h 2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4" name="Freeform 219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5" name="Freeform 220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84"/>
                  <a:gd name="T23" fmla="*/ 30 w 30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6" name="Freeform 221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76"/>
                  <a:gd name="T23" fmla="*/ 20 w 20"/>
                  <a:gd name="T24" fmla="*/ 176 h 1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7" name="Freeform 222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 w 192"/>
                  <a:gd name="T1" fmla="*/ 0 h 167"/>
                  <a:gd name="T2" fmla="*/ 0 w 192"/>
                  <a:gd name="T3" fmla="*/ 0 h 167"/>
                  <a:gd name="T4" fmla="*/ 1 w 192"/>
                  <a:gd name="T5" fmla="*/ 0 h 167"/>
                  <a:gd name="T6" fmla="*/ 1 w 192"/>
                  <a:gd name="T7" fmla="*/ 0 h 167"/>
                  <a:gd name="T8" fmla="*/ 1 w 192"/>
                  <a:gd name="T9" fmla="*/ 0 h 167"/>
                  <a:gd name="T10" fmla="*/ 1 w 192"/>
                  <a:gd name="T11" fmla="*/ 0 h 167"/>
                  <a:gd name="T12" fmla="*/ 1 w 192"/>
                  <a:gd name="T13" fmla="*/ 0 h 167"/>
                  <a:gd name="T14" fmla="*/ 1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1 w 192"/>
                  <a:gd name="T23" fmla="*/ 0 h 167"/>
                  <a:gd name="T24" fmla="*/ 1 w 192"/>
                  <a:gd name="T25" fmla="*/ 0 h 167"/>
                  <a:gd name="T26" fmla="*/ 1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2"/>
                  <a:gd name="T43" fmla="*/ 0 h 167"/>
                  <a:gd name="T44" fmla="*/ 192 w 192"/>
                  <a:gd name="T45" fmla="*/ 167 h 1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8" name="Freeform 223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5"/>
                  <a:gd name="T17" fmla="*/ 9 w 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9" name="Freeform 224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24 w 3109"/>
                  <a:gd name="T1" fmla="*/ 0 h 35"/>
                  <a:gd name="T2" fmla="*/ 24 w 3109"/>
                  <a:gd name="T3" fmla="*/ 0 h 35"/>
                  <a:gd name="T4" fmla="*/ 24 w 3109"/>
                  <a:gd name="T5" fmla="*/ 0 h 35"/>
                  <a:gd name="T6" fmla="*/ 24 w 3109"/>
                  <a:gd name="T7" fmla="*/ 0 h 35"/>
                  <a:gd name="T8" fmla="*/ 23 w 3109"/>
                  <a:gd name="T9" fmla="*/ 0 h 35"/>
                  <a:gd name="T10" fmla="*/ 23 w 3109"/>
                  <a:gd name="T11" fmla="*/ 0 h 35"/>
                  <a:gd name="T12" fmla="*/ 22 w 3109"/>
                  <a:gd name="T13" fmla="*/ 0 h 35"/>
                  <a:gd name="T14" fmla="*/ 21 w 3109"/>
                  <a:gd name="T15" fmla="*/ 0 h 35"/>
                  <a:gd name="T16" fmla="*/ 20 w 3109"/>
                  <a:gd name="T17" fmla="*/ 0 h 35"/>
                  <a:gd name="T18" fmla="*/ 18 w 3109"/>
                  <a:gd name="T19" fmla="*/ 0 h 35"/>
                  <a:gd name="T20" fmla="*/ 16 w 3109"/>
                  <a:gd name="T21" fmla="*/ 0 h 35"/>
                  <a:gd name="T22" fmla="*/ 14 w 3109"/>
                  <a:gd name="T23" fmla="*/ 0 h 35"/>
                  <a:gd name="T24" fmla="*/ 10 w 3109"/>
                  <a:gd name="T25" fmla="*/ 0 h 35"/>
                  <a:gd name="T26" fmla="*/ 8 w 3109"/>
                  <a:gd name="T27" fmla="*/ 0 h 35"/>
                  <a:gd name="T28" fmla="*/ 6 w 3109"/>
                  <a:gd name="T29" fmla="*/ 0 h 35"/>
                  <a:gd name="T30" fmla="*/ 5 w 3109"/>
                  <a:gd name="T31" fmla="*/ 0 h 35"/>
                  <a:gd name="T32" fmla="*/ 4 w 3109"/>
                  <a:gd name="T33" fmla="*/ 0 h 35"/>
                  <a:gd name="T34" fmla="*/ 3 w 3109"/>
                  <a:gd name="T35" fmla="*/ 0 h 35"/>
                  <a:gd name="T36" fmla="*/ 2 w 3109"/>
                  <a:gd name="T37" fmla="*/ 0 h 35"/>
                  <a:gd name="T38" fmla="*/ 2 w 3109"/>
                  <a:gd name="T39" fmla="*/ 0 h 35"/>
                  <a:gd name="T40" fmla="*/ 1 w 3109"/>
                  <a:gd name="T41" fmla="*/ 0 h 35"/>
                  <a:gd name="T42" fmla="*/ 1 w 3109"/>
                  <a:gd name="T43" fmla="*/ 0 h 35"/>
                  <a:gd name="T44" fmla="*/ 1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1 w 3109"/>
                  <a:gd name="T61" fmla="*/ 0 h 35"/>
                  <a:gd name="T62" fmla="*/ 1 w 3109"/>
                  <a:gd name="T63" fmla="*/ 0 h 35"/>
                  <a:gd name="T64" fmla="*/ 2 w 3109"/>
                  <a:gd name="T65" fmla="*/ 0 h 35"/>
                  <a:gd name="T66" fmla="*/ 2 w 3109"/>
                  <a:gd name="T67" fmla="*/ 0 h 35"/>
                  <a:gd name="T68" fmla="*/ 3 w 3109"/>
                  <a:gd name="T69" fmla="*/ 0 h 35"/>
                  <a:gd name="T70" fmla="*/ 4 w 3109"/>
                  <a:gd name="T71" fmla="*/ 0 h 35"/>
                  <a:gd name="T72" fmla="*/ 5 w 3109"/>
                  <a:gd name="T73" fmla="*/ 0 h 35"/>
                  <a:gd name="T74" fmla="*/ 6 w 3109"/>
                  <a:gd name="T75" fmla="*/ 0 h 35"/>
                  <a:gd name="T76" fmla="*/ 8 w 3109"/>
                  <a:gd name="T77" fmla="*/ 0 h 35"/>
                  <a:gd name="T78" fmla="*/ 10 w 3109"/>
                  <a:gd name="T79" fmla="*/ 0 h 35"/>
                  <a:gd name="T80" fmla="*/ 12 w 3109"/>
                  <a:gd name="T81" fmla="*/ 0 h 35"/>
                  <a:gd name="T82" fmla="*/ 14 w 3109"/>
                  <a:gd name="T83" fmla="*/ 0 h 35"/>
                  <a:gd name="T84" fmla="*/ 16 w 3109"/>
                  <a:gd name="T85" fmla="*/ 0 h 35"/>
                  <a:gd name="T86" fmla="*/ 18 w 3109"/>
                  <a:gd name="T87" fmla="*/ 0 h 35"/>
                  <a:gd name="T88" fmla="*/ 20 w 3109"/>
                  <a:gd name="T89" fmla="*/ 0 h 35"/>
                  <a:gd name="T90" fmla="*/ 20 w 3109"/>
                  <a:gd name="T91" fmla="*/ 0 h 35"/>
                  <a:gd name="T92" fmla="*/ 21 w 3109"/>
                  <a:gd name="T93" fmla="*/ 0 h 35"/>
                  <a:gd name="T94" fmla="*/ 22 w 3109"/>
                  <a:gd name="T95" fmla="*/ 0 h 35"/>
                  <a:gd name="T96" fmla="*/ 23 w 3109"/>
                  <a:gd name="T97" fmla="*/ 0 h 35"/>
                  <a:gd name="T98" fmla="*/ 23 w 3109"/>
                  <a:gd name="T99" fmla="*/ 0 h 35"/>
                  <a:gd name="T100" fmla="*/ 24 w 3109"/>
                  <a:gd name="T101" fmla="*/ 0 h 35"/>
                  <a:gd name="T102" fmla="*/ 24 w 3109"/>
                  <a:gd name="T103" fmla="*/ 0 h 35"/>
                  <a:gd name="T104" fmla="*/ 24 w 3109"/>
                  <a:gd name="T105" fmla="*/ 0 h 35"/>
                  <a:gd name="T106" fmla="*/ 24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9"/>
                  <a:gd name="T163" fmla="*/ 0 h 35"/>
                  <a:gd name="T164" fmla="*/ 3109 w 3109"/>
                  <a:gd name="T165" fmla="*/ 35 h 3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0" name="Freeform 225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1 w 105"/>
                  <a:gd name="T1" fmla="*/ 0 h 105"/>
                  <a:gd name="T2" fmla="*/ 1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1 w 105"/>
                  <a:gd name="T17" fmla="*/ 0 h 105"/>
                  <a:gd name="T18" fmla="*/ 1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05"/>
                  <a:gd name="T32" fmla="*/ 105 w 105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1" name="Freeform 226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 w 231"/>
                  <a:gd name="T1" fmla="*/ 0 h 97"/>
                  <a:gd name="T2" fmla="*/ 1 w 231"/>
                  <a:gd name="T3" fmla="*/ 0 h 97"/>
                  <a:gd name="T4" fmla="*/ 1 w 231"/>
                  <a:gd name="T5" fmla="*/ 0 h 97"/>
                  <a:gd name="T6" fmla="*/ 1 w 231"/>
                  <a:gd name="T7" fmla="*/ 0 h 97"/>
                  <a:gd name="T8" fmla="*/ 2 w 231"/>
                  <a:gd name="T9" fmla="*/ 0 h 97"/>
                  <a:gd name="T10" fmla="*/ 1 w 231"/>
                  <a:gd name="T11" fmla="*/ 0 h 97"/>
                  <a:gd name="T12" fmla="*/ 1 w 231"/>
                  <a:gd name="T13" fmla="*/ 0 h 97"/>
                  <a:gd name="T14" fmla="*/ 1 w 231"/>
                  <a:gd name="T15" fmla="*/ 0 h 97"/>
                  <a:gd name="T16" fmla="*/ 1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1 w 231"/>
                  <a:gd name="T23" fmla="*/ 0 h 97"/>
                  <a:gd name="T24" fmla="*/ 1 w 231"/>
                  <a:gd name="T25" fmla="*/ 0 h 97"/>
                  <a:gd name="T26" fmla="*/ 1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1"/>
                  <a:gd name="T43" fmla="*/ 0 h 97"/>
                  <a:gd name="T44" fmla="*/ 231 w 231"/>
                  <a:gd name="T45" fmla="*/ 97 h 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2" name="Freeform 227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16 w 2269"/>
                  <a:gd name="T1" fmla="*/ 0 h 2069"/>
                  <a:gd name="T2" fmla="*/ 17 w 2269"/>
                  <a:gd name="T3" fmla="*/ 0 h 2069"/>
                  <a:gd name="T4" fmla="*/ 18 w 2269"/>
                  <a:gd name="T5" fmla="*/ 0 h 2069"/>
                  <a:gd name="T6" fmla="*/ 15 w 2269"/>
                  <a:gd name="T7" fmla="*/ 0 h 2069"/>
                  <a:gd name="T8" fmla="*/ 10 w 2269"/>
                  <a:gd name="T9" fmla="*/ 0 h 2069"/>
                  <a:gd name="T10" fmla="*/ 11 w 2269"/>
                  <a:gd name="T11" fmla="*/ 0 h 2069"/>
                  <a:gd name="T12" fmla="*/ 10 w 2269"/>
                  <a:gd name="T13" fmla="*/ 1 h 2069"/>
                  <a:gd name="T14" fmla="*/ 10 w 2269"/>
                  <a:gd name="T15" fmla="*/ 1 h 2069"/>
                  <a:gd name="T16" fmla="*/ 9 w 2269"/>
                  <a:gd name="T17" fmla="*/ 1 h 2069"/>
                  <a:gd name="T18" fmla="*/ 9 w 2269"/>
                  <a:gd name="T19" fmla="*/ 0 h 2069"/>
                  <a:gd name="T20" fmla="*/ 11 w 2269"/>
                  <a:gd name="T21" fmla="*/ 0 h 2069"/>
                  <a:gd name="T22" fmla="*/ 11 w 2269"/>
                  <a:gd name="T23" fmla="*/ 0 h 2069"/>
                  <a:gd name="T24" fmla="*/ 10 w 2269"/>
                  <a:gd name="T25" fmla="*/ 0 h 2069"/>
                  <a:gd name="T26" fmla="*/ 10 w 2269"/>
                  <a:gd name="T27" fmla="*/ 0 h 2069"/>
                  <a:gd name="T28" fmla="*/ 9 w 2269"/>
                  <a:gd name="T29" fmla="*/ 0 h 2069"/>
                  <a:gd name="T30" fmla="*/ 7 w 2269"/>
                  <a:gd name="T31" fmla="*/ 0 h 2069"/>
                  <a:gd name="T32" fmla="*/ 6 w 2269"/>
                  <a:gd name="T33" fmla="*/ 0 h 2069"/>
                  <a:gd name="T34" fmla="*/ 7 w 2269"/>
                  <a:gd name="T35" fmla="*/ 0 h 2069"/>
                  <a:gd name="T36" fmla="*/ 10 w 2269"/>
                  <a:gd name="T37" fmla="*/ 0 h 2069"/>
                  <a:gd name="T38" fmla="*/ 9 w 2269"/>
                  <a:gd name="T39" fmla="*/ 0 h 2069"/>
                  <a:gd name="T40" fmla="*/ 9 w 2269"/>
                  <a:gd name="T41" fmla="*/ 0 h 2069"/>
                  <a:gd name="T42" fmla="*/ 6 w 2269"/>
                  <a:gd name="T43" fmla="*/ 0 h 2069"/>
                  <a:gd name="T44" fmla="*/ 5 w 2269"/>
                  <a:gd name="T45" fmla="*/ 0 h 2069"/>
                  <a:gd name="T46" fmla="*/ 1 w 2269"/>
                  <a:gd name="T47" fmla="*/ 1 h 2069"/>
                  <a:gd name="T48" fmla="*/ 2 w 2269"/>
                  <a:gd name="T49" fmla="*/ 1 h 2069"/>
                  <a:gd name="T50" fmla="*/ 2 w 2269"/>
                  <a:gd name="T51" fmla="*/ 1 h 2069"/>
                  <a:gd name="T52" fmla="*/ 1 w 2269"/>
                  <a:gd name="T53" fmla="*/ 1 h 2069"/>
                  <a:gd name="T54" fmla="*/ 3 w 2269"/>
                  <a:gd name="T55" fmla="*/ 1 h 2069"/>
                  <a:gd name="T56" fmla="*/ 4 w 2269"/>
                  <a:gd name="T57" fmla="*/ 1 h 2069"/>
                  <a:gd name="T58" fmla="*/ 5 w 2269"/>
                  <a:gd name="T59" fmla="*/ 1 h 2069"/>
                  <a:gd name="T60" fmla="*/ 4 w 2269"/>
                  <a:gd name="T61" fmla="*/ 1 h 2069"/>
                  <a:gd name="T62" fmla="*/ 3 w 2269"/>
                  <a:gd name="T63" fmla="*/ 1 h 2069"/>
                  <a:gd name="T64" fmla="*/ 5 w 2269"/>
                  <a:gd name="T65" fmla="*/ 1 h 2069"/>
                  <a:gd name="T66" fmla="*/ 7 w 2269"/>
                  <a:gd name="T67" fmla="*/ 1 h 2069"/>
                  <a:gd name="T68" fmla="*/ 8 w 2269"/>
                  <a:gd name="T69" fmla="*/ 1 h 2069"/>
                  <a:gd name="T70" fmla="*/ 8 w 2269"/>
                  <a:gd name="T71" fmla="*/ 1 h 2069"/>
                  <a:gd name="T72" fmla="*/ 1 w 2269"/>
                  <a:gd name="T73" fmla="*/ 1 h 2069"/>
                  <a:gd name="T74" fmla="*/ 1 w 2269"/>
                  <a:gd name="T75" fmla="*/ 1 h 2069"/>
                  <a:gd name="T76" fmla="*/ 1 w 2269"/>
                  <a:gd name="T77" fmla="*/ 1 h 2069"/>
                  <a:gd name="T78" fmla="*/ 1 w 2269"/>
                  <a:gd name="T79" fmla="*/ 1 h 2069"/>
                  <a:gd name="T80" fmla="*/ 2 w 2269"/>
                  <a:gd name="T81" fmla="*/ 1 h 2069"/>
                  <a:gd name="T82" fmla="*/ 1 w 2269"/>
                  <a:gd name="T83" fmla="*/ 1 h 2069"/>
                  <a:gd name="T84" fmla="*/ 0 w 2269"/>
                  <a:gd name="T85" fmla="*/ 1 h 2069"/>
                  <a:gd name="T86" fmla="*/ 1 w 2269"/>
                  <a:gd name="T87" fmla="*/ 1 h 2069"/>
                  <a:gd name="T88" fmla="*/ 1 w 2269"/>
                  <a:gd name="T89" fmla="*/ 1 h 2069"/>
                  <a:gd name="T90" fmla="*/ 0 w 2269"/>
                  <a:gd name="T91" fmla="*/ 1 h 2069"/>
                  <a:gd name="T92" fmla="*/ 1 w 2269"/>
                  <a:gd name="T93" fmla="*/ 0 h 2069"/>
                  <a:gd name="T94" fmla="*/ 1 w 2269"/>
                  <a:gd name="T95" fmla="*/ 0 h 2069"/>
                  <a:gd name="T96" fmla="*/ 1 w 2269"/>
                  <a:gd name="T97" fmla="*/ 0 h 2069"/>
                  <a:gd name="T98" fmla="*/ 4 w 2269"/>
                  <a:gd name="T99" fmla="*/ 0 h 2069"/>
                  <a:gd name="T100" fmla="*/ 5 w 2269"/>
                  <a:gd name="T101" fmla="*/ 0 h 2069"/>
                  <a:gd name="T102" fmla="*/ 4 w 2269"/>
                  <a:gd name="T103" fmla="*/ 0 h 2069"/>
                  <a:gd name="T104" fmla="*/ 3 w 2269"/>
                  <a:gd name="T105" fmla="*/ 0 h 2069"/>
                  <a:gd name="T106" fmla="*/ 6 w 2269"/>
                  <a:gd name="T107" fmla="*/ 0 h 2069"/>
                  <a:gd name="T108" fmla="*/ 7 w 2269"/>
                  <a:gd name="T109" fmla="*/ 0 h 2069"/>
                  <a:gd name="T110" fmla="*/ 13 w 2269"/>
                  <a:gd name="T111" fmla="*/ 0 h 2069"/>
                  <a:gd name="T112" fmla="*/ 14 w 2269"/>
                  <a:gd name="T113" fmla="*/ 0 h 2069"/>
                  <a:gd name="T114" fmla="*/ 12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69"/>
                  <a:gd name="T175" fmla="*/ 0 h 2069"/>
                  <a:gd name="T176" fmla="*/ 2269 w 2269"/>
                  <a:gd name="T177" fmla="*/ 2069 h 20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3" name="Freeform 228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17 w 2223"/>
                  <a:gd name="T1" fmla="*/ 0 h 795"/>
                  <a:gd name="T2" fmla="*/ 18 w 2223"/>
                  <a:gd name="T3" fmla="*/ 0 h 795"/>
                  <a:gd name="T4" fmla="*/ 15 w 2223"/>
                  <a:gd name="T5" fmla="*/ 0 h 795"/>
                  <a:gd name="T6" fmla="*/ 9 w 2223"/>
                  <a:gd name="T7" fmla="*/ 0 h 795"/>
                  <a:gd name="T8" fmla="*/ 8 w 2223"/>
                  <a:gd name="T9" fmla="*/ 0 h 795"/>
                  <a:gd name="T10" fmla="*/ 8 w 2223"/>
                  <a:gd name="T11" fmla="*/ 0 h 795"/>
                  <a:gd name="T12" fmla="*/ 8 w 2223"/>
                  <a:gd name="T13" fmla="*/ 0 h 795"/>
                  <a:gd name="T14" fmla="*/ 8 w 2223"/>
                  <a:gd name="T15" fmla="*/ 0 h 795"/>
                  <a:gd name="T16" fmla="*/ 6 w 2223"/>
                  <a:gd name="T17" fmla="*/ 0 h 795"/>
                  <a:gd name="T18" fmla="*/ 5 w 2223"/>
                  <a:gd name="T19" fmla="*/ 0 h 795"/>
                  <a:gd name="T20" fmla="*/ 4 w 2223"/>
                  <a:gd name="T21" fmla="*/ 0 h 795"/>
                  <a:gd name="T22" fmla="*/ 4 w 2223"/>
                  <a:gd name="T23" fmla="*/ 0 h 795"/>
                  <a:gd name="T24" fmla="*/ 3 w 2223"/>
                  <a:gd name="T25" fmla="*/ 0 h 795"/>
                  <a:gd name="T26" fmla="*/ 2 w 2223"/>
                  <a:gd name="T27" fmla="*/ 0 h 795"/>
                  <a:gd name="T28" fmla="*/ 1 w 2223"/>
                  <a:gd name="T29" fmla="*/ 0 h 795"/>
                  <a:gd name="T30" fmla="*/ 1 w 2223"/>
                  <a:gd name="T31" fmla="*/ 0 h 795"/>
                  <a:gd name="T32" fmla="*/ 1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1 w 2223"/>
                  <a:gd name="T45" fmla="*/ 0 h 795"/>
                  <a:gd name="T46" fmla="*/ 1 w 2223"/>
                  <a:gd name="T47" fmla="*/ 0 h 795"/>
                  <a:gd name="T48" fmla="*/ 1 w 2223"/>
                  <a:gd name="T49" fmla="*/ 0 h 795"/>
                  <a:gd name="T50" fmla="*/ 2 w 2223"/>
                  <a:gd name="T51" fmla="*/ 0 h 795"/>
                  <a:gd name="T52" fmla="*/ 3 w 2223"/>
                  <a:gd name="T53" fmla="*/ 0 h 795"/>
                  <a:gd name="T54" fmla="*/ 3 w 2223"/>
                  <a:gd name="T55" fmla="*/ 0 h 795"/>
                  <a:gd name="T56" fmla="*/ 4 w 2223"/>
                  <a:gd name="T57" fmla="*/ 0 h 795"/>
                  <a:gd name="T58" fmla="*/ 5 w 2223"/>
                  <a:gd name="T59" fmla="*/ 0 h 795"/>
                  <a:gd name="T60" fmla="*/ 6 w 2223"/>
                  <a:gd name="T61" fmla="*/ 0 h 795"/>
                  <a:gd name="T62" fmla="*/ 6 w 2223"/>
                  <a:gd name="T63" fmla="*/ 0 h 795"/>
                  <a:gd name="T64" fmla="*/ 8 w 2223"/>
                  <a:gd name="T65" fmla="*/ 0 h 795"/>
                  <a:gd name="T66" fmla="*/ 8 w 2223"/>
                  <a:gd name="T67" fmla="*/ 0 h 795"/>
                  <a:gd name="T68" fmla="*/ 8 w 2223"/>
                  <a:gd name="T69" fmla="*/ 0 h 795"/>
                  <a:gd name="T70" fmla="*/ 17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3"/>
                  <a:gd name="T109" fmla="*/ 0 h 795"/>
                  <a:gd name="T110" fmla="*/ 2223 w 2223"/>
                  <a:gd name="T111" fmla="*/ 795 h 7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4" name="Freeform 229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8"/>
                  <a:gd name="T20" fmla="*/ 48 w 4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5" name="Freeform 230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18 w 2289"/>
                  <a:gd name="T1" fmla="*/ 0 h 995"/>
                  <a:gd name="T2" fmla="*/ 18 w 2289"/>
                  <a:gd name="T3" fmla="*/ 0 h 995"/>
                  <a:gd name="T4" fmla="*/ 17 w 2289"/>
                  <a:gd name="T5" fmla="*/ 0 h 995"/>
                  <a:gd name="T6" fmla="*/ 9 w 2289"/>
                  <a:gd name="T7" fmla="*/ 0 h 995"/>
                  <a:gd name="T8" fmla="*/ 9 w 2289"/>
                  <a:gd name="T9" fmla="*/ 0 h 995"/>
                  <a:gd name="T10" fmla="*/ 9 w 2289"/>
                  <a:gd name="T11" fmla="*/ 0 h 995"/>
                  <a:gd name="T12" fmla="*/ 7 w 2289"/>
                  <a:gd name="T13" fmla="*/ 0 h 995"/>
                  <a:gd name="T14" fmla="*/ 6 w 2289"/>
                  <a:gd name="T15" fmla="*/ 0 h 995"/>
                  <a:gd name="T16" fmla="*/ 5 w 2289"/>
                  <a:gd name="T17" fmla="*/ 0 h 995"/>
                  <a:gd name="T18" fmla="*/ 4 w 2289"/>
                  <a:gd name="T19" fmla="*/ 0 h 995"/>
                  <a:gd name="T20" fmla="*/ 3 w 2289"/>
                  <a:gd name="T21" fmla="*/ 0 h 995"/>
                  <a:gd name="T22" fmla="*/ 2 w 2289"/>
                  <a:gd name="T23" fmla="*/ 0 h 995"/>
                  <a:gd name="T24" fmla="*/ 2 w 2289"/>
                  <a:gd name="T25" fmla="*/ 0 h 995"/>
                  <a:gd name="T26" fmla="*/ 2 w 2289"/>
                  <a:gd name="T27" fmla="*/ 0 h 995"/>
                  <a:gd name="T28" fmla="*/ 1 w 2289"/>
                  <a:gd name="T29" fmla="*/ 0 h 995"/>
                  <a:gd name="T30" fmla="*/ 1 w 2289"/>
                  <a:gd name="T31" fmla="*/ 0 h 995"/>
                  <a:gd name="T32" fmla="*/ 1 w 2289"/>
                  <a:gd name="T33" fmla="*/ 0 h 995"/>
                  <a:gd name="T34" fmla="*/ 1 w 2289"/>
                  <a:gd name="T35" fmla="*/ 0 h 995"/>
                  <a:gd name="T36" fmla="*/ 1 w 2289"/>
                  <a:gd name="T37" fmla="*/ 1 h 995"/>
                  <a:gd name="T38" fmla="*/ 0 w 2289"/>
                  <a:gd name="T39" fmla="*/ 1 h 995"/>
                  <a:gd name="T40" fmla="*/ 0 w 2289"/>
                  <a:gd name="T41" fmla="*/ 1 h 995"/>
                  <a:gd name="T42" fmla="*/ 0 w 2289"/>
                  <a:gd name="T43" fmla="*/ 1 h 995"/>
                  <a:gd name="T44" fmla="*/ 0 w 2289"/>
                  <a:gd name="T45" fmla="*/ 1 h 995"/>
                  <a:gd name="T46" fmla="*/ 0 w 2289"/>
                  <a:gd name="T47" fmla="*/ 1 h 995"/>
                  <a:gd name="T48" fmla="*/ 0 w 2289"/>
                  <a:gd name="T49" fmla="*/ 0 h 995"/>
                  <a:gd name="T50" fmla="*/ 0 w 2289"/>
                  <a:gd name="T51" fmla="*/ 0 h 995"/>
                  <a:gd name="T52" fmla="*/ 1 w 2289"/>
                  <a:gd name="T53" fmla="*/ 0 h 995"/>
                  <a:gd name="T54" fmla="*/ 1 w 2289"/>
                  <a:gd name="T55" fmla="*/ 0 h 995"/>
                  <a:gd name="T56" fmla="*/ 2 w 2289"/>
                  <a:gd name="T57" fmla="*/ 0 h 995"/>
                  <a:gd name="T58" fmla="*/ 2 w 2289"/>
                  <a:gd name="T59" fmla="*/ 0 h 995"/>
                  <a:gd name="T60" fmla="*/ 3 w 2289"/>
                  <a:gd name="T61" fmla="*/ 0 h 995"/>
                  <a:gd name="T62" fmla="*/ 4 w 2289"/>
                  <a:gd name="T63" fmla="*/ 0 h 995"/>
                  <a:gd name="T64" fmla="*/ 4 w 2289"/>
                  <a:gd name="T65" fmla="*/ 0 h 995"/>
                  <a:gd name="T66" fmla="*/ 5 w 2289"/>
                  <a:gd name="T67" fmla="*/ 0 h 995"/>
                  <a:gd name="T68" fmla="*/ 6 w 2289"/>
                  <a:gd name="T69" fmla="*/ 0 h 995"/>
                  <a:gd name="T70" fmla="*/ 7 w 2289"/>
                  <a:gd name="T71" fmla="*/ 0 h 995"/>
                  <a:gd name="T72" fmla="*/ 7 w 2289"/>
                  <a:gd name="T73" fmla="*/ 0 h 995"/>
                  <a:gd name="T74" fmla="*/ 8 w 2289"/>
                  <a:gd name="T75" fmla="*/ 0 h 995"/>
                  <a:gd name="T76" fmla="*/ 8 w 2289"/>
                  <a:gd name="T77" fmla="*/ 0 h 995"/>
                  <a:gd name="T78" fmla="*/ 8 w 2289"/>
                  <a:gd name="T79" fmla="*/ 0 h 995"/>
                  <a:gd name="T80" fmla="*/ 8 w 2289"/>
                  <a:gd name="T81" fmla="*/ 0 h 995"/>
                  <a:gd name="T82" fmla="*/ 18 w 2289"/>
                  <a:gd name="T83" fmla="*/ 0 h 995"/>
                  <a:gd name="T84" fmla="*/ 18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89"/>
                  <a:gd name="T130" fmla="*/ 0 h 995"/>
                  <a:gd name="T131" fmla="*/ 2289 w 2289"/>
                  <a:gd name="T132" fmla="*/ 995 h 9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6" name="Freeform 231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1 w 66"/>
                  <a:gd name="T9" fmla="*/ 0 h 287"/>
                  <a:gd name="T10" fmla="*/ 1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287"/>
                  <a:gd name="T44" fmla="*/ 66 w 66"/>
                  <a:gd name="T45" fmla="*/ 287 h 2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7" name="Freeform 232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 w 590"/>
                  <a:gd name="T1" fmla="*/ 0 h 515"/>
                  <a:gd name="T2" fmla="*/ 1 w 590"/>
                  <a:gd name="T3" fmla="*/ 0 h 515"/>
                  <a:gd name="T4" fmla="*/ 1 w 590"/>
                  <a:gd name="T5" fmla="*/ 0 h 515"/>
                  <a:gd name="T6" fmla="*/ 2 w 590"/>
                  <a:gd name="T7" fmla="*/ 0 h 515"/>
                  <a:gd name="T8" fmla="*/ 2 w 590"/>
                  <a:gd name="T9" fmla="*/ 0 h 515"/>
                  <a:gd name="T10" fmla="*/ 1 w 590"/>
                  <a:gd name="T11" fmla="*/ 0 h 515"/>
                  <a:gd name="T12" fmla="*/ 1 w 590"/>
                  <a:gd name="T13" fmla="*/ 0 h 515"/>
                  <a:gd name="T14" fmla="*/ 1 w 590"/>
                  <a:gd name="T15" fmla="*/ 0 h 515"/>
                  <a:gd name="T16" fmla="*/ 1 w 590"/>
                  <a:gd name="T17" fmla="*/ 0 h 515"/>
                  <a:gd name="T18" fmla="*/ 2 w 590"/>
                  <a:gd name="T19" fmla="*/ 0 h 515"/>
                  <a:gd name="T20" fmla="*/ 2 w 590"/>
                  <a:gd name="T21" fmla="*/ 0 h 515"/>
                  <a:gd name="T22" fmla="*/ 2 w 590"/>
                  <a:gd name="T23" fmla="*/ 0 h 515"/>
                  <a:gd name="T24" fmla="*/ 1 w 590"/>
                  <a:gd name="T25" fmla="*/ 0 h 515"/>
                  <a:gd name="T26" fmla="*/ 2 w 590"/>
                  <a:gd name="T27" fmla="*/ 0 h 515"/>
                  <a:gd name="T28" fmla="*/ 2 w 590"/>
                  <a:gd name="T29" fmla="*/ 0 h 515"/>
                  <a:gd name="T30" fmla="*/ 2 w 590"/>
                  <a:gd name="T31" fmla="*/ 0 h 515"/>
                  <a:gd name="T32" fmla="*/ 3 w 590"/>
                  <a:gd name="T33" fmla="*/ 0 h 515"/>
                  <a:gd name="T34" fmla="*/ 3 w 590"/>
                  <a:gd name="T35" fmla="*/ 0 h 515"/>
                  <a:gd name="T36" fmla="*/ 4 w 590"/>
                  <a:gd name="T37" fmla="*/ 0 h 515"/>
                  <a:gd name="T38" fmla="*/ 4 w 590"/>
                  <a:gd name="T39" fmla="*/ 0 h 515"/>
                  <a:gd name="T40" fmla="*/ 4 w 590"/>
                  <a:gd name="T41" fmla="*/ 0 h 515"/>
                  <a:gd name="T42" fmla="*/ 4 w 590"/>
                  <a:gd name="T43" fmla="*/ 0 h 515"/>
                  <a:gd name="T44" fmla="*/ 2 w 590"/>
                  <a:gd name="T45" fmla="*/ 0 h 515"/>
                  <a:gd name="T46" fmla="*/ 2 w 590"/>
                  <a:gd name="T47" fmla="*/ 0 h 515"/>
                  <a:gd name="T48" fmla="*/ 2 w 590"/>
                  <a:gd name="T49" fmla="*/ 0 h 515"/>
                  <a:gd name="T50" fmla="*/ 2 w 590"/>
                  <a:gd name="T51" fmla="*/ 0 h 515"/>
                  <a:gd name="T52" fmla="*/ 2 w 590"/>
                  <a:gd name="T53" fmla="*/ 0 h 515"/>
                  <a:gd name="T54" fmla="*/ 1 w 590"/>
                  <a:gd name="T55" fmla="*/ 0 h 515"/>
                  <a:gd name="T56" fmla="*/ 1 w 590"/>
                  <a:gd name="T57" fmla="*/ 0 h 515"/>
                  <a:gd name="T58" fmla="*/ 0 w 590"/>
                  <a:gd name="T59" fmla="*/ 0 h 515"/>
                  <a:gd name="T60" fmla="*/ 1 w 590"/>
                  <a:gd name="T61" fmla="*/ 0 h 515"/>
                  <a:gd name="T62" fmla="*/ 1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0"/>
                  <a:gd name="T97" fmla="*/ 0 h 515"/>
                  <a:gd name="T98" fmla="*/ 590 w 590"/>
                  <a:gd name="T99" fmla="*/ 515 h 5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8" name="Freeform 233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2"/>
                  <a:gd name="T29" fmla="*/ 48 w 4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39" name="Freeform 234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 w 137"/>
                  <a:gd name="T1" fmla="*/ 0 h 200"/>
                  <a:gd name="T2" fmla="*/ 1 w 137"/>
                  <a:gd name="T3" fmla="*/ 0 h 200"/>
                  <a:gd name="T4" fmla="*/ 1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1 w 137"/>
                  <a:gd name="T13" fmla="*/ 0 h 200"/>
                  <a:gd name="T14" fmla="*/ 1 w 137"/>
                  <a:gd name="T15" fmla="*/ 0 h 200"/>
                  <a:gd name="T16" fmla="*/ 1 w 137"/>
                  <a:gd name="T17" fmla="*/ 0 h 200"/>
                  <a:gd name="T18" fmla="*/ 1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1 w 137"/>
                  <a:gd name="T33" fmla="*/ 0 h 200"/>
                  <a:gd name="T34" fmla="*/ 1 w 137"/>
                  <a:gd name="T35" fmla="*/ 0 h 200"/>
                  <a:gd name="T36" fmla="*/ 1 w 137"/>
                  <a:gd name="T37" fmla="*/ 0 h 200"/>
                  <a:gd name="T38" fmla="*/ 1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7"/>
                  <a:gd name="T61" fmla="*/ 0 h 200"/>
                  <a:gd name="T62" fmla="*/ 137 w 137"/>
                  <a:gd name="T63" fmla="*/ 200 h 2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0" name="Freeform 235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1 w 59"/>
                  <a:gd name="T1" fmla="*/ 0 h 53"/>
                  <a:gd name="T2" fmla="*/ 1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1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53"/>
                  <a:gd name="T20" fmla="*/ 59 w 5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1" name="Freeform 236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 w 144"/>
                  <a:gd name="T1" fmla="*/ 0 h 132"/>
                  <a:gd name="T2" fmla="*/ 1 w 144"/>
                  <a:gd name="T3" fmla="*/ 0 h 132"/>
                  <a:gd name="T4" fmla="*/ 1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1 w 144"/>
                  <a:gd name="T15" fmla="*/ 0 h 132"/>
                  <a:gd name="T16" fmla="*/ 1 w 144"/>
                  <a:gd name="T17" fmla="*/ 0 h 132"/>
                  <a:gd name="T18" fmla="*/ 1 w 144"/>
                  <a:gd name="T19" fmla="*/ 0 h 132"/>
                  <a:gd name="T20" fmla="*/ 1 w 144"/>
                  <a:gd name="T21" fmla="*/ 0 h 132"/>
                  <a:gd name="T22" fmla="*/ 1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2"/>
                  <a:gd name="T38" fmla="*/ 144 w 144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2" name="Freeform 237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 w 107"/>
                  <a:gd name="T1" fmla="*/ 0 h 192"/>
                  <a:gd name="T2" fmla="*/ 1 w 107"/>
                  <a:gd name="T3" fmla="*/ 0 h 192"/>
                  <a:gd name="T4" fmla="*/ 1 w 107"/>
                  <a:gd name="T5" fmla="*/ 0 h 192"/>
                  <a:gd name="T6" fmla="*/ 1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1 w 107"/>
                  <a:gd name="T17" fmla="*/ 0 h 192"/>
                  <a:gd name="T18" fmla="*/ 1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1 w 107"/>
                  <a:gd name="T35" fmla="*/ 0 h 192"/>
                  <a:gd name="T36" fmla="*/ 1 w 107"/>
                  <a:gd name="T37" fmla="*/ 0 h 192"/>
                  <a:gd name="T38" fmla="*/ 1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3" name="Freeform 238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 w 107"/>
                  <a:gd name="T1" fmla="*/ 0 h 192"/>
                  <a:gd name="T2" fmla="*/ 1 w 107"/>
                  <a:gd name="T3" fmla="*/ 0 h 192"/>
                  <a:gd name="T4" fmla="*/ 1 w 107"/>
                  <a:gd name="T5" fmla="*/ 0 h 192"/>
                  <a:gd name="T6" fmla="*/ 1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1 w 107"/>
                  <a:gd name="T17" fmla="*/ 0 h 192"/>
                  <a:gd name="T18" fmla="*/ 1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1 w 107"/>
                  <a:gd name="T35" fmla="*/ 0 h 192"/>
                  <a:gd name="T36" fmla="*/ 1 w 107"/>
                  <a:gd name="T37" fmla="*/ 0 h 192"/>
                  <a:gd name="T38" fmla="*/ 1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92"/>
                  <a:gd name="T62" fmla="*/ 107 w 107"/>
                  <a:gd name="T63" fmla="*/ 192 h 19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4" name="Freeform 239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 w 116"/>
                  <a:gd name="T1" fmla="*/ 0 h 157"/>
                  <a:gd name="T2" fmla="*/ 1 w 116"/>
                  <a:gd name="T3" fmla="*/ 0 h 157"/>
                  <a:gd name="T4" fmla="*/ 1 w 116"/>
                  <a:gd name="T5" fmla="*/ 0 h 157"/>
                  <a:gd name="T6" fmla="*/ 1 w 116"/>
                  <a:gd name="T7" fmla="*/ 0 h 157"/>
                  <a:gd name="T8" fmla="*/ 1 w 116"/>
                  <a:gd name="T9" fmla="*/ 0 h 157"/>
                  <a:gd name="T10" fmla="*/ 1 w 116"/>
                  <a:gd name="T11" fmla="*/ 0 h 157"/>
                  <a:gd name="T12" fmla="*/ 1 w 116"/>
                  <a:gd name="T13" fmla="*/ 0 h 157"/>
                  <a:gd name="T14" fmla="*/ 0 w 116"/>
                  <a:gd name="T15" fmla="*/ 0 h 157"/>
                  <a:gd name="T16" fmla="*/ 1 w 116"/>
                  <a:gd name="T17" fmla="*/ 0 h 157"/>
                  <a:gd name="T18" fmla="*/ 1 w 116"/>
                  <a:gd name="T19" fmla="*/ 0 h 157"/>
                  <a:gd name="T20" fmla="*/ 1 w 116"/>
                  <a:gd name="T21" fmla="*/ 0 h 157"/>
                  <a:gd name="T22" fmla="*/ 1 w 116"/>
                  <a:gd name="T23" fmla="*/ 0 h 157"/>
                  <a:gd name="T24" fmla="*/ 1 w 116"/>
                  <a:gd name="T25" fmla="*/ 0 h 157"/>
                  <a:gd name="T26" fmla="*/ 1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1 w 116"/>
                  <a:gd name="T39" fmla="*/ 0 h 157"/>
                  <a:gd name="T40" fmla="*/ 1 w 116"/>
                  <a:gd name="T41" fmla="*/ 0 h 157"/>
                  <a:gd name="T42" fmla="*/ 1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5" name="Freeform 240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 w 116"/>
                  <a:gd name="T1" fmla="*/ 0 h 157"/>
                  <a:gd name="T2" fmla="*/ 1 w 116"/>
                  <a:gd name="T3" fmla="*/ 0 h 157"/>
                  <a:gd name="T4" fmla="*/ 1 w 116"/>
                  <a:gd name="T5" fmla="*/ 0 h 157"/>
                  <a:gd name="T6" fmla="*/ 1 w 116"/>
                  <a:gd name="T7" fmla="*/ 0 h 157"/>
                  <a:gd name="T8" fmla="*/ 1 w 116"/>
                  <a:gd name="T9" fmla="*/ 0 h 157"/>
                  <a:gd name="T10" fmla="*/ 1 w 116"/>
                  <a:gd name="T11" fmla="*/ 0 h 157"/>
                  <a:gd name="T12" fmla="*/ 1 w 116"/>
                  <a:gd name="T13" fmla="*/ 0 h 157"/>
                  <a:gd name="T14" fmla="*/ 0 w 116"/>
                  <a:gd name="T15" fmla="*/ 0 h 157"/>
                  <a:gd name="T16" fmla="*/ 1 w 116"/>
                  <a:gd name="T17" fmla="*/ 0 h 157"/>
                  <a:gd name="T18" fmla="*/ 1 w 116"/>
                  <a:gd name="T19" fmla="*/ 0 h 157"/>
                  <a:gd name="T20" fmla="*/ 1 w 116"/>
                  <a:gd name="T21" fmla="*/ 0 h 157"/>
                  <a:gd name="T22" fmla="*/ 1 w 116"/>
                  <a:gd name="T23" fmla="*/ 0 h 157"/>
                  <a:gd name="T24" fmla="*/ 1 w 116"/>
                  <a:gd name="T25" fmla="*/ 0 h 157"/>
                  <a:gd name="T26" fmla="*/ 1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1 w 116"/>
                  <a:gd name="T39" fmla="*/ 0 h 157"/>
                  <a:gd name="T40" fmla="*/ 1 w 116"/>
                  <a:gd name="T41" fmla="*/ 0 h 157"/>
                  <a:gd name="T42" fmla="*/ 1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157"/>
                  <a:gd name="T68" fmla="*/ 116 w 116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6" name="Freeform 241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1 w 66"/>
                  <a:gd name="T1" fmla="*/ 0 h 52"/>
                  <a:gd name="T2" fmla="*/ 1 w 66"/>
                  <a:gd name="T3" fmla="*/ 0 h 52"/>
                  <a:gd name="T4" fmla="*/ 1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1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52"/>
                  <a:gd name="T26" fmla="*/ 66 w 66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7" name="Freeform 242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1 w 329"/>
                  <a:gd name="T1" fmla="*/ 0 h 130"/>
                  <a:gd name="T2" fmla="*/ 1 w 329"/>
                  <a:gd name="T3" fmla="*/ 0 h 130"/>
                  <a:gd name="T4" fmla="*/ 2 w 329"/>
                  <a:gd name="T5" fmla="*/ 0 h 130"/>
                  <a:gd name="T6" fmla="*/ 2 w 329"/>
                  <a:gd name="T7" fmla="*/ 0 h 130"/>
                  <a:gd name="T8" fmla="*/ 2 w 329"/>
                  <a:gd name="T9" fmla="*/ 0 h 130"/>
                  <a:gd name="T10" fmla="*/ 3 w 329"/>
                  <a:gd name="T11" fmla="*/ 0 h 130"/>
                  <a:gd name="T12" fmla="*/ 2 w 329"/>
                  <a:gd name="T13" fmla="*/ 0 h 130"/>
                  <a:gd name="T14" fmla="*/ 2 w 329"/>
                  <a:gd name="T15" fmla="*/ 0 h 130"/>
                  <a:gd name="T16" fmla="*/ 2 w 329"/>
                  <a:gd name="T17" fmla="*/ 0 h 130"/>
                  <a:gd name="T18" fmla="*/ 1 w 329"/>
                  <a:gd name="T19" fmla="*/ 0 h 130"/>
                  <a:gd name="T20" fmla="*/ 1 w 329"/>
                  <a:gd name="T21" fmla="*/ 0 h 130"/>
                  <a:gd name="T22" fmla="*/ 1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1 w 329"/>
                  <a:gd name="T31" fmla="*/ 0 h 130"/>
                  <a:gd name="T32" fmla="*/ 1 w 329"/>
                  <a:gd name="T33" fmla="*/ 0 h 130"/>
                  <a:gd name="T34" fmla="*/ 1 w 329"/>
                  <a:gd name="T35" fmla="*/ 0 h 130"/>
                  <a:gd name="T36" fmla="*/ 1 w 329"/>
                  <a:gd name="T37" fmla="*/ 0 h 130"/>
                  <a:gd name="T38" fmla="*/ 1 w 329"/>
                  <a:gd name="T39" fmla="*/ 0 h 130"/>
                  <a:gd name="T40" fmla="*/ 1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1 w 329"/>
                  <a:gd name="T51" fmla="*/ 0 h 130"/>
                  <a:gd name="T52" fmla="*/ 1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9"/>
                  <a:gd name="T82" fmla="*/ 0 h 130"/>
                  <a:gd name="T83" fmla="*/ 329 w 329"/>
                  <a:gd name="T84" fmla="*/ 130 h 1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8" name="Freeform 243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1 w 59"/>
                  <a:gd name="T1" fmla="*/ 0 h 52"/>
                  <a:gd name="T2" fmla="*/ 1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1 w 59"/>
                  <a:gd name="T17" fmla="*/ 0 h 52"/>
                  <a:gd name="T18" fmla="*/ 1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52"/>
                  <a:gd name="T32" fmla="*/ 59 w 59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49" name="Freeform 244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1 w 69"/>
                  <a:gd name="T1" fmla="*/ 0 h 44"/>
                  <a:gd name="T2" fmla="*/ 1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1 w 69"/>
                  <a:gd name="T13" fmla="*/ 0 h 44"/>
                  <a:gd name="T14" fmla="*/ 1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44"/>
                  <a:gd name="T26" fmla="*/ 69 w 69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0" name="Freeform 245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1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1 w 87"/>
                  <a:gd name="T17" fmla="*/ 0 h 54"/>
                  <a:gd name="T18" fmla="*/ 1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54"/>
                  <a:gd name="T32" fmla="*/ 87 w 87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1" name="Freeform 246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26"/>
                  <a:gd name="T26" fmla="*/ 39 w 3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2" name="Freeform 247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8"/>
                  <a:gd name="T20" fmla="*/ 50 w 5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3" name="Freeform 248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33"/>
                  <a:gd name="T26" fmla="*/ 57 w 57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4" name="Freeform 249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 w 222"/>
                  <a:gd name="T1" fmla="*/ 0 h 105"/>
                  <a:gd name="T2" fmla="*/ 2 w 222"/>
                  <a:gd name="T3" fmla="*/ 0 h 105"/>
                  <a:gd name="T4" fmla="*/ 1 w 222"/>
                  <a:gd name="T5" fmla="*/ 0 h 105"/>
                  <a:gd name="T6" fmla="*/ 1 w 222"/>
                  <a:gd name="T7" fmla="*/ 0 h 105"/>
                  <a:gd name="T8" fmla="*/ 1 w 222"/>
                  <a:gd name="T9" fmla="*/ 0 h 105"/>
                  <a:gd name="T10" fmla="*/ 1 w 222"/>
                  <a:gd name="T11" fmla="*/ 0 h 105"/>
                  <a:gd name="T12" fmla="*/ 1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1 w 222"/>
                  <a:gd name="T21" fmla="*/ 0 h 105"/>
                  <a:gd name="T22" fmla="*/ 1 w 222"/>
                  <a:gd name="T23" fmla="*/ 0 h 105"/>
                  <a:gd name="T24" fmla="*/ 1 w 222"/>
                  <a:gd name="T25" fmla="*/ 0 h 105"/>
                  <a:gd name="T26" fmla="*/ 1 w 222"/>
                  <a:gd name="T27" fmla="*/ 0 h 105"/>
                  <a:gd name="T28" fmla="*/ 1 w 222"/>
                  <a:gd name="T29" fmla="*/ 0 h 105"/>
                  <a:gd name="T30" fmla="*/ 1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1 w 222"/>
                  <a:gd name="T43" fmla="*/ 0 h 105"/>
                  <a:gd name="T44" fmla="*/ 1 w 222"/>
                  <a:gd name="T45" fmla="*/ 0 h 105"/>
                  <a:gd name="T46" fmla="*/ 1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5" name="Freeform 250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 w 222"/>
                  <a:gd name="T1" fmla="*/ 0 h 105"/>
                  <a:gd name="T2" fmla="*/ 2 w 222"/>
                  <a:gd name="T3" fmla="*/ 0 h 105"/>
                  <a:gd name="T4" fmla="*/ 1 w 222"/>
                  <a:gd name="T5" fmla="*/ 0 h 105"/>
                  <a:gd name="T6" fmla="*/ 1 w 222"/>
                  <a:gd name="T7" fmla="*/ 0 h 105"/>
                  <a:gd name="T8" fmla="*/ 1 w 222"/>
                  <a:gd name="T9" fmla="*/ 0 h 105"/>
                  <a:gd name="T10" fmla="*/ 1 w 222"/>
                  <a:gd name="T11" fmla="*/ 0 h 105"/>
                  <a:gd name="T12" fmla="*/ 1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1 w 222"/>
                  <a:gd name="T21" fmla="*/ 0 h 105"/>
                  <a:gd name="T22" fmla="*/ 1 w 222"/>
                  <a:gd name="T23" fmla="*/ 0 h 105"/>
                  <a:gd name="T24" fmla="*/ 1 w 222"/>
                  <a:gd name="T25" fmla="*/ 0 h 105"/>
                  <a:gd name="T26" fmla="*/ 1 w 222"/>
                  <a:gd name="T27" fmla="*/ 0 h 105"/>
                  <a:gd name="T28" fmla="*/ 1 w 222"/>
                  <a:gd name="T29" fmla="*/ 0 h 105"/>
                  <a:gd name="T30" fmla="*/ 1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1 w 222"/>
                  <a:gd name="T43" fmla="*/ 0 h 105"/>
                  <a:gd name="T44" fmla="*/ 1 w 222"/>
                  <a:gd name="T45" fmla="*/ 0 h 105"/>
                  <a:gd name="T46" fmla="*/ 1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2"/>
                  <a:gd name="T73" fmla="*/ 0 h 105"/>
                  <a:gd name="T74" fmla="*/ 222 w 222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6" name="Freeform 251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2 w 162"/>
                  <a:gd name="T1" fmla="*/ 0 h 149"/>
                  <a:gd name="T2" fmla="*/ 2 w 162"/>
                  <a:gd name="T3" fmla="*/ 0 h 149"/>
                  <a:gd name="T4" fmla="*/ 2 w 162"/>
                  <a:gd name="T5" fmla="*/ 0 h 149"/>
                  <a:gd name="T6" fmla="*/ 1 w 162"/>
                  <a:gd name="T7" fmla="*/ 0 h 149"/>
                  <a:gd name="T8" fmla="*/ 1 w 162"/>
                  <a:gd name="T9" fmla="*/ 0 h 149"/>
                  <a:gd name="T10" fmla="*/ 1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1 w 162"/>
                  <a:gd name="T27" fmla="*/ 0 h 149"/>
                  <a:gd name="T28" fmla="*/ 1 w 162"/>
                  <a:gd name="T29" fmla="*/ 0 h 149"/>
                  <a:gd name="T30" fmla="*/ 1 w 162"/>
                  <a:gd name="T31" fmla="*/ 0 h 149"/>
                  <a:gd name="T32" fmla="*/ 1 w 162"/>
                  <a:gd name="T33" fmla="*/ 0 h 149"/>
                  <a:gd name="T34" fmla="*/ 1 w 162"/>
                  <a:gd name="T35" fmla="*/ 0 h 149"/>
                  <a:gd name="T36" fmla="*/ 1 w 162"/>
                  <a:gd name="T37" fmla="*/ 0 h 149"/>
                  <a:gd name="T38" fmla="*/ 1 w 162"/>
                  <a:gd name="T39" fmla="*/ 0 h 149"/>
                  <a:gd name="T40" fmla="*/ 1 w 162"/>
                  <a:gd name="T41" fmla="*/ 0 h 149"/>
                  <a:gd name="T42" fmla="*/ 1 w 162"/>
                  <a:gd name="T43" fmla="*/ 0 h 149"/>
                  <a:gd name="T44" fmla="*/ 1 w 162"/>
                  <a:gd name="T45" fmla="*/ 0 h 149"/>
                  <a:gd name="T46" fmla="*/ 1 w 162"/>
                  <a:gd name="T47" fmla="*/ 0 h 149"/>
                  <a:gd name="T48" fmla="*/ 1 w 162"/>
                  <a:gd name="T49" fmla="*/ 0 h 149"/>
                  <a:gd name="T50" fmla="*/ 1 w 162"/>
                  <a:gd name="T51" fmla="*/ 0 h 149"/>
                  <a:gd name="T52" fmla="*/ 1 w 162"/>
                  <a:gd name="T53" fmla="*/ 0 h 149"/>
                  <a:gd name="T54" fmla="*/ 2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2"/>
                  <a:gd name="T85" fmla="*/ 0 h 149"/>
                  <a:gd name="T86" fmla="*/ 162 w 162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7" name="Freeform 252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2 w 162"/>
                  <a:gd name="T1" fmla="*/ 0 h 149"/>
                  <a:gd name="T2" fmla="*/ 2 w 162"/>
                  <a:gd name="T3" fmla="*/ 0 h 149"/>
                  <a:gd name="T4" fmla="*/ 2 w 162"/>
                  <a:gd name="T5" fmla="*/ 0 h 149"/>
                  <a:gd name="T6" fmla="*/ 1 w 162"/>
                  <a:gd name="T7" fmla="*/ 0 h 149"/>
                  <a:gd name="T8" fmla="*/ 1 w 162"/>
                  <a:gd name="T9" fmla="*/ 0 h 149"/>
                  <a:gd name="T10" fmla="*/ 1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1 w 162"/>
                  <a:gd name="T27" fmla="*/ 0 h 149"/>
                  <a:gd name="T28" fmla="*/ 1 w 162"/>
                  <a:gd name="T29" fmla="*/ 0 h 149"/>
                  <a:gd name="T30" fmla="*/ 1 w 162"/>
                  <a:gd name="T31" fmla="*/ 0 h 149"/>
                  <a:gd name="T32" fmla="*/ 1 w 162"/>
                  <a:gd name="T33" fmla="*/ 0 h 149"/>
                  <a:gd name="T34" fmla="*/ 1 w 162"/>
                  <a:gd name="T35" fmla="*/ 0 h 149"/>
                  <a:gd name="T36" fmla="*/ 1 w 162"/>
                  <a:gd name="T37" fmla="*/ 0 h 149"/>
                  <a:gd name="T38" fmla="*/ 1 w 162"/>
                  <a:gd name="T39" fmla="*/ 0 h 149"/>
                  <a:gd name="T40" fmla="*/ 1 w 162"/>
                  <a:gd name="T41" fmla="*/ 0 h 149"/>
                  <a:gd name="T42" fmla="*/ 1 w 162"/>
                  <a:gd name="T43" fmla="*/ 0 h 149"/>
                  <a:gd name="T44" fmla="*/ 1 w 162"/>
                  <a:gd name="T45" fmla="*/ 0 h 149"/>
                  <a:gd name="T46" fmla="*/ 1 w 162"/>
                  <a:gd name="T47" fmla="*/ 0 h 149"/>
                  <a:gd name="T48" fmla="*/ 1 w 162"/>
                  <a:gd name="T49" fmla="*/ 0 h 149"/>
                  <a:gd name="T50" fmla="*/ 1 w 162"/>
                  <a:gd name="T51" fmla="*/ 0 h 149"/>
                  <a:gd name="T52" fmla="*/ 1 w 162"/>
                  <a:gd name="T53" fmla="*/ 0 h 149"/>
                  <a:gd name="T54" fmla="*/ 1 w 162"/>
                  <a:gd name="T55" fmla="*/ 0 h 149"/>
                  <a:gd name="T56" fmla="*/ 2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"/>
                  <a:gd name="T88" fmla="*/ 0 h 149"/>
                  <a:gd name="T89" fmla="*/ 162 w 162"/>
                  <a:gd name="T90" fmla="*/ 149 h 1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8" name="Freeform 253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2 h 2723"/>
                  <a:gd name="T4" fmla="*/ 0 w 29"/>
                  <a:gd name="T5" fmla="*/ 2 h 2723"/>
                  <a:gd name="T6" fmla="*/ 0 w 29"/>
                  <a:gd name="T7" fmla="*/ 2 h 2723"/>
                  <a:gd name="T8" fmla="*/ 0 w 29"/>
                  <a:gd name="T9" fmla="*/ 2 h 2723"/>
                  <a:gd name="T10" fmla="*/ 0 w 29"/>
                  <a:gd name="T11" fmla="*/ 2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723"/>
                  <a:gd name="T32" fmla="*/ 29 w 29"/>
                  <a:gd name="T33" fmla="*/ 2723 h 27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59" name="Freeform 254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2 h 2785"/>
                  <a:gd name="T2" fmla="*/ 0 w 39"/>
                  <a:gd name="T3" fmla="*/ 2 h 2785"/>
                  <a:gd name="T4" fmla="*/ 0 w 39"/>
                  <a:gd name="T5" fmla="*/ 2 h 2785"/>
                  <a:gd name="T6" fmla="*/ 0 w 39"/>
                  <a:gd name="T7" fmla="*/ 2 h 2785"/>
                  <a:gd name="T8" fmla="*/ 0 w 39"/>
                  <a:gd name="T9" fmla="*/ 2 h 2785"/>
                  <a:gd name="T10" fmla="*/ 0 w 39"/>
                  <a:gd name="T11" fmla="*/ 2 h 2785"/>
                  <a:gd name="T12" fmla="*/ 0 w 39"/>
                  <a:gd name="T13" fmla="*/ 2 h 2785"/>
                  <a:gd name="T14" fmla="*/ 0 w 39"/>
                  <a:gd name="T15" fmla="*/ 2 h 2785"/>
                  <a:gd name="T16" fmla="*/ 0 w 39"/>
                  <a:gd name="T17" fmla="*/ 2 h 2785"/>
                  <a:gd name="T18" fmla="*/ 0 w 39"/>
                  <a:gd name="T19" fmla="*/ 2 h 2785"/>
                  <a:gd name="T20" fmla="*/ 0 w 39"/>
                  <a:gd name="T21" fmla="*/ 2 h 2785"/>
                  <a:gd name="T22" fmla="*/ 0 w 39"/>
                  <a:gd name="T23" fmla="*/ 1 h 2785"/>
                  <a:gd name="T24" fmla="*/ 0 w 39"/>
                  <a:gd name="T25" fmla="*/ 1 h 2785"/>
                  <a:gd name="T26" fmla="*/ 0 w 39"/>
                  <a:gd name="T27" fmla="*/ 1 h 2785"/>
                  <a:gd name="T28" fmla="*/ 0 w 39"/>
                  <a:gd name="T29" fmla="*/ 1 h 2785"/>
                  <a:gd name="T30" fmla="*/ 0 w 39"/>
                  <a:gd name="T31" fmla="*/ 1 h 2785"/>
                  <a:gd name="T32" fmla="*/ 0 w 39"/>
                  <a:gd name="T33" fmla="*/ 1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1 h 2785"/>
                  <a:gd name="T76" fmla="*/ 0 w 39"/>
                  <a:gd name="T77" fmla="*/ 1 h 2785"/>
                  <a:gd name="T78" fmla="*/ 0 w 39"/>
                  <a:gd name="T79" fmla="*/ 1 h 2785"/>
                  <a:gd name="T80" fmla="*/ 0 w 39"/>
                  <a:gd name="T81" fmla="*/ 1 h 2785"/>
                  <a:gd name="T82" fmla="*/ 0 w 39"/>
                  <a:gd name="T83" fmla="*/ 1 h 2785"/>
                  <a:gd name="T84" fmla="*/ 0 w 39"/>
                  <a:gd name="T85" fmla="*/ 1 h 2785"/>
                  <a:gd name="T86" fmla="*/ 0 w 39"/>
                  <a:gd name="T87" fmla="*/ 2 h 2785"/>
                  <a:gd name="T88" fmla="*/ 0 w 39"/>
                  <a:gd name="T89" fmla="*/ 2 h 2785"/>
                  <a:gd name="T90" fmla="*/ 0 w 39"/>
                  <a:gd name="T91" fmla="*/ 2 h 2785"/>
                  <a:gd name="T92" fmla="*/ 0 w 39"/>
                  <a:gd name="T93" fmla="*/ 2 h 2785"/>
                  <a:gd name="T94" fmla="*/ 0 w 39"/>
                  <a:gd name="T95" fmla="*/ 2 h 2785"/>
                  <a:gd name="T96" fmla="*/ 0 w 39"/>
                  <a:gd name="T97" fmla="*/ 2 h 2785"/>
                  <a:gd name="T98" fmla="*/ 0 w 39"/>
                  <a:gd name="T99" fmla="*/ 2 h 2785"/>
                  <a:gd name="T100" fmla="*/ 0 w 39"/>
                  <a:gd name="T101" fmla="*/ 2 h 2785"/>
                  <a:gd name="T102" fmla="*/ 0 w 39"/>
                  <a:gd name="T103" fmla="*/ 2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"/>
                  <a:gd name="T157" fmla="*/ 0 h 2785"/>
                  <a:gd name="T158" fmla="*/ 39 w 39"/>
                  <a:gd name="T159" fmla="*/ 2785 h 278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0" name="Freeform 255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 w 290"/>
                  <a:gd name="T1" fmla="*/ 0 h 165"/>
                  <a:gd name="T2" fmla="*/ 2 w 290"/>
                  <a:gd name="T3" fmla="*/ 0 h 165"/>
                  <a:gd name="T4" fmla="*/ 2 w 290"/>
                  <a:gd name="T5" fmla="*/ 0 h 165"/>
                  <a:gd name="T6" fmla="*/ 2 w 290"/>
                  <a:gd name="T7" fmla="*/ 0 h 165"/>
                  <a:gd name="T8" fmla="*/ 2 w 290"/>
                  <a:gd name="T9" fmla="*/ 0 h 165"/>
                  <a:gd name="T10" fmla="*/ 2 w 290"/>
                  <a:gd name="T11" fmla="*/ 0 h 165"/>
                  <a:gd name="T12" fmla="*/ 2 w 290"/>
                  <a:gd name="T13" fmla="*/ 0 h 165"/>
                  <a:gd name="T14" fmla="*/ 2 w 290"/>
                  <a:gd name="T15" fmla="*/ 0 h 165"/>
                  <a:gd name="T16" fmla="*/ 2 w 290"/>
                  <a:gd name="T17" fmla="*/ 0 h 165"/>
                  <a:gd name="T18" fmla="*/ 2 w 290"/>
                  <a:gd name="T19" fmla="*/ 0 h 165"/>
                  <a:gd name="T20" fmla="*/ 2 w 290"/>
                  <a:gd name="T21" fmla="*/ 0 h 165"/>
                  <a:gd name="T22" fmla="*/ 2 w 290"/>
                  <a:gd name="T23" fmla="*/ 0 h 165"/>
                  <a:gd name="T24" fmla="*/ 2 w 290"/>
                  <a:gd name="T25" fmla="*/ 0 h 165"/>
                  <a:gd name="T26" fmla="*/ 2 w 290"/>
                  <a:gd name="T27" fmla="*/ 0 h 165"/>
                  <a:gd name="T28" fmla="*/ 1 w 290"/>
                  <a:gd name="T29" fmla="*/ 0 h 165"/>
                  <a:gd name="T30" fmla="*/ 1 w 290"/>
                  <a:gd name="T31" fmla="*/ 0 h 165"/>
                  <a:gd name="T32" fmla="*/ 1 w 290"/>
                  <a:gd name="T33" fmla="*/ 0 h 165"/>
                  <a:gd name="T34" fmla="*/ 1 w 290"/>
                  <a:gd name="T35" fmla="*/ 0 h 165"/>
                  <a:gd name="T36" fmla="*/ 1 w 290"/>
                  <a:gd name="T37" fmla="*/ 0 h 165"/>
                  <a:gd name="T38" fmla="*/ 1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1 w 290"/>
                  <a:gd name="T49" fmla="*/ 0 h 165"/>
                  <a:gd name="T50" fmla="*/ 1 w 290"/>
                  <a:gd name="T51" fmla="*/ 0 h 165"/>
                  <a:gd name="T52" fmla="*/ 1 w 290"/>
                  <a:gd name="T53" fmla="*/ 0 h 165"/>
                  <a:gd name="T54" fmla="*/ 1 w 290"/>
                  <a:gd name="T55" fmla="*/ 0 h 165"/>
                  <a:gd name="T56" fmla="*/ 1 w 290"/>
                  <a:gd name="T57" fmla="*/ 0 h 165"/>
                  <a:gd name="T58" fmla="*/ 1 w 290"/>
                  <a:gd name="T59" fmla="*/ 0 h 165"/>
                  <a:gd name="T60" fmla="*/ 1 w 290"/>
                  <a:gd name="T61" fmla="*/ 0 h 165"/>
                  <a:gd name="T62" fmla="*/ 1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1 w 290"/>
                  <a:gd name="T77" fmla="*/ 0 h 165"/>
                  <a:gd name="T78" fmla="*/ 1 w 290"/>
                  <a:gd name="T79" fmla="*/ 0 h 165"/>
                  <a:gd name="T80" fmla="*/ 1 w 290"/>
                  <a:gd name="T81" fmla="*/ 0 h 165"/>
                  <a:gd name="T82" fmla="*/ 1 w 290"/>
                  <a:gd name="T83" fmla="*/ 0 h 165"/>
                  <a:gd name="T84" fmla="*/ 2 w 290"/>
                  <a:gd name="T85" fmla="*/ 0 h 165"/>
                  <a:gd name="T86" fmla="*/ 2 w 290"/>
                  <a:gd name="T87" fmla="*/ 0 h 165"/>
                  <a:gd name="T88" fmla="*/ 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1" name="Freeform 256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 w 290"/>
                  <a:gd name="T1" fmla="*/ 0 h 165"/>
                  <a:gd name="T2" fmla="*/ 2 w 290"/>
                  <a:gd name="T3" fmla="*/ 0 h 165"/>
                  <a:gd name="T4" fmla="*/ 2 w 290"/>
                  <a:gd name="T5" fmla="*/ 0 h 165"/>
                  <a:gd name="T6" fmla="*/ 2 w 290"/>
                  <a:gd name="T7" fmla="*/ 0 h 165"/>
                  <a:gd name="T8" fmla="*/ 2 w 290"/>
                  <a:gd name="T9" fmla="*/ 0 h 165"/>
                  <a:gd name="T10" fmla="*/ 2 w 290"/>
                  <a:gd name="T11" fmla="*/ 0 h 165"/>
                  <a:gd name="T12" fmla="*/ 2 w 290"/>
                  <a:gd name="T13" fmla="*/ 0 h 165"/>
                  <a:gd name="T14" fmla="*/ 2 w 290"/>
                  <a:gd name="T15" fmla="*/ 0 h 165"/>
                  <a:gd name="T16" fmla="*/ 2 w 290"/>
                  <a:gd name="T17" fmla="*/ 0 h 165"/>
                  <a:gd name="T18" fmla="*/ 2 w 290"/>
                  <a:gd name="T19" fmla="*/ 0 h 165"/>
                  <a:gd name="T20" fmla="*/ 2 w 290"/>
                  <a:gd name="T21" fmla="*/ 0 h 165"/>
                  <a:gd name="T22" fmla="*/ 2 w 290"/>
                  <a:gd name="T23" fmla="*/ 0 h 165"/>
                  <a:gd name="T24" fmla="*/ 2 w 290"/>
                  <a:gd name="T25" fmla="*/ 0 h 165"/>
                  <a:gd name="T26" fmla="*/ 2 w 290"/>
                  <a:gd name="T27" fmla="*/ 0 h 165"/>
                  <a:gd name="T28" fmla="*/ 1 w 290"/>
                  <a:gd name="T29" fmla="*/ 0 h 165"/>
                  <a:gd name="T30" fmla="*/ 1 w 290"/>
                  <a:gd name="T31" fmla="*/ 0 h 165"/>
                  <a:gd name="T32" fmla="*/ 1 w 290"/>
                  <a:gd name="T33" fmla="*/ 0 h 165"/>
                  <a:gd name="T34" fmla="*/ 1 w 290"/>
                  <a:gd name="T35" fmla="*/ 0 h 165"/>
                  <a:gd name="T36" fmla="*/ 1 w 290"/>
                  <a:gd name="T37" fmla="*/ 0 h 165"/>
                  <a:gd name="T38" fmla="*/ 1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1 w 290"/>
                  <a:gd name="T49" fmla="*/ 0 h 165"/>
                  <a:gd name="T50" fmla="*/ 1 w 290"/>
                  <a:gd name="T51" fmla="*/ 0 h 165"/>
                  <a:gd name="T52" fmla="*/ 1 w 290"/>
                  <a:gd name="T53" fmla="*/ 0 h 165"/>
                  <a:gd name="T54" fmla="*/ 1 w 290"/>
                  <a:gd name="T55" fmla="*/ 0 h 165"/>
                  <a:gd name="T56" fmla="*/ 1 w 290"/>
                  <a:gd name="T57" fmla="*/ 0 h 165"/>
                  <a:gd name="T58" fmla="*/ 1 w 290"/>
                  <a:gd name="T59" fmla="*/ 0 h 165"/>
                  <a:gd name="T60" fmla="*/ 1 w 290"/>
                  <a:gd name="T61" fmla="*/ 0 h 165"/>
                  <a:gd name="T62" fmla="*/ 1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1 w 290"/>
                  <a:gd name="T77" fmla="*/ 0 h 165"/>
                  <a:gd name="T78" fmla="*/ 1 w 290"/>
                  <a:gd name="T79" fmla="*/ 0 h 165"/>
                  <a:gd name="T80" fmla="*/ 1 w 290"/>
                  <a:gd name="T81" fmla="*/ 0 h 165"/>
                  <a:gd name="T82" fmla="*/ 1 w 290"/>
                  <a:gd name="T83" fmla="*/ 0 h 165"/>
                  <a:gd name="T84" fmla="*/ 2 w 290"/>
                  <a:gd name="T85" fmla="*/ 0 h 165"/>
                  <a:gd name="T86" fmla="*/ 2 w 290"/>
                  <a:gd name="T87" fmla="*/ 0 h 165"/>
                  <a:gd name="T88" fmla="*/ 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0"/>
                  <a:gd name="T136" fmla="*/ 0 h 165"/>
                  <a:gd name="T137" fmla="*/ 290 w 290"/>
                  <a:gd name="T138" fmla="*/ 165 h 1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2" name="Freeform 257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1 w 126"/>
                  <a:gd name="T1" fmla="*/ 0 h 103"/>
                  <a:gd name="T2" fmla="*/ 1 w 126"/>
                  <a:gd name="T3" fmla="*/ 0 h 103"/>
                  <a:gd name="T4" fmla="*/ 1 w 126"/>
                  <a:gd name="T5" fmla="*/ 0 h 103"/>
                  <a:gd name="T6" fmla="*/ 1 w 126"/>
                  <a:gd name="T7" fmla="*/ 0 h 103"/>
                  <a:gd name="T8" fmla="*/ 1 w 126"/>
                  <a:gd name="T9" fmla="*/ 0 h 103"/>
                  <a:gd name="T10" fmla="*/ 1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1 w 126"/>
                  <a:gd name="T21" fmla="*/ 0 h 103"/>
                  <a:gd name="T22" fmla="*/ 1 w 126"/>
                  <a:gd name="T23" fmla="*/ 0 h 103"/>
                  <a:gd name="T24" fmla="*/ 1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3" name="Freeform 258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1 w 126"/>
                  <a:gd name="T1" fmla="*/ 0 h 103"/>
                  <a:gd name="T2" fmla="*/ 1 w 126"/>
                  <a:gd name="T3" fmla="*/ 0 h 103"/>
                  <a:gd name="T4" fmla="*/ 1 w 126"/>
                  <a:gd name="T5" fmla="*/ 0 h 103"/>
                  <a:gd name="T6" fmla="*/ 1 w 126"/>
                  <a:gd name="T7" fmla="*/ 0 h 103"/>
                  <a:gd name="T8" fmla="*/ 1 w 126"/>
                  <a:gd name="T9" fmla="*/ 0 h 103"/>
                  <a:gd name="T10" fmla="*/ 1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1 w 126"/>
                  <a:gd name="T21" fmla="*/ 0 h 103"/>
                  <a:gd name="T22" fmla="*/ 1 w 126"/>
                  <a:gd name="T23" fmla="*/ 0 h 103"/>
                  <a:gd name="T24" fmla="*/ 1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03"/>
                  <a:gd name="T41" fmla="*/ 126 w 126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4" name="Freeform 259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 w 251"/>
                  <a:gd name="T1" fmla="*/ 0 h 227"/>
                  <a:gd name="T2" fmla="*/ 2 w 251"/>
                  <a:gd name="T3" fmla="*/ 0 h 227"/>
                  <a:gd name="T4" fmla="*/ 2 w 251"/>
                  <a:gd name="T5" fmla="*/ 0 h 227"/>
                  <a:gd name="T6" fmla="*/ 1 w 251"/>
                  <a:gd name="T7" fmla="*/ 0 h 227"/>
                  <a:gd name="T8" fmla="*/ 1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1 w 251"/>
                  <a:gd name="T19" fmla="*/ 0 h 227"/>
                  <a:gd name="T20" fmla="*/ 1 w 251"/>
                  <a:gd name="T21" fmla="*/ 0 h 227"/>
                  <a:gd name="T22" fmla="*/ 2 w 251"/>
                  <a:gd name="T23" fmla="*/ 0 h 227"/>
                  <a:gd name="T24" fmla="*/ 2 w 251"/>
                  <a:gd name="T25" fmla="*/ 0 h 227"/>
                  <a:gd name="T26" fmla="*/ 2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1"/>
                  <a:gd name="T43" fmla="*/ 0 h 227"/>
                  <a:gd name="T44" fmla="*/ 251 w 251"/>
                  <a:gd name="T45" fmla="*/ 227 h 2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5" name="Freeform 260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 w 116"/>
                  <a:gd name="T1" fmla="*/ 0 h 200"/>
                  <a:gd name="T2" fmla="*/ 1 w 116"/>
                  <a:gd name="T3" fmla="*/ 0 h 200"/>
                  <a:gd name="T4" fmla="*/ 1 w 116"/>
                  <a:gd name="T5" fmla="*/ 0 h 200"/>
                  <a:gd name="T6" fmla="*/ 1 w 116"/>
                  <a:gd name="T7" fmla="*/ 0 h 200"/>
                  <a:gd name="T8" fmla="*/ 1 w 116"/>
                  <a:gd name="T9" fmla="*/ 0 h 200"/>
                  <a:gd name="T10" fmla="*/ 1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1 w 116"/>
                  <a:gd name="T23" fmla="*/ 0 h 200"/>
                  <a:gd name="T24" fmla="*/ 1 w 116"/>
                  <a:gd name="T25" fmla="*/ 0 h 200"/>
                  <a:gd name="T26" fmla="*/ 1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1 w 116"/>
                  <a:gd name="T39" fmla="*/ 0 h 200"/>
                  <a:gd name="T40" fmla="*/ 1 w 116"/>
                  <a:gd name="T41" fmla="*/ 0 h 200"/>
                  <a:gd name="T42" fmla="*/ 1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6" name="Freeform 261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 w 116"/>
                  <a:gd name="T1" fmla="*/ 0 h 200"/>
                  <a:gd name="T2" fmla="*/ 1 w 116"/>
                  <a:gd name="T3" fmla="*/ 0 h 200"/>
                  <a:gd name="T4" fmla="*/ 1 w 116"/>
                  <a:gd name="T5" fmla="*/ 0 h 200"/>
                  <a:gd name="T6" fmla="*/ 1 w 116"/>
                  <a:gd name="T7" fmla="*/ 0 h 200"/>
                  <a:gd name="T8" fmla="*/ 1 w 116"/>
                  <a:gd name="T9" fmla="*/ 0 h 200"/>
                  <a:gd name="T10" fmla="*/ 1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1 w 116"/>
                  <a:gd name="T23" fmla="*/ 0 h 200"/>
                  <a:gd name="T24" fmla="*/ 1 w 116"/>
                  <a:gd name="T25" fmla="*/ 0 h 200"/>
                  <a:gd name="T26" fmla="*/ 1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1 w 116"/>
                  <a:gd name="T39" fmla="*/ 0 h 200"/>
                  <a:gd name="T40" fmla="*/ 1 w 116"/>
                  <a:gd name="T41" fmla="*/ 0 h 200"/>
                  <a:gd name="T42" fmla="*/ 1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6"/>
                  <a:gd name="T67" fmla="*/ 0 h 200"/>
                  <a:gd name="T68" fmla="*/ 116 w 116"/>
                  <a:gd name="T69" fmla="*/ 200 h 2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7" name="Freeform 262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1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1 w 105"/>
                  <a:gd name="T9" fmla="*/ 0 h 95"/>
                  <a:gd name="T10" fmla="*/ 1 w 105"/>
                  <a:gd name="T11" fmla="*/ 0 h 95"/>
                  <a:gd name="T12" fmla="*/ 1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95"/>
                  <a:gd name="T23" fmla="*/ 105 w 105"/>
                  <a:gd name="T24" fmla="*/ 95 h 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8" name="Freeform 263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2 w 182"/>
                  <a:gd name="T1" fmla="*/ 0 h 114"/>
                  <a:gd name="T2" fmla="*/ 2 w 182"/>
                  <a:gd name="T3" fmla="*/ 0 h 114"/>
                  <a:gd name="T4" fmla="*/ 2 w 182"/>
                  <a:gd name="T5" fmla="*/ 0 h 114"/>
                  <a:gd name="T6" fmla="*/ 1 w 182"/>
                  <a:gd name="T7" fmla="*/ 0 h 114"/>
                  <a:gd name="T8" fmla="*/ 1 w 182"/>
                  <a:gd name="T9" fmla="*/ 0 h 114"/>
                  <a:gd name="T10" fmla="*/ 1 w 182"/>
                  <a:gd name="T11" fmla="*/ 0 h 114"/>
                  <a:gd name="T12" fmla="*/ 1 w 182"/>
                  <a:gd name="T13" fmla="*/ 0 h 114"/>
                  <a:gd name="T14" fmla="*/ 0 w 182"/>
                  <a:gd name="T15" fmla="*/ 0 h 114"/>
                  <a:gd name="T16" fmla="*/ 1 w 182"/>
                  <a:gd name="T17" fmla="*/ 0 h 114"/>
                  <a:gd name="T18" fmla="*/ 1 w 182"/>
                  <a:gd name="T19" fmla="*/ 0 h 114"/>
                  <a:gd name="T20" fmla="*/ 1 w 182"/>
                  <a:gd name="T21" fmla="*/ 0 h 114"/>
                  <a:gd name="T22" fmla="*/ 1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1 w 182"/>
                  <a:gd name="T37" fmla="*/ 0 h 114"/>
                  <a:gd name="T38" fmla="*/ 1 w 182"/>
                  <a:gd name="T39" fmla="*/ 0 h 114"/>
                  <a:gd name="T40" fmla="*/ 2 w 182"/>
                  <a:gd name="T41" fmla="*/ 0 h 114"/>
                  <a:gd name="T42" fmla="*/ 2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69" name="Freeform 264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2 w 182"/>
                  <a:gd name="T1" fmla="*/ 0 h 114"/>
                  <a:gd name="T2" fmla="*/ 2 w 182"/>
                  <a:gd name="T3" fmla="*/ 0 h 114"/>
                  <a:gd name="T4" fmla="*/ 2 w 182"/>
                  <a:gd name="T5" fmla="*/ 0 h 114"/>
                  <a:gd name="T6" fmla="*/ 1 w 182"/>
                  <a:gd name="T7" fmla="*/ 0 h 114"/>
                  <a:gd name="T8" fmla="*/ 1 w 182"/>
                  <a:gd name="T9" fmla="*/ 0 h 114"/>
                  <a:gd name="T10" fmla="*/ 1 w 182"/>
                  <a:gd name="T11" fmla="*/ 0 h 114"/>
                  <a:gd name="T12" fmla="*/ 1 w 182"/>
                  <a:gd name="T13" fmla="*/ 0 h 114"/>
                  <a:gd name="T14" fmla="*/ 0 w 182"/>
                  <a:gd name="T15" fmla="*/ 0 h 114"/>
                  <a:gd name="T16" fmla="*/ 1 w 182"/>
                  <a:gd name="T17" fmla="*/ 0 h 114"/>
                  <a:gd name="T18" fmla="*/ 1 w 182"/>
                  <a:gd name="T19" fmla="*/ 0 h 114"/>
                  <a:gd name="T20" fmla="*/ 1 w 182"/>
                  <a:gd name="T21" fmla="*/ 0 h 114"/>
                  <a:gd name="T22" fmla="*/ 1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1 w 182"/>
                  <a:gd name="T37" fmla="*/ 0 h 114"/>
                  <a:gd name="T38" fmla="*/ 1 w 182"/>
                  <a:gd name="T39" fmla="*/ 0 h 114"/>
                  <a:gd name="T40" fmla="*/ 2 w 182"/>
                  <a:gd name="T41" fmla="*/ 0 h 114"/>
                  <a:gd name="T42" fmla="*/ 2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2"/>
                  <a:gd name="T67" fmla="*/ 0 h 114"/>
                  <a:gd name="T68" fmla="*/ 182 w 182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0" name="Freeform 265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79"/>
                  <a:gd name="T26" fmla="*/ 60 w 6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1" name="Freeform 266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 w 144"/>
                  <a:gd name="T1" fmla="*/ 0 h 175"/>
                  <a:gd name="T2" fmla="*/ 1 w 144"/>
                  <a:gd name="T3" fmla="*/ 0 h 175"/>
                  <a:gd name="T4" fmla="*/ 1 w 144"/>
                  <a:gd name="T5" fmla="*/ 0 h 175"/>
                  <a:gd name="T6" fmla="*/ 1 w 144"/>
                  <a:gd name="T7" fmla="*/ 0 h 175"/>
                  <a:gd name="T8" fmla="*/ 1 w 144"/>
                  <a:gd name="T9" fmla="*/ 0 h 175"/>
                  <a:gd name="T10" fmla="*/ 1 w 144"/>
                  <a:gd name="T11" fmla="*/ 0 h 175"/>
                  <a:gd name="T12" fmla="*/ 1 w 144"/>
                  <a:gd name="T13" fmla="*/ 0 h 175"/>
                  <a:gd name="T14" fmla="*/ 1 w 144"/>
                  <a:gd name="T15" fmla="*/ 0 h 175"/>
                  <a:gd name="T16" fmla="*/ 1 w 144"/>
                  <a:gd name="T17" fmla="*/ 0 h 175"/>
                  <a:gd name="T18" fmla="*/ 1 w 144"/>
                  <a:gd name="T19" fmla="*/ 0 h 175"/>
                  <a:gd name="T20" fmla="*/ 1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1 w 144"/>
                  <a:gd name="T43" fmla="*/ 0 h 175"/>
                  <a:gd name="T44" fmla="*/ 1 w 144"/>
                  <a:gd name="T45" fmla="*/ 0 h 175"/>
                  <a:gd name="T46" fmla="*/ 1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2" name="Freeform 267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 w 144"/>
                  <a:gd name="T1" fmla="*/ 0 h 175"/>
                  <a:gd name="T2" fmla="*/ 1 w 144"/>
                  <a:gd name="T3" fmla="*/ 0 h 175"/>
                  <a:gd name="T4" fmla="*/ 1 w 144"/>
                  <a:gd name="T5" fmla="*/ 0 h 175"/>
                  <a:gd name="T6" fmla="*/ 1 w 144"/>
                  <a:gd name="T7" fmla="*/ 0 h 175"/>
                  <a:gd name="T8" fmla="*/ 1 w 144"/>
                  <a:gd name="T9" fmla="*/ 0 h 175"/>
                  <a:gd name="T10" fmla="*/ 1 w 144"/>
                  <a:gd name="T11" fmla="*/ 0 h 175"/>
                  <a:gd name="T12" fmla="*/ 1 w 144"/>
                  <a:gd name="T13" fmla="*/ 0 h 175"/>
                  <a:gd name="T14" fmla="*/ 1 w 144"/>
                  <a:gd name="T15" fmla="*/ 0 h 175"/>
                  <a:gd name="T16" fmla="*/ 1 w 144"/>
                  <a:gd name="T17" fmla="*/ 0 h 175"/>
                  <a:gd name="T18" fmla="*/ 1 w 144"/>
                  <a:gd name="T19" fmla="*/ 0 h 175"/>
                  <a:gd name="T20" fmla="*/ 1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1 w 144"/>
                  <a:gd name="T43" fmla="*/ 0 h 175"/>
                  <a:gd name="T44" fmla="*/ 1 w 144"/>
                  <a:gd name="T45" fmla="*/ 0 h 175"/>
                  <a:gd name="T46" fmla="*/ 1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175"/>
                  <a:gd name="T74" fmla="*/ 144 w 144"/>
                  <a:gd name="T75" fmla="*/ 175 h 1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3" name="Freeform 268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7 w 859"/>
                  <a:gd name="T1" fmla="*/ 0 h 793"/>
                  <a:gd name="T2" fmla="*/ 7 w 859"/>
                  <a:gd name="T3" fmla="*/ 0 h 793"/>
                  <a:gd name="T4" fmla="*/ 6 w 859"/>
                  <a:gd name="T5" fmla="*/ 0 h 793"/>
                  <a:gd name="T6" fmla="*/ 6 w 859"/>
                  <a:gd name="T7" fmla="*/ 0 h 793"/>
                  <a:gd name="T8" fmla="*/ 5 w 859"/>
                  <a:gd name="T9" fmla="*/ 0 h 793"/>
                  <a:gd name="T10" fmla="*/ 3 w 859"/>
                  <a:gd name="T11" fmla="*/ 0 h 793"/>
                  <a:gd name="T12" fmla="*/ 2 w 859"/>
                  <a:gd name="T13" fmla="*/ 0 h 793"/>
                  <a:gd name="T14" fmla="*/ 3 w 859"/>
                  <a:gd name="T15" fmla="*/ 0 h 793"/>
                  <a:gd name="T16" fmla="*/ 3 w 859"/>
                  <a:gd name="T17" fmla="*/ 0 h 793"/>
                  <a:gd name="T18" fmla="*/ 2 w 859"/>
                  <a:gd name="T19" fmla="*/ 0 h 793"/>
                  <a:gd name="T20" fmla="*/ 1 w 859"/>
                  <a:gd name="T21" fmla="*/ 0 h 793"/>
                  <a:gd name="T22" fmla="*/ 0 w 859"/>
                  <a:gd name="T23" fmla="*/ 0 h 793"/>
                  <a:gd name="T24" fmla="*/ 1 w 859"/>
                  <a:gd name="T25" fmla="*/ 0 h 793"/>
                  <a:gd name="T26" fmla="*/ 1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1 w 859"/>
                  <a:gd name="T33" fmla="*/ 0 h 793"/>
                  <a:gd name="T34" fmla="*/ 1 w 859"/>
                  <a:gd name="T35" fmla="*/ 0 h 793"/>
                  <a:gd name="T36" fmla="*/ 1 w 859"/>
                  <a:gd name="T37" fmla="*/ 0 h 793"/>
                  <a:gd name="T38" fmla="*/ 1 w 859"/>
                  <a:gd name="T39" fmla="*/ 0 h 793"/>
                  <a:gd name="T40" fmla="*/ 2 w 859"/>
                  <a:gd name="T41" fmla="*/ 0 h 793"/>
                  <a:gd name="T42" fmla="*/ 2 w 859"/>
                  <a:gd name="T43" fmla="*/ 0 h 793"/>
                  <a:gd name="T44" fmla="*/ 1 w 859"/>
                  <a:gd name="T45" fmla="*/ 0 h 793"/>
                  <a:gd name="T46" fmla="*/ 1 w 859"/>
                  <a:gd name="T47" fmla="*/ 0 h 793"/>
                  <a:gd name="T48" fmla="*/ 2 w 859"/>
                  <a:gd name="T49" fmla="*/ 0 h 793"/>
                  <a:gd name="T50" fmla="*/ 3 w 859"/>
                  <a:gd name="T51" fmla="*/ 0 h 793"/>
                  <a:gd name="T52" fmla="*/ 2 w 859"/>
                  <a:gd name="T53" fmla="*/ 0 h 793"/>
                  <a:gd name="T54" fmla="*/ 2 w 859"/>
                  <a:gd name="T55" fmla="*/ 0 h 793"/>
                  <a:gd name="T56" fmla="*/ 2 w 859"/>
                  <a:gd name="T57" fmla="*/ 0 h 793"/>
                  <a:gd name="T58" fmla="*/ 2 w 859"/>
                  <a:gd name="T59" fmla="*/ 0 h 793"/>
                  <a:gd name="T60" fmla="*/ 1 w 859"/>
                  <a:gd name="T61" fmla="*/ 0 h 793"/>
                  <a:gd name="T62" fmla="*/ 1 w 859"/>
                  <a:gd name="T63" fmla="*/ 0 h 793"/>
                  <a:gd name="T64" fmla="*/ 3 w 859"/>
                  <a:gd name="T65" fmla="*/ 0 h 793"/>
                  <a:gd name="T66" fmla="*/ 4 w 859"/>
                  <a:gd name="T67" fmla="*/ 0 h 793"/>
                  <a:gd name="T68" fmla="*/ 3 w 859"/>
                  <a:gd name="T69" fmla="*/ 0 h 793"/>
                  <a:gd name="T70" fmla="*/ 4 w 859"/>
                  <a:gd name="T71" fmla="*/ 0 h 793"/>
                  <a:gd name="T72" fmla="*/ 5 w 859"/>
                  <a:gd name="T73" fmla="*/ 0 h 793"/>
                  <a:gd name="T74" fmla="*/ 5 w 859"/>
                  <a:gd name="T75" fmla="*/ 0 h 793"/>
                  <a:gd name="T76" fmla="*/ 4 w 859"/>
                  <a:gd name="T77" fmla="*/ 0 h 793"/>
                  <a:gd name="T78" fmla="*/ 4 w 859"/>
                  <a:gd name="T79" fmla="*/ 0 h 793"/>
                  <a:gd name="T80" fmla="*/ 4 w 859"/>
                  <a:gd name="T81" fmla="*/ 0 h 793"/>
                  <a:gd name="T82" fmla="*/ 4 w 859"/>
                  <a:gd name="T83" fmla="*/ 0 h 793"/>
                  <a:gd name="T84" fmla="*/ 5 w 859"/>
                  <a:gd name="T85" fmla="*/ 0 h 793"/>
                  <a:gd name="T86" fmla="*/ 6 w 859"/>
                  <a:gd name="T87" fmla="*/ 0 h 793"/>
                  <a:gd name="T88" fmla="*/ 6 w 859"/>
                  <a:gd name="T89" fmla="*/ 0 h 793"/>
                  <a:gd name="T90" fmla="*/ 6 w 859"/>
                  <a:gd name="T91" fmla="*/ 0 h 793"/>
                  <a:gd name="T92" fmla="*/ 6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9"/>
                  <a:gd name="T142" fmla="*/ 0 h 793"/>
                  <a:gd name="T143" fmla="*/ 859 w 859"/>
                  <a:gd name="T144" fmla="*/ 793 h 7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4" name="Freeform 269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5" name="Freeform 270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 w 174"/>
                  <a:gd name="T1" fmla="*/ 0 h 105"/>
                  <a:gd name="T2" fmla="*/ 1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1 w 174"/>
                  <a:gd name="T15" fmla="*/ 0 h 105"/>
                  <a:gd name="T16" fmla="*/ 1 w 174"/>
                  <a:gd name="T17" fmla="*/ 0 h 105"/>
                  <a:gd name="T18" fmla="*/ 1 w 174"/>
                  <a:gd name="T19" fmla="*/ 0 h 105"/>
                  <a:gd name="T20" fmla="*/ 1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6" name="Freeform 271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 w 174"/>
                  <a:gd name="T1" fmla="*/ 0 h 105"/>
                  <a:gd name="T2" fmla="*/ 1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1 w 174"/>
                  <a:gd name="T15" fmla="*/ 0 h 105"/>
                  <a:gd name="T16" fmla="*/ 1 w 174"/>
                  <a:gd name="T17" fmla="*/ 0 h 105"/>
                  <a:gd name="T18" fmla="*/ 1 w 174"/>
                  <a:gd name="T19" fmla="*/ 0 h 105"/>
                  <a:gd name="T20" fmla="*/ 1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4"/>
                  <a:gd name="T34" fmla="*/ 0 h 105"/>
                  <a:gd name="T35" fmla="*/ 174 w 174"/>
                  <a:gd name="T36" fmla="*/ 105 h 10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7" name="Freeform 272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71"/>
                  <a:gd name="T23" fmla="*/ 29 w 29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8" name="Freeform 273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2 w 174"/>
                  <a:gd name="T1" fmla="*/ 0 h 87"/>
                  <a:gd name="T2" fmla="*/ 2 w 174"/>
                  <a:gd name="T3" fmla="*/ 0 h 87"/>
                  <a:gd name="T4" fmla="*/ 2 w 174"/>
                  <a:gd name="T5" fmla="*/ 0 h 87"/>
                  <a:gd name="T6" fmla="*/ 1 w 174"/>
                  <a:gd name="T7" fmla="*/ 0 h 87"/>
                  <a:gd name="T8" fmla="*/ 1 w 174"/>
                  <a:gd name="T9" fmla="*/ 0 h 87"/>
                  <a:gd name="T10" fmla="*/ 1 w 174"/>
                  <a:gd name="T11" fmla="*/ 0 h 87"/>
                  <a:gd name="T12" fmla="*/ 1 w 174"/>
                  <a:gd name="T13" fmla="*/ 0 h 87"/>
                  <a:gd name="T14" fmla="*/ 1 w 174"/>
                  <a:gd name="T15" fmla="*/ 0 h 87"/>
                  <a:gd name="T16" fmla="*/ 1 w 174"/>
                  <a:gd name="T17" fmla="*/ 0 h 87"/>
                  <a:gd name="T18" fmla="*/ 1 w 174"/>
                  <a:gd name="T19" fmla="*/ 0 h 87"/>
                  <a:gd name="T20" fmla="*/ 1 w 174"/>
                  <a:gd name="T21" fmla="*/ 0 h 87"/>
                  <a:gd name="T22" fmla="*/ 1 w 174"/>
                  <a:gd name="T23" fmla="*/ 0 h 87"/>
                  <a:gd name="T24" fmla="*/ 1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1 w 174"/>
                  <a:gd name="T37" fmla="*/ 0 h 87"/>
                  <a:gd name="T38" fmla="*/ 1 w 174"/>
                  <a:gd name="T39" fmla="*/ 0 h 87"/>
                  <a:gd name="T40" fmla="*/ 1 w 174"/>
                  <a:gd name="T41" fmla="*/ 0 h 87"/>
                  <a:gd name="T42" fmla="*/ 2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"/>
                  <a:gd name="T67" fmla="*/ 0 h 87"/>
                  <a:gd name="T68" fmla="*/ 174 w 174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79" name="Freeform 274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2 w 174"/>
                  <a:gd name="T1" fmla="*/ 0 h 87"/>
                  <a:gd name="T2" fmla="*/ 2 w 174"/>
                  <a:gd name="T3" fmla="*/ 0 h 87"/>
                  <a:gd name="T4" fmla="*/ 2 w 174"/>
                  <a:gd name="T5" fmla="*/ 0 h 87"/>
                  <a:gd name="T6" fmla="*/ 1 w 174"/>
                  <a:gd name="T7" fmla="*/ 0 h 87"/>
                  <a:gd name="T8" fmla="*/ 1 w 174"/>
                  <a:gd name="T9" fmla="*/ 0 h 87"/>
                  <a:gd name="T10" fmla="*/ 1 w 174"/>
                  <a:gd name="T11" fmla="*/ 0 h 87"/>
                  <a:gd name="T12" fmla="*/ 1 w 174"/>
                  <a:gd name="T13" fmla="*/ 0 h 87"/>
                  <a:gd name="T14" fmla="*/ 1 w 174"/>
                  <a:gd name="T15" fmla="*/ 0 h 87"/>
                  <a:gd name="T16" fmla="*/ 1 w 174"/>
                  <a:gd name="T17" fmla="*/ 0 h 87"/>
                  <a:gd name="T18" fmla="*/ 1 w 174"/>
                  <a:gd name="T19" fmla="*/ 0 h 87"/>
                  <a:gd name="T20" fmla="*/ 1 w 174"/>
                  <a:gd name="T21" fmla="*/ 0 h 87"/>
                  <a:gd name="T22" fmla="*/ 1 w 174"/>
                  <a:gd name="T23" fmla="*/ 0 h 87"/>
                  <a:gd name="T24" fmla="*/ 1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1 w 174"/>
                  <a:gd name="T39" fmla="*/ 0 h 87"/>
                  <a:gd name="T40" fmla="*/ 1 w 174"/>
                  <a:gd name="T41" fmla="*/ 0 h 87"/>
                  <a:gd name="T42" fmla="*/ 1 w 174"/>
                  <a:gd name="T43" fmla="*/ 0 h 87"/>
                  <a:gd name="T44" fmla="*/ 2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4"/>
                  <a:gd name="T70" fmla="*/ 0 h 87"/>
                  <a:gd name="T71" fmla="*/ 174 w 174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0" name="Freeform 275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1" name="Freeform 276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  <a:gd name="T6" fmla="*/ 0 h 10"/>
                  <a:gd name="T7" fmla="*/ 10 h 10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2" name="Freeform 277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 w 116"/>
                  <a:gd name="T1" fmla="*/ 0 h 87"/>
                  <a:gd name="T2" fmla="*/ 1 w 116"/>
                  <a:gd name="T3" fmla="*/ 0 h 87"/>
                  <a:gd name="T4" fmla="*/ 1 w 116"/>
                  <a:gd name="T5" fmla="*/ 0 h 87"/>
                  <a:gd name="T6" fmla="*/ 1 w 116"/>
                  <a:gd name="T7" fmla="*/ 0 h 87"/>
                  <a:gd name="T8" fmla="*/ 1 w 116"/>
                  <a:gd name="T9" fmla="*/ 0 h 87"/>
                  <a:gd name="T10" fmla="*/ 1 w 116"/>
                  <a:gd name="T11" fmla="*/ 0 h 87"/>
                  <a:gd name="T12" fmla="*/ 1 w 116"/>
                  <a:gd name="T13" fmla="*/ 0 h 87"/>
                  <a:gd name="T14" fmla="*/ 1 w 116"/>
                  <a:gd name="T15" fmla="*/ 0 h 87"/>
                  <a:gd name="T16" fmla="*/ 1 w 116"/>
                  <a:gd name="T17" fmla="*/ 0 h 87"/>
                  <a:gd name="T18" fmla="*/ 1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1 w 116"/>
                  <a:gd name="T31" fmla="*/ 0 h 87"/>
                  <a:gd name="T32" fmla="*/ 1 w 116"/>
                  <a:gd name="T33" fmla="*/ 0 h 87"/>
                  <a:gd name="T34" fmla="*/ 1 w 116"/>
                  <a:gd name="T35" fmla="*/ 0 h 87"/>
                  <a:gd name="T36" fmla="*/ 1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3" name="Freeform 278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 w 116"/>
                  <a:gd name="T1" fmla="*/ 0 h 87"/>
                  <a:gd name="T2" fmla="*/ 1 w 116"/>
                  <a:gd name="T3" fmla="*/ 0 h 87"/>
                  <a:gd name="T4" fmla="*/ 1 w 116"/>
                  <a:gd name="T5" fmla="*/ 0 h 87"/>
                  <a:gd name="T6" fmla="*/ 1 w 116"/>
                  <a:gd name="T7" fmla="*/ 0 h 87"/>
                  <a:gd name="T8" fmla="*/ 1 w 116"/>
                  <a:gd name="T9" fmla="*/ 0 h 87"/>
                  <a:gd name="T10" fmla="*/ 1 w 116"/>
                  <a:gd name="T11" fmla="*/ 0 h 87"/>
                  <a:gd name="T12" fmla="*/ 1 w 116"/>
                  <a:gd name="T13" fmla="*/ 0 h 87"/>
                  <a:gd name="T14" fmla="*/ 1 w 116"/>
                  <a:gd name="T15" fmla="*/ 0 h 87"/>
                  <a:gd name="T16" fmla="*/ 1 w 116"/>
                  <a:gd name="T17" fmla="*/ 0 h 87"/>
                  <a:gd name="T18" fmla="*/ 1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1 w 116"/>
                  <a:gd name="T31" fmla="*/ 0 h 87"/>
                  <a:gd name="T32" fmla="*/ 1 w 116"/>
                  <a:gd name="T33" fmla="*/ 0 h 87"/>
                  <a:gd name="T34" fmla="*/ 1 w 116"/>
                  <a:gd name="T35" fmla="*/ 0 h 87"/>
                  <a:gd name="T36" fmla="*/ 1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6"/>
                  <a:gd name="T58" fmla="*/ 0 h 87"/>
                  <a:gd name="T59" fmla="*/ 116 w 116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rgbClr val="FFFF99"/>
              </a:solidFill>
              <a:ln w="31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4" name="Freeform 279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35"/>
                  <a:gd name="T26" fmla="*/ 48 w 48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5" name="Freeform 280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7 w 868"/>
                  <a:gd name="T1" fmla="*/ 0 h 1928"/>
                  <a:gd name="T2" fmla="*/ 6 w 868"/>
                  <a:gd name="T3" fmla="*/ 0 h 1928"/>
                  <a:gd name="T4" fmla="*/ 6 w 868"/>
                  <a:gd name="T5" fmla="*/ 0 h 1928"/>
                  <a:gd name="T6" fmla="*/ 5 w 868"/>
                  <a:gd name="T7" fmla="*/ 0 h 1928"/>
                  <a:gd name="T8" fmla="*/ 4 w 868"/>
                  <a:gd name="T9" fmla="*/ 0 h 1928"/>
                  <a:gd name="T10" fmla="*/ 4 w 868"/>
                  <a:gd name="T11" fmla="*/ 0 h 1928"/>
                  <a:gd name="T12" fmla="*/ 4 w 868"/>
                  <a:gd name="T13" fmla="*/ 0 h 1928"/>
                  <a:gd name="T14" fmla="*/ 3 w 868"/>
                  <a:gd name="T15" fmla="*/ 0 h 1928"/>
                  <a:gd name="T16" fmla="*/ 3 w 868"/>
                  <a:gd name="T17" fmla="*/ 0 h 1928"/>
                  <a:gd name="T18" fmla="*/ 3 w 868"/>
                  <a:gd name="T19" fmla="*/ 0 h 1928"/>
                  <a:gd name="T20" fmla="*/ 2 w 868"/>
                  <a:gd name="T21" fmla="*/ 0 h 1928"/>
                  <a:gd name="T22" fmla="*/ 2 w 868"/>
                  <a:gd name="T23" fmla="*/ 0 h 1928"/>
                  <a:gd name="T24" fmla="*/ 2 w 868"/>
                  <a:gd name="T25" fmla="*/ 1 h 1928"/>
                  <a:gd name="T26" fmla="*/ 0 w 868"/>
                  <a:gd name="T27" fmla="*/ 1 h 1928"/>
                  <a:gd name="T28" fmla="*/ 0 w 868"/>
                  <a:gd name="T29" fmla="*/ 1 h 1928"/>
                  <a:gd name="T30" fmla="*/ 0 w 868"/>
                  <a:gd name="T31" fmla="*/ 1 h 1928"/>
                  <a:gd name="T32" fmla="*/ 0 w 868"/>
                  <a:gd name="T33" fmla="*/ 1 h 1928"/>
                  <a:gd name="T34" fmla="*/ 0 w 868"/>
                  <a:gd name="T35" fmla="*/ 1 h 1928"/>
                  <a:gd name="T36" fmla="*/ 0 w 868"/>
                  <a:gd name="T37" fmla="*/ 1 h 1928"/>
                  <a:gd name="T38" fmla="*/ 0 w 868"/>
                  <a:gd name="T39" fmla="*/ 1 h 1928"/>
                  <a:gd name="T40" fmla="*/ 1 w 868"/>
                  <a:gd name="T41" fmla="*/ 1 h 1928"/>
                  <a:gd name="T42" fmla="*/ 2 w 868"/>
                  <a:gd name="T43" fmla="*/ 1 h 1928"/>
                  <a:gd name="T44" fmla="*/ 2 w 868"/>
                  <a:gd name="T45" fmla="*/ 1 h 1928"/>
                  <a:gd name="T46" fmla="*/ 2 w 868"/>
                  <a:gd name="T47" fmla="*/ 0 h 1928"/>
                  <a:gd name="T48" fmla="*/ 2 w 868"/>
                  <a:gd name="T49" fmla="*/ 0 h 1928"/>
                  <a:gd name="T50" fmla="*/ 2 w 868"/>
                  <a:gd name="T51" fmla="*/ 0 h 1928"/>
                  <a:gd name="T52" fmla="*/ 2 w 868"/>
                  <a:gd name="T53" fmla="*/ 0 h 1928"/>
                  <a:gd name="T54" fmla="*/ 3 w 868"/>
                  <a:gd name="T55" fmla="*/ 0 h 1928"/>
                  <a:gd name="T56" fmla="*/ 3 w 868"/>
                  <a:gd name="T57" fmla="*/ 0 h 1928"/>
                  <a:gd name="T58" fmla="*/ 4 w 868"/>
                  <a:gd name="T59" fmla="*/ 0 h 1928"/>
                  <a:gd name="T60" fmla="*/ 5 w 868"/>
                  <a:gd name="T61" fmla="*/ 0 h 1928"/>
                  <a:gd name="T62" fmla="*/ 5 w 868"/>
                  <a:gd name="T63" fmla="*/ 0 h 1928"/>
                  <a:gd name="T64" fmla="*/ 6 w 868"/>
                  <a:gd name="T65" fmla="*/ 0 h 1928"/>
                  <a:gd name="T66" fmla="*/ 6 w 868"/>
                  <a:gd name="T67" fmla="*/ 0 h 1928"/>
                  <a:gd name="T68" fmla="*/ 7 w 868"/>
                  <a:gd name="T69" fmla="*/ 0 h 1928"/>
                  <a:gd name="T70" fmla="*/ 7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8"/>
                  <a:gd name="T109" fmla="*/ 0 h 1928"/>
                  <a:gd name="T110" fmla="*/ 868 w 868"/>
                  <a:gd name="T111" fmla="*/ 1928 h 19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6" name="Freeform 281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9 w 1092"/>
                  <a:gd name="T1" fmla="*/ 0 h 2006"/>
                  <a:gd name="T2" fmla="*/ 8 w 1092"/>
                  <a:gd name="T3" fmla="*/ 0 h 2006"/>
                  <a:gd name="T4" fmla="*/ 7 w 1092"/>
                  <a:gd name="T5" fmla="*/ 0 h 2006"/>
                  <a:gd name="T6" fmla="*/ 6 w 1092"/>
                  <a:gd name="T7" fmla="*/ 0 h 2006"/>
                  <a:gd name="T8" fmla="*/ 5 w 1092"/>
                  <a:gd name="T9" fmla="*/ 0 h 2006"/>
                  <a:gd name="T10" fmla="*/ 5 w 1092"/>
                  <a:gd name="T11" fmla="*/ 0 h 2006"/>
                  <a:gd name="T12" fmla="*/ 4 w 1092"/>
                  <a:gd name="T13" fmla="*/ 0 h 2006"/>
                  <a:gd name="T14" fmla="*/ 4 w 1092"/>
                  <a:gd name="T15" fmla="*/ 0 h 2006"/>
                  <a:gd name="T16" fmla="*/ 3 w 1092"/>
                  <a:gd name="T17" fmla="*/ 0 h 2006"/>
                  <a:gd name="T18" fmla="*/ 3 w 1092"/>
                  <a:gd name="T19" fmla="*/ 0 h 2006"/>
                  <a:gd name="T20" fmla="*/ 3 w 1092"/>
                  <a:gd name="T21" fmla="*/ 0 h 2006"/>
                  <a:gd name="T22" fmla="*/ 3 w 1092"/>
                  <a:gd name="T23" fmla="*/ 0 h 2006"/>
                  <a:gd name="T24" fmla="*/ 3 w 1092"/>
                  <a:gd name="T25" fmla="*/ 1 h 2006"/>
                  <a:gd name="T26" fmla="*/ 1 w 1092"/>
                  <a:gd name="T27" fmla="*/ 1 h 2006"/>
                  <a:gd name="T28" fmla="*/ 1 w 1092"/>
                  <a:gd name="T29" fmla="*/ 1 h 2006"/>
                  <a:gd name="T30" fmla="*/ 1 w 1092"/>
                  <a:gd name="T31" fmla="*/ 1 h 2006"/>
                  <a:gd name="T32" fmla="*/ 0 w 1092"/>
                  <a:gd name="T33" fmla="*/ 1 h 2006"/>
                  <a:gd name="T34" fmla="*/ 0 w 1092"/>
                  <a:gd name="T35" fmla="*/ 1 h 2006"/>
                  <a:gd name="T36" fmla="*/ 0 w 1092"/>
                  <a:gd name="T37" fmla="*/ 1 h 2006"/>
                  <a:gd name="T38" fmla="*/ 0 w 1092"/>
                  <a:gd name="T39" fmla="*/ 1 h 2006"/>
                  <a:gd name="T40" fmla="*/ 0 w 1092"/>
                  <a:gd name="T41" fmla="*/ 1 h 2006"/>
                  <a:gd name="T42" fmla="*/ 0 w 1092"/>
                  <a:gd name="T43" fmla="*/ 1 h 2006"/>
                  <a:gd name="T44" fmla="*/ 0 w 1092"/>
                  <a:gd name="T45" fmla="*/ 1 h 2006"/>
                  <a:gd name="T46" fmla="*/ 0 w 1092"/>
                  <a:gd name="T47" fmla="*/ 1 h 2006"/>
                  <a:gd name="T48" fmla="*/ 0 w 1092"/>
                  <a:gd name="T49" fmla="*/ 1 h 2006"/>
                  <a:gd name="T50" fmla="*/ 2 w 1092"/>
                  <a:gd name="T51" fmla="*/ 1 h 2006"/>
                  <a:gd name="T52" fmla="*/ 2 w 1092"/>
                  <a:gd name="T53" fmla="*/ 1 h 2006"/>
                  <a:gd name="T54" fmla="*/ 2 w 1092"/>
                  <a:gd name="T55" fmla="*/ 1 h 2006"/>
                  <a:gd name="T56" fmla="*/ 2 w 1092"/>
                  <a:gd name="T57" fmla="*/ 0 h 2006"/>
                  <a:gd name="T58" fmla="*/ 2 w 1092"/>
                  <a:gd name="T59" fmla="*/ 0 h 2006"/>
                  <a:gd name="T60" fmla="*/ 2 w 1092"/>
                  <a:gd name="T61" fmla="*/ 0 h 2006"/>
                  <a:gd name="T62" fmla="*/ 3 w 1092"/>
                  <a:gd name="T63" fmla="*/ 0 h 2006"/>
                  <a:gd name="T64" fmla="*/ 3 w 1092"/>
                  <a:gd name="T65" fmla="*/ 0 h 2006"/>
                  <a:gd name="T66" fmla="*/ 4 w 1092"/>
                  <a:gd name="T67" fmla="*/ 0 h 2006"/>
                  <a:gd name="T68" fmla="*/ 4 w 1092"/>
                  <a:gd name="T69" fmla="*/ 0 h 2006"/>
                  <a:gd name="T70" fmla="*/ 5 w 1092"/>
                  <a:gd name="T71" fmla="*/ 0 h 2006"/>
                  <a:gd name="T72" fmla="*/ 5 w 1092"/>
                  <a:gd name="T73" fmla="*/ 0 h 2006"/>
                  <a:gd name="T74" fmla="*/ 6 w 1092"/>
                  <a:gd name="T75" fmla="*/ 0 h 2006"/>
                  <a:gd name="T76" fmla="*/ 7 w 1092"/>
                  <a:gd name="T77" fmla="*/ 0 h 2006"/>
                  <a:gd name="T78" fmla="*/ 8 w 1092"/>
                  <a:gd name="T79" fmla="*/ 0 h 2006"/>
                  <a:gd name="T80" fmla="*/ 9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92"/>
                  <a:gd name="T124" fmla="*/ 0 h 2006"/>
                  <a:gd name="T125" fmla="*/ 1092 w 1092"/>
                  <a:gd name="T126" fmla="*/ 2006 h 20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7" name="Freeform 282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1 w 69"/>
                  <a:gd name="T1" fmla="*/ 0 h 62"/>
                  <a:gd name="T2" fmla="*/ 1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1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62"/>
                  <a:gd name="T26" fmla="*/ 69 w 69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8" name="Freeform 283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3 w 329"/>
                  <a:gd name="T1" fmla="*/ 0 h 306"/>
                  <a:gd name="T2" fmla="*/ 2 w 329"/>
                  <a:gd name="T3" fmla="*/ 0 h 306"/>
                  <a:gd name="T4" fmla="*/ 2 w 329"/>
                  <a:gd name="T5" fmla="*/ 0 h 306"/>
                  <a:gd name="T6" fmla="*/ 1 w 329"/>
                  <a:gd name="T7" fmla="*/ 0 h 306"/>
                  <a:gd name="T8" fmla="*/ 1 w 329"/>
                  <a:gd name="T9" fmla="*/ 0 h 306"/>
                  <a:gd name="T10" fmla="*/ 1 w 329"/>
                  <a:gd name="T11" fmla="*/ 0 h 306"/>
                  <a:gd name="T12" fmla="*/ 1 w 329"/>
                  <a:gd name="T13" fmla="*/ 0 h 306"/>
                  <a:gd name="T14" fmla="*/ 1 w 329"/>
                  <a:gd name="T15" fmla="*/ 0 h 306"/>
                  <a:gd name="T16" fmla="*/ 1 w 329"/>
                  <a:gd name="T17" fmla="*/ 0 h 306"/>
                  <a:gd name="T18" fmla="*/ 1 w 329"/>
                  <a:gd name="T19" fmla="*/ 0 h 306"/>
                  <a:gd name="T20" fmla="*/ 2 w 329"/>
                  <a:gd name="T21" fmla="*/ 0 h 306"/>
                  <a:gd name="T22" fmla="*/ 2 w 329"/>
                  <a:gd name="T23" fmla="*/ 0 h 306"/>
                  <a:gd name="T24" fmla="*/ 2 w 329"/>
                  <a:gd name="T25" fmla="*/ 0 h 306"/>
                  <a:gd name="T26" fmla="*/ 2 w 329"/>
                  <a:gd name="T27" fmla="*/ 0 h 306"/>
                  <a:gd name="T28" fmla="*/ 1 w 329"/>
                  <a:gd name="T29" fmla="*/ 0 h 306"/>
                  <a:gd name="T30" fmla="*/ 1 w 329"/>
                  <a:gd name="T31" fmla="*/ 0 h 306"/>
                  <a:gd name="T32" fmla="*/ 1 w 329"/>
                  <a:gd name="T33" fmla="*/ 0 h 306"/>
                  <a:gd name="T34" fmla="*/ 1 w 329"/>
                  <a:gd name="T35" fmla="*/ 0 h 306"/>
                  <a:gd name="T36" fmla="*/ 1 w 329"/>
                  <a:gd name="T37" fmla="*/ 0 h 306"/>
                  <a:gd name="T38" fmla="*/ 1 w 329"/>
                  <a:gd name="T39" fmla="*/ 0 h 306"/>
                  <a:gd name="T40" fmla="*/ 1 w 329"/>
                  <a:gd name="T41" fmla="*/ 0 h 306"/>
                  <a:gd name="T42" fmla="*/ 1 w 329"/>
                  <a:gd name="T43" fmla="*/ 0 h 306"/>
                  <a:gd name="T44" fmla="*/ 1 w 329"/>
                  <a:gd name="T45" fmla="*/ 0 h 306"/>
                  <a:gd name="T46" fmla="*/ 1 w 329"/>
                  <a:gd name="T47" fmla="*/ 0 h 306"/>
                  <a:gd name="T48" fmla="*/ 1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1 w 329"/>
                  <a:gd name="T67" fmla="*/ 0 h 306"/>
                  <a:gd name="T68" fmla="*/ 1 w 329"/>
                  <a:gd name="T69" fmla="*/ 0 h 306"/>
                  <a:gd name="T70" fmla="*/ 1 w 329"/>
                  <a:gd name="T71" fmla="*/ 0 h 306"/>
                  <a:gd name="T72" fmla="*/ 1 w 329"/>
                  <a:gd name="T73" fmla="*/ 0 h 306"/>
                  <a:gd name="T74" fmla="*/ 1 w 329"/>
                  <a:gd name="T75" fmla="*/ 0 h 306"/>
                  <a:gd name="T76" fmla="*/ 2 w 329"/>
                  <a:gd name="T77" fmla="*/ 0 h 306"/>
                  <a:gd name="T78" fmla="*/ 2 w 329"/>
                  <a:gd name="T79" fmla="*/ 0 h 306"/>
                  <a:gd name="T80" fmla="*/ 3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306"/>
                  <a:gd name="T125" fmla="*/ 329 w 329"/>
                  <a:gd name="T126" fmla="*/ 306 h 3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89" name="Freeform 284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 w 154"/>
                  <a:gd name="T1" fmla="*/ 0 h 122"/>
                  <a:gd name="T2" fmla="*/ 1 w 154"/>
                  <a:gd name="T3" fmla="*/ 0 h 122"/>
                  <a:gd name="T4" fmla="*/ 1 w 154"/>
                  <a:gd name="T5" fmla="*/ 0 h 122"/>
                  <a:gd name="T6" fmla="*/ 1 w 154"/>
                  <a:gd name="T7" fmla="*/ 0 h 122"/>
                  <a:gd name="T8" fmla="*/ 1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1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22"/>
                  <a:gd name="T29" fmla="*/ 154 w 154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0" name="Freeform 285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1 w 87"/>
                  <a:gd name="T1" fmla="*/ 0 h 52"/>
                  <a:gd name="T2" fmla="*/ 1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1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52"/>
                  <a:gd name="T23" fmla="*/ 87 w 8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1" name="Freeform 286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1 w 48"/>
                  <a:gd name="T1" fmla="*/ 0 h 54"/>
                  <a:gd name="T2" fmla="*/ 1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1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4"/>
                  <a:gd name="T29" fmla="*/ 48 w 4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2" name="Freeform 287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2 w 203"/>
                  <a:gd name="T1" fmla="*/ 0 h 103"/>
                  <a:gd name="T2" fmla="*/ 2 w 203"/>
                  <a:gd name="T3" fmla="*/ 0 h 103"/>
                  <a:gd name="T4" fmla="*/ 1 w 203"/>
                  <a:gd name="T5" fmla="*/ 0 h 103"/>
                  <a:gd name="T6" fmla="*/ 1 w 203"/>
                  <a:gd name="T7" fmla="*/ 0 h 103"/>
                  <a:gd name="T8" fmla="*/ 1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1 w 203"/>
                  <a:gd name="T21" fmla="*/ 0 h 103"/>
                  <a:gd name="T22" fmla="*/ 1 w 203"/>
                  <a:gd name="T23" fmla="*/ 0 h 103"/>
                  <a:gd name="T24" fmla="*/ 1 w 203"/>
                  <a:gd name="T25" fmla="*/ 0 h 103"/>
                  <a:gd name="T26" fmla="*/ 2 w 203"/>
                  <a:gd name="T27" fmla="*/ 0 h 103"/>
                  <a:gd name="T28" fmla="*/ 2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3"/>
                  <a:gd name="T46" fmla="*/ 0 h 103"/>
                  <a:gd name="T47" fmla="*/ 203 w 203"/>
                  <a:gd name="T48" fmla="*/ 103 h 1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3" name="Freeform 288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70"/>
                  <a:gd name="T35" fmla="*/ 57 w 57"/>
                  <a:gd name="T36" fmla="*/ 70 h 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4" name="Freeform 289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53"/>
                  <a:gd name="T26" fmla="*/ 39 w 39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5" name="Freeform 290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1"/>
                  <a:gd name="T26" fmla="*/ 48 w 48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6" name="Freeform 291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45"/>
                  <a:gd name="T26" fmla="*/ 39 w 39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7" name="Freeform 292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5"/>
                  <a:gd name="T23" fmla="*/ 39 w 3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8" name="Freeform 293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1 w 224"/>
                  <a:gd name="T1" fmla="*/ 0 h 192"/>
                  <a:gd name="T2" fmla="*/ 2 w 224"/>
                  <a:gd name="T3" fmla="*/ 0 h 192"/>
                  <a:gd name="T4" fmla="*/ 1 w 224"/>
                  <a:gd name="T5" fmla="*/ 0 h 192"/>
                  <a:gd name="T6" fmla="*/ 1 w 224"/>
                  <a:gd name="T7" fmla="*/ 0 h 192"/>
                  <a:gd name="T8" fmla="*/ 1 w 224"/>
                  <a:gd name="T9" fmla="*/ 0 h 192"/>
                  <a:gd name="T10" fmla="*/ 1 w 224"/>
                  <a:gd name="T11" fmla="*/ 0 h 192"/>
                  <a:gd name="T12" fmla="*/ 1 w 224"/>
                  <a:gd name="T13" fmla="*/ 0 h 192"/>
                  <a:gd name="T14" fmla="*/ 1 w 224"/>
                  <a:gd name="T15" fmla="*/ 0 h 192"/>
                  <a:gd name="T16" fmla="*/ 1 w 224"/>
                  <a:gd name="T17" fmla="*/ 0 h 192"/>
                  <a:gd name="T18" fmla="*/ 1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1 w 224"/>
                  <a:gd name="T31" fmla="*/ 0 h 192"/>
                  <a:gd name="T32" fmla="*/ 1 w 224"/>
                  <a:gd name="T33" fmla="*/ 0 h 192"/>
                  <a:gd name="T34" fmla="*/ 1 w 224"/>
                  <a:gd name="T35" fmla="*/ 0 h 192"/>
                  <a:gd name="T36" fmla="*/ 1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192"/>
                  <a:gd name="T59" fmla="*/ 224 w 224"/>
                  <a:gd name="T60" fmla="*/ 192 h 1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99" name="Freeform 294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 w 126"/>
                  <a:gd name="T1" fmla="*/ 0 h 200"/>
                  <a:gd name="T2" fmla="*/ 1 w 126"/>
                  <a:gd name="T3" fmla="*/ 0 h 200"/>
                  <a:gd name="T4" fmla="*/ 1 w 126"/>
                  <a:gd name="T5" fmla="*/ 0 h 200"/>
                  <a:gd name="T6" fmla="*/ 1 w 126"/>
                  <a:gd name="T7" fmla="*/ 0 h 200"/>
                  <a:gd name="T8" fmla="*/ 1 w 126"/>
                  <a:gd name="T9" fmla="*/ 0 h 200"/>
                  <a:gd name="T10" fmla="*/ 1 w 126"/>
                  <a:gd name="T11" fmla="*/ 0 h 200"/>
                  <a:gd name="T12" fmla="*/ 1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1 w 126"/>
                  <a:gd name="T29" fmla="*/ 0 h 200"/>
                  <a:gd name="T30" fmla="*/ 1 w 126"/>
                  <a:gd name="T31" fmla="*/ 0 h 200"/>
                  <a:gd name="T32" fmla="*/ 1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6"/>
                  <a:gd name="T52" fmla="*/ 0 h 200"/>
                  <a:gd name="T53" fmla="*/ 126 w 126"/>
                  <a:gd name="T54" fmla="*/ 200 h 2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0" name="Freeform 295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1 w 68"/>
                  <a:gd name="T1" fmla="*/ 0 h 70"/>
                  <a:gd name="T2" fmla="*/ 1 w 68"/>
                  <a:gd name="T3" fmla="*/ 0 h 70"/>
                  <a:gd name="T4" fmla="*/ 1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1 w 68"/>
                  <a:gd name="T17" fmla="*/ 0 h 70"/>
                  <a:gd name="T18" fmla="*/ 1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70"/>
                  <a:gd name="T32" fmla="*/ 68 w 68"/>
                  <a:gd name="T33" fmla="*/ 70 h 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1" name="Freeform 296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6"/>
                  <a:gd name="T29" fmla="*/ 49 w 49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2" name="Freeform 297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1 w 213"/>
                  <a:gd name="T1" fmla="*/ 0 h 470"/>
                  <a:gd name="T2" fmla="*/ 1 w 213"/>
                  <a:gd name="T3" fmla="*/ 0 h 470"/>
                  <a:gd name="T4" fmla="*/ 1 w 213"/>
                  <a:gd name="T5" fmla="*/ 0 h 470"/>
                  <a:gd name="T6" fmla="*/ 1 w 213"/>
                  <a:gd name="T7" fmla="*/ 0 h 470"/>
                  <a:gd name="T8" fmla="*/ 1 w 213"/>
                  <a:gd name="T9" fmla="*/ 0 h 470"/>
                  <a:gd name="T10" fmla="*/ 1 w 213"/>
                  <a:gd name="T11" fmla="*/ 0 h 470"/>
                  <a:gd name="T12" fmla="*/ 1 w 213"/>
                  <a:gd name="T13" fmla="*/ 0 h 470"/>
                  <a:gd name="T14" fmla="*/ 1 w 213"/>
                  <a:gd name="T15" fmla="*/ 0 h 470"/>
                  <a:gd name="T16" fmla="*/ 1 w 213"/>
                  <a:gd name="T17" fmla="*/ 0 h 470"/>
                  <a:gd name="T18" fmla="*/ 1 w 213"/>
                  <a:gd name="T19" fmla="*/ 0 h 470"/>
                  <a:gd name="T20" fmla="*/ 1 w 213"/>
                  <a:gd name="T21" fmla="*/ 0 h 470"/>
                  <a:gd name="T22" fmla="*/ 1 w 213"/>
                  <a:gd name="T23" fmla="*/ 0 h 470"/>
                  <a:gd name="T24" fmla="*/ 1 w 213"/>
                  <a:gd name="T25" fmla="*/ 0 h 470"/>
                  <a:gd name="T26" fmla="*/ 1 w 213"/>
                  <a:gd name="T27" fmla="*/ 0 h 470"/>
                  <a:gd name="T28" fmla="*/ 1 w 213"/>
                  <a:gd name="T29" fmla="*/ 0 h 470"/>
                  <a:gd name="T30" fmla="*/ 1 w 213"/>
                  <a:gd name="T31" fmla="*/ 0 h 470"/>
                  <a:gd name="T32" fmla="*/ 1 w 213"/>
                  <a:gd name="T33" fmla="*/ 0 h 470"/>
                  <a:gd name="T34" fmla="*/ 1 w 213"/>
                  <a:gd name="T35" fmla="*/ 0 h 470"/>
                  <a:gd name="T36" fmla="*/ 2 w 213"/>
                  <a:gd name="T37" fmla="*/ 0 h 470"/>
                  <a:gd name="T38" fmla="*/ 1 w 213"/>
                  <a:gd name="T39" fmla="*/ 0 h 470"/>
                  <a:gd name="T40" fmla="*/ 1 w 213"/>
                  <a:gd name="T41" fmla="*/ 0 h 470"/>
                  <a:gd name="T42" fmla="*/ 1 w 213"/>
                  <a:gd name="T43" fmla="*/ 0 h 470"/>
                  <a:gd name="T44" fmla="*/ 1 w 213"/>
                  <a:gd name="T45" fmla="*/ 0 h 470"/>
                  <a:gd name="T46" fmla="*/ 1 w 213"/>
                  <a:gd name="T47" fmla="*/ 0 h 470"/>
                  <a:gd name="T48" fmla="*/ 1 w 213"/>
                  <a:gd name="T49" fmla="*/ 0 h 470"/>
                  <a:gd name="T50" fmla="*/ 1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1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3"/>
                  <a:gd name="T100" fmla="*/ 0 h 470"/>
                  <a:gd name="T101" fmla="*/ 213 w 213"/>
                  <a:gd name="T102" fmla="*/ 470 h 4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3" name="Freeform 298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2 w 203"/>
                  <a:gd name="T1" fmla="*/ 0 h 462"/>
                  <a:gd name="T2" fmla="*/ 2 w 203"/>
                  <a:gd name="T3" fmla="*/ 0 h 462"/>
                  <a:gd name="T4" fmla="*/ 1 w 203"/>
                  <a:gd name="T5" fmla="*/ 0 h 462"/>
                  <a:gd name="T6" fmla="*/ 1 w 203"/>
                  <a:gd name="T7" fmla="*/ 0 h 462"/>
                  <a:gd name="T8" fmla="*/ 1 w 203"/>
                  <a:gd name="T9" fmla="*/ 0 h 462"/>
                  <a:gd name="T10" fmla="*/ 2 w 203"/>
                  <a:gd name="T11" fmla="*/ 0 h 462"/>
                  <a:gd name="T12" fmla="*/ 2 w 203"/>
                  <a:gd name="T13" fmla="*/ 0 h 462"/>
                  <a:gd name="T14" fmla="*/ 1 w 203"/>
                  <a:gd name="T15" fmla="*/ 0 h 462"/>
                  <a:gd name="T16" fmla="*/ 1 w 203"/>
                  <a:gd name="T17" fmla="*/ 0 h 462"/>
                  <a:gd name="T18" fmla="*/ 1 w 203"/>
                  <a:gd name="T19" fmla="*/ 0 h 462"/>
                  <a:gd name="T20" fmla="*/ 1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1 w 203"/>
                  <a:gd name="T29" fmla="*/ 0 h 462"/>
                  <a:gd name="T30" fmla="*/ 1 w 203"/>
                  <a:gd name="T31" fmla="*/ 0 h 462"/>
                  <a:gd name="T32" fmla="*/ 1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1 w 203"/>
                  <a:gd name="T43" fmla="*/ 0 h 462"/>
                  <a:gd name="T44" fmla="*/ 1 w 203"/>
                  <a:gd name="T45" fmla="*/ 0 h 462"/>
                  <a:gd name="T46" fmla="*/ 1 w 203"/>
                  <a:gd name="T47" fmla="*/ 0 h 462"/>
                  <a:gd name="T48" fmla="*/ 1 w 203"/>
                  <a:gd name="T49" fmla="*/ 0 h 462"/>
                  <a:gd name="T50" fmla="*/ 1 w 203"/>
                  <a:gd name="T51" fmla="*/ 0 h 462"/>
                  <a:gd name="T52" fmla="*/ 1 w 203"/>
                  <a:gd name="T53" fmla="*/ 0 h 462"/>
                  <a:gd name="T54" fmla="*/ 1 w 203"/>
                  <a:gd name="T55" fmla="*/ 0 h 462"/>
                  <a:gd name="T56" fmla="*/ 1 w 203"/>
                  <a:gd name="T57" fmla="*/ 0 h 462"/>
                  <a:gd name="T58" fmla="*/ 1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1 w 203"/>
                  <a:gd name="T67" fmla="*/ 0 h 462"/>
                  <a:gd name="T68" fmla="*/ 1 w 203"/>
                  <a:gd name="T69" fmla="*/ 0 h 462"/>
                  <a:gd name="T70" fmla="*/ 1 w 203"/>
                  <a:gd name="T71" fmla="*/ 0 h 462"/>
                  <a:gd name="T72" fmla="*/ 1 w 203"/>
                  <a:gd name="T73" fmla="*/ 0 h 462"/>
                  <a:gd name="T74" fmla="*/ 1 w 203"/>
                  <a:gd name="T75" fmla="*/ 0 h 462"/>
                  <a:gd name="T76" fmla="*/ 1 w 203"/>
                  <a:gd name="T77" fmla="*/ 0 h 462"/>
                  <a:gd name="T78" fmla="*/ 1 w 203"/>
                  <a:gd name="T79" fmla="*/ 0 h 462"/>
                  <a:gd name="T80" fmla="*/ 1 w 203"/>
                  <a:gd name="T81" fmla="*/ 0 h 462"/>
                  <a:gd name="T82" fmla="*/ 1 w 203"/>
                  <a:gd name="T83" fmla="*/ 0 h 462"/>
                  <a:gd name="T84" fmla="*/ 1 w 203"/>
                  <a:gd name="T85" fmla="*/ 0 h 462"/>
                  <a:gd name="T86" fmla="*/ 1 w 203"/>
                  <a:gd name="T87" fmla="*/ 0 h 462"/>
                  <a:gd name="T88" fmla="*/ 1 w 203"/>
                  <a:gd name="T89" fmla="*/ 0 h 462"/>
                  <a:gd name="T90" fmla="*/ 1 w 203"/>
                  <a:gd name="T91" fmla="*/ 0 h 462"/>
                  <a:gd name="T92" fmla="*/ 1 w 203"/>
                  <a:gd name="T93" fmla="*/ 0 h 462"/>
                  <a:gd name="T94" fmla="*/ 1 w 203"/>
                  <a:gd name="T95" fmla="*/ 0 h 462"/>
                  <a:gd name="T96" fmla="*/ 1 w 203"/>
                  <a:gd name="T97" fmla="*/ 0 h 462"/>
                  <a:gd name="T98" fmla="*/ 1 w 203"/>
                  <a:gd name="T99" fmla="*/ 0 h 462"/>
                  <a:gd name="T100" fmla="*/ 1 w 203"/>
                  <a:gd name="T101" fmla="*/ 0 h 462"/>
                  <a:gd name="T102" fmla="*/ 2 w 203"/>
                  <a:gd name="T103" fmla="*/ 0 h 462"/>
                  <a:gd name="T104" fmla="*/ 2 w 203"/>
                  <a:gd name="T105" fmla="*/ 0 h 462"/>
                  <a:gd name="T106" fmla="*/ 2 w 203"/>
                  <a:gd name="T107" fmla="*/ 0 h 462"/>
                  <a:gd name="T108" fmla="*/ 2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03"/>
                  <a:gd name="T166" fmla="*/ 0 h 462"/>
                  <a:gd name="T167" fmla="*/ 203 w 203"/>
                  <a:gd name="T168" fmla="*/ 462 h 4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4" name="Freeform 299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1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1 w 107"/>
                  <a:gd name="T13" fmla="*/ 0 h 87"/>
                  <a:gd name="T14" fmla="*/ 1 w 107"/>
                  <a:gd name="T15" fmla="*/ 0 h 87"/>
                  <a:gd name="T16" fmla="*/ 1 w 107"/>
                  <a:gd name="T17" fmla="*/ 0 h 87"/>
                  <a:gd name="T18" fmla="*/ 1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87"/>
                  <a:gd name="T32" fmla="*/ 107 w 10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5" name="Freeform 300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 w 185"/>
                  <a:gd name="T1" fmla="*/ 0 h 18"/>
                  <a:gd name="T2" fmla="*/ 1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1 w 185"/>
                  <a:gd name="T11" fmla="*/ 0 h 18"/>
                  <a:gd name="T12" fmla="*/ 1 w 185"/>
                  <a:gd name="T13" fmla="*/ 0 h 18"/>
                  <a:gd name="T14" fmla="*/ 1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5"/>
                  <a:gd name="T25" fmla="*/ 0 h 18"/>
                  <a:gd name="T26" fmla="*/ 185 w 185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6" name="Freeform 301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 w 299"/>
                  <a:gd name="T1" fmla="*/ 0 h 60"/>
                  <a:gd name="T2" fmla="*/ 2 w 299"/>
                  <a:gd name="T3" fmla="*/ 0 h 60"/>
                  <a:gd name="T4" fmla="*/ 2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2 w 299"/>
                  <a:gd name="T15" fmla="*/ 0 h 60"/>
                  <a:gd name="T16" fmla="*/ 2 w 299"/>
                  <a:gd name="T17" fmla="*/ 0 h 60"/>
                  <a:gd name="T18" fmla="*/ 2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9"/>
                  <a:gd name="T31" fmla="*/ 0 h 60"/>
                  <a:gd name="T32" fmla="*/ 299 w 29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7" name="Freeform 302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2 w 183"/>
                  <a:gd name="T1" fmla="*/ 0 h 16"/>
                  <a:gd name="T2" fmla="*/ 1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1 w 183"/>
                  <a:gd name="T9" fmla="*/ 0 h 16"/>
                  <a:gd name="T10" fmla="*/ 2 w 183"/>
                  <a:gd name="T11" fmla="*/ 0 h 16"/>
                  <a:gd name="T12" fmla="*/ 2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3"/>
                  <a:gd name="T22" fmla="*/ 0 h 16"/>
                  <a:gd name="T23" fmla="*/ 183 w 18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8" name="Freeform 303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42 h 4316"/>
                  <a:gd name="T2" fmla="*/ 0 w 4809"/>
                  <a:gd name="T3" fmla="*/ 43 h 4316"/>
                  <a:gd name="T4" fmla="*/ 0 w 4809"/>
                  <a:gd name="T5" fmla="*/ 42 h 4316"/>
                  <a:gd name="T6" fmla="*/ 0 w 4809"/>
                  <a:gd name="T7" fmla="*/ 42 h 4316"/>
                  <a:gd name="T8" fmla="*/ 0 w 4809"/>
                  <a:gd name="T9" fmla="*/ 42 h 4316"/>
                  <a:gd name="T10" fmla="*/ 0 w 4809"/>
                  <a:gd name="T11" fmla="*/ 42 h 4316"/>
                  <a:gd name="T12" fmla="*/ 0 w 4809"/>
                  <a:gd name="T13" fmla="*/ 39 h 4316"/>
                  <a:gd name="T14" fmla="*/ 0 w 4809"/>
                  <a:gd name="T15" fmla="*/ 39 h 4316"/>
                  <a:gd name="T16" fmla="*/ 0 w 4809"/>
                  <a:gd name="T17" fmla="*/ 39 h 4316"/>
                  <a:gd name="T18" fmla="*/ 0 w 4809"/>
                  <a:gd name="T19" fmla="*/ 39 h 4316"/>
                  <a:gd name="T20" fmla="*/ 0 w 4809"/>
                  <a:gd name="T21" fmla="*/ 39 h 4316"/>
                  <a:gd name="T22" fmla="*/ 0 w 4809"/>
                  <a:gd name="T23" fmla="*/ 38 h 4316"/>
                  <a:gd name="T24" fmla="*/ 1 w 4809"/>
                  <a:gd name="T25" fmla="*/ 39 h 4316"/>
                  <a:gd name="T26" fmla="*/ 1 w 4809"/>
                  <a:gd name="T27" fmla="*/ 38 h 4316"/>
                  <a:gd name="T28" fmla="*/ 1 w 4809"/>
                  <a:gd name="T29" fmla="*/ 38 h 4316"/>
                  <a:gd name="T30" fmla="*/ 1 w 4809"/>
                  <a:gd name="T31" fmla="*/ 38 h 4316"/>
                  <a:gd name="T32" fmla="*/ 1 w 4809"/>
                  <a:gd name="T33" fmla="*/ 37 h 4316"/>
                  <a:gd name="T34" fmla="*/ 1 w 4809"/>
                  <a:gd name="T35" fmla="*/ 38 h 4316"/>
                  <a:gd name="T36" fmla="*/ 1 w 4809"/>
                  <a:gd name="T37" fmla="*/ 36 h 4316"/>
                  <a:gd name="T38" fmla="*/ 2 w 4809"/>
                  <a:gd name="T39" fmla="*/ 34 h 4316"/>
                  <a:gd name="T40" fmla="*/ 2 w 4809"/>
                  <a:gd name="T41" fmla="*/ 32 h 4316"/>
                  <a:gd name="T42" fmla="*/ 2 w 4809"/>
                  <a:gd name="T43" fmla="*/ 33 h 4316"/>
                  <a:gd name="T44" fmla="*/ 2 w 4809"/>
                  <a:gd name="T45" fmla="*/ 32 h 4316"/>
                  <a:gd name="T46" fmla="*/ 2 w 4809"/>
                  <a:gd name="T47" fmla="*/ 31 h 4316"/>
                  <a:gd name="T48" fmla="*/ 2 w 4809"/>
                  <a:gd name="T49" fmla="*/ 31 h 4316"/>
                  <a:gd name="T50" fmla="*/ 2 w 4809"/>
                  <a:gd name="T51" fmla="*/ 28 h 4316"/>
                  <a:gd name="T52" fmla="*/ 2 w 4809"/>
                  <a:gd name="T53" fmla="*/ 27 h 4316"/>
                  <a:gd name="T54" fmla="*/ 2 w 4809"/>
                  <a:gd name="T55" fmla="*/ 26 h 4316"/>
                  <a:gd name="T56" fmla="*/ 2 w 4809"/>
                  <a:gd name="T57" fmla="*/ 25 h 4316"/>
                  <a:gd name="T58" fmla="*/ 2 w 4809"/>
                  <a:gd name="T59" fmla="*/ 25 h 4316"/>
                  <a:gd name="T60" fmla="*/ 2 w 4809"/>
                  <a:gd name="T61" fmla="*/ 24 h 4316"/>
                  <a:gd name="T62" fmla="*/ 2 w 4809"/>
                  <a:gd name="T63" fmla="*/ 25 h 4316"/>
                  <a:gd name="T64" fmla="*/ 2 w 4809"/>
                  <a:gd name="T65" fmla="*/ 27 h 4316"/>
                  <a:gd name="T66" fmla="*/ 2 w 4809"/>
                  <a:gd name="T67" fmla="*/ 27 h 4316"/>
                  <a:gd name="T68" fmla="*/ 2 w 4809"/>
                  <a:gd name="T69" fmla="*/ 26 h 4316"/>
                  <a:gd name="T70" fmla="*/ 2 w 4809"/>
                  <a:gd name="T71" fmla="*/ 22 h 4316"/>
                  <a:gd name="T72" fmla="*/ 2 w 4809"/>
                  <a:gd name="T73" fmla="*/ 18 h 4316"/>
                  <a:gd name="T74" fmla="*/ 2 w 4809"/>
                  <a:gd name="T75" fmla="*/ 16 h 4316"/>
                  <a:gd name="T76" fmla="*/ 2 w 4809"/>
                  <a:gd name="T77" fmla="*/ 15 h 4316"/>
                  <a:gd name="T78" fmla="*/ 2 w 4809"/>
                  <a:gd name="T79" fmla="*/ 13 h 4316"/>
                  <a:gd name="T80" fmla="*/ 2 w 4809"/>
                  <a:gd name="T81" fmla="*/ 15 h 4316"/>
                  <a:gd name="T82" fmla="*/ 2 w 4809"/>
                  <a:gd name="T83" fmla="*/ 9 h 4316"/>
                  <a:gd name="T84" fmla="*/ 2 w 4809"/>
                  <a:gd name="T85" fmla="*/ 8 h 4316"/>
                  <a:gd name="T86" fmla="*/ 2 w 4809"/>
                  <a:gd name="T87" fmla="*/ 5 h 4316"/>
                  <a:gd name="T88" fmla="*/ 2 w 4809"/>
                  <a:gd name="T89" fmla="*/ 3 h 4316"/>
                  <a:gd name="T90" fmla="*/ 2 w 4809"/>
                  <a:gd name="T91" fmla="*/ 2 h 4316"/>
                  <a:gd name="T92" fmla="*/ 2 w 4809"/>
                  <a:gd name="T93" fmla="*/ 0 h 4316"/>
                  <a:gd name="T94" fmla="*/ 3 w 4809"/>
                  <a:gd name="T95" fmla="*/ 1 h 4316"/>
                  <a:gd name="T96" fmla="*/ 3 w 4809"/>
                  <a:gd name="T97" fmla="*/ 2 h 4316"/>
                  <a:gd name="T98" fmla="*/ 3 w 4809"/>
                  <a:gd name="T99" fmla="*/ 3 h 4316"/>
                  <a:gd name="T100" fmla="*/ 3 w 4809"/>
                  <a:gd name="T101" fmla="*/ 7 h 4316"/>
                  <a:gd name="T102" fmla="*/ 3 w 4809"/>
                  <a:gd name="T103" fmla="*/ 8 h 4316"/>
                  <a:gd name="T104" fmla="*/ 3 w 4809"/>
                  <a:gd name="T105" fmla="*/ 36 h 4316"/>
                  <a:gd name="T106" fmla="*/ 3 w 4809"/>
                  <a:gd name="T107" fmla="*/ 39 h 4316"/>
                  <a:gd name="T108" fmla="*/ 3 w 4809"/>
                  <a:gd name="T109" fmla="*/ 42 h 4316"/>
                  <a:gd name="T110" fmla="*/ 2 w 4809"/>
                  <a:gd name="T111" fmla="*/ 43 h 4316"/>
                  <a:gd name="T112" fmla="*/ 2 w 4809"/>
                  <a:gd name="T113" fmla="*/ 43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09"/>
                  <a:gd name="T172" fmla="*/ 0 h 4316"/>
                  <a:gd name="T173" fmla="*/ 4809 w 4809"/>
                  <a:gd name="T174" fmla="*/ 4316 h 43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09" name="Freeform 304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1 h 71"/>
                  <a:gd name="T18" fmla="*/ 0 w 305"/>
                  <a:gd name="T19" fmla="*/ 1 h 71"/>
                  <a:gd name="T20" fmla="*/ 0 w 305"/>
                  <a:gd name="T21" fmla="*/ 1 h 71"/>
                  <a:gd name="T22" fmla="*/ 0 w 305"/>
                  <a:gd name="T23" fmla="*/ 1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71"/>
                  <a:gd name="T44" fmla="*/ 305 w 305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0" name="Freeform 305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3 h 436"/>
                  <a:gd name="T2" fmla="*/ 0 w 497"/>
                  <a:gd name="T3" fmla="*/ 3 h 436"/>
                  <a:gd name="T4" fmla="*/ 0 w 497"/>
                  <a:gd name="T5" fmla="*/ 2 h 436"/>
                  <a:gd name="T6" fmla="*/ 0 w 497"/>
                  <a:gd name="T7" fmla="*/ 1 h 436"/>
                  <a:gd name="T8" fmla="*/ 0 w 497"/>
                  <a:gd name="T9" fmla="*/ 1 h 436"/>
                  <a:gd name="T10" fmla="*/ 0 w 497"/>
                  <a:gd name="T11" fmla="*/ 1 h 436"/>
                  <a:gd name="T12" fmla="*/ 0 w 497"/>
                  <a:gd name="T13" fmla="*/ 2 h 436"/>
                  <a:gd name="T14" fmla="*/ 0 w 497"/>
                  <a:gd name="T15" fmla="*/ 3 h 436"/>
                  <a:gd name="T16" fmla="*/ 0 w 497"/>
                  <a:gd name="T17" fmla="*/ 3 h 436"/>
                  <a:gd name="T18" fmla="*/ 0 w 497"/>
                  <a:gd name="T19" fmla="*/ 3 h 436"/>
                  <a:gd name="T20" fmla="*/ 0 w 497"/>
                  <a:gd name="T21" fmla="*/ 3 h 436"/>
                  <a:gd name="T22" fmla="*/ 0 w 497"/>
                  <a:gd name="T23" fmla="*/ 4 h 436"/>
                  <a:gd name="T24" fmla="*/ 0 w 497"/>
                  <a:gd name="T25" fmla="*/ 4 h 436"/>
                  <a:gd name="T26" fmla="*/ 0 w 497"/>
                  <a:gd name="T27" fmla="*/ 4 h 436"/>
                  <a:gd name="T28" fmla="*/ 0 w 497"/>
                  <a:gd name="T29" fmla="*/ 4 h 436"/>
                  <a:gd name="T30" fmla="*/ 0 w 497"/>
                  <a:gd name="T31" fmla="*/ 4 h 436"/>
                  <a:gd name="T32" fmla="*/ 0 w 497"/>
                  <a:gd name="T33" fmla="*/ 4 h 436"/>
                  <a:gd name="T34" fmla="*/ 0 w 497"/>
                  <a:gd name="T35" fmla="*/ 3 h 436"/>
                  <a:gd name="T36" fmla="*/ 0 w 497"/>
                  <a:gd name="T37" fmla="*/ 3 h 436"/>
                  <a:gd name="T38" fmla="*/ 0 w 497"/>
                  <a:gd name="T39" fmla="*/ 3 h 436"/>
                  <a:gd name="T40" fmla="*/ 0 w 497"/>
                  <a:gd name="T41" fmla="*/ 2 h 436"/>
                  <a:gd name="T42" fmla="*/ 0 w 497"/>
                  <a:gd name="T43" fmla="*/ 2 h 436"/>
                  <a:gd name="T44" fmla="*/ 0 w 497"/>
                  <a:gd name="T45" fmla="*/ 1 h 436"/>
                  <a:gd name="T46" fmla="*/ 0 w 497"/>
                  <a:gd name="T47" fmla="*/ 1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1 h 436"/>
                  <a:gd name="T68" fmla="*/ 0 w 497"/>
                  <a:gd name="T69" fmla="*/ 1 h 436"/>
                  <a:gd name="T70" fmla="*/ 0 w 497"/>
                  <a:gd name="T71" fmla="*/ 2 h 436"/>
                  <a:gd name="T72" fmla="*/ 0 w 497"/>
                  <a:gd name="T73" fmla="*/ 2 h 436"/>
                  <a:gd name="T74" fmla="*/ 0 w 497"/>
                  <a:gd name="T75" fmla="*/ 3 h 436"/>
                  <a:gd name="T76" fmla="*/ 0 w 497"/>
                  <a:gd name="T77" fmla="*/ 3 h 436"/>
                  <a:gd name="T78" fmla="*/ 0 w 497"/>
                  <a:gd name="T79" fmla="*/ 4 h 436"/>
                  <a:gd name="T80" fmla="*/ 0 w 497"/>
                  <a:gd name="T81" fmla="*/ 4 h 436"/>
                  <a:gd name="T82" fmla="*/ 0 w 497"/>
                  <a:gd name="T83" fmla="*/ 4 h 436"/>
                  <a:gd name="T84" fmla="*/ 0 w 497"/>
                  <a:gd name="T85" fmla="*/ 4 h 436"/>
                  <a:gd name="T86" fmla="*/ 0 w 497"/>
                  <a:gd name="T87" fmla="*/ 4 h 436"/>
                  <a:gd name="T88" fmla="*/ 0 w 497"/>
                  <a:gd name="T89" fmla="*/ 4 h 436"/>
                  <a:gd name="T90" fmla="*/ 0 w 497"/>
                  <a:gd name="T91" fmla="*/ 4 h 436"/>
                  <a:gd name="T92" fmla="*/ 0 w 497"/>
                  <a:gd name="T93" fmla="*/ 3 h 436"/>
                  <a:gd name="T94" fmla="*/ 0 w 497"/>
                  <a:gd name="T95" fmla="*/ 3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7"/>
                  <a:gd name="T145" fmla="*/ 0 h 436"/>
                  <a:gd name="T146" fmla="*/ 497 w 497"/>
                  <a:gd name="T147" fmla="*/ 436 h 4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1" name="Freeform 306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0 w 512"/>
                  <a:gd name="T1" fmla="*/ 3 h 377"/>
                  <a:gd name="T2" fmla="*/ 0 w 512"/>
                  <a:gd name="T3" fmla="*/ 3 h 377"/>
                  <a:gd name="T4" fmla="*/ 0 w 512"/>
                  <a:gd name="T5" fmla="*/ 2 h 377"/>
                  <a:gd name="T6" fmla="*/ 0 w 512"/>
                  <a:gd name="T7" fmla="*/ 2 h 377"/>
                  <a:gd name="T8" fmla="*/ 0 w 512"/>
                  <a:gd name="T9" fmla="*/ 1 h 377"/>
                  <a:gd name="T10" fmla="*/ 0 w 512"/>
                  <a:gd name="T11" fmla="*/ 1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1 h 377"/>
                  <a:gd name="T26" fmla="*/ 0 w 512"/>
                  <a:gd name="T27" fmla="*/ 1 h 377"/>
                  <a:gd name="T28" fmla="*/ 0 w 512"/>
                  <a:gd name="T29" fmla="*/ 1 h 377"/>
                  <a:gd name="T30" fmla="*/ 0 w 512"/>
                  <a:gd name="T31" fmla="*/ 1 h 377"/>
                  <a:gd name="T32" fmla="*/ 0 w 512"/>
                  <a:gd name="T33" fmla="*/ 1 h 377"/>
                  <a:gd name="T34" fmla="*/ 0 w 512"/>
                  <a:gd name="T35" fmla="*/ 1 h 377"/>
                  <a:gd name="T36" fmla="*/ 0 w 512"/>
                  <a:gd name="T37" fmla="*/ 1 h 377"/>
                  <a:gd name="T38" fmla="*/ 0 w 512"/>
                  <a:gd name="T39" fmla="*/ 1 h 377"/>
                  <a:gd name="T40" fmla="*/ 0 w 512"/>
                  <a:gd name="T41" fmla="*/ 1 h 377"/>
                  <a:gd name="T42" fmla="*/ 0 w 512"/>
                  <a:gd name="T43" fmla="*/ 2 h 377"/>
                  <a:gd name="T44" fmla="*/ 0 w 512"/>
                  <a:gd name="T45" fmla="*/ 1 h 377"/>
                  <a:gd name="T46" fmla="*/ 0 w 512"/>
                  <a:gd name="T47" fmla="*/ 1 h 377"/>
                  <a:gd name="T48" fmla="*/ 0 w 512"/>
                  <a:gd name="T49" fmla="*/ 1 h 377"/>
                  <a:gd name="T50" fmla="*/ 0 w 512"/>
                  <a:gd name="T51" fmla="*/ 1 h 377"/>
                  <a:gd name="T52" fmla="*/ 0 w 512"/>
                  <a:gd name="T53" fmla="*/ 2 h 377"/>
                  <a:gd name="T54" fmla="*/ 0 w 512"/>
                  <a:gd name="T55" fmla="*/ 2 h 377"/>
                  <a:gd name="T56" fmla="*/ 0 w 512"/>
                  <a:gd name="T57" fmla="*/ 1 h 377"/>
                  <a:gd name="T58" fmla="*/ 0 w 512"/>
                  <a:gd name="T59" fmla="*/ 2 h 377"/>
                  <a:gd name="T60" fmla="*/ 0 w 512"/>
                  <a:gd name="T61" fmla="*/ 2 h 377"/>
                  <a:gd name="T62" fmla="*/ 0 w 512"/>
                  <a:gd name="T63" fmla="*/ 2 h 377"/>
                  <a:gd name="T64" fmla="*/ 0 w 512"/>
                  <a:gd name="T65" fmla="*/ 2 h 377"/>
                  <a:gd name="T66" fmla="*/ 0 w 512"/>
                  <a:gd name="T67" fmla="*/ 2 h 377"/>
                  <a:gd name="T68" fmla="*/ 0 w 512"/>
                  <a:gd name="T69" fmla="*/ 3 h 377"/>
                  <a:gd name="T70" fmla="*/ 0 w 512"/>
                  <a:gd name="T71" fmla="*/ 3 h 377"/>
                  <a:gd name="T72" fmla="*/ 0 w 512"/>
                  <a:gd name="T73" fmla="*/ 3 h 377"/>
                  <a:gd name="T74" fmla="*/ 0 w 512"/>
                  <a:gd name="T75" fmla="*/ 3 h 377"/>
                  <a:gd name="T76" fmla="*/ 0 w 512"/>
                  <a:gd name="T77" fmla="*/ 2 h 377"/>
                  <a:gd name="T78" fmla="*/ 0 w 512"/>
                  <a:gd name="T79" fmla="*/ 3 h 377"/>
                  <a:gd name="T80" fmla="*/ 0 w 512"/>
                  <a:gd name="T81" fmla="*/ 3 h 377"/>
                  <a:gd name="T82" fmla="*/ 0 w 512"/>
                  <a:gd name="T83" fmla="*/ 3 h 377"/>
                  <a:gd name="T84" fmla="*/ 0 w 512"/>
                  <a:gd name="T85" fmla="*/ 2 h 377"/>
                  <a:gd name="T86" fmla="*/ 0 w 512"/>
                  <a:gd name="T87" fmla="*/ 2 h 377"/>
                  <a:gd name="T88" fmla="*/ 0 w 512"/>
                  <a:gd name="T89" fmla="*/ 3 h 377"/>
                  <a:gd name="T90" fmla="*/ 0 w 512"/>
                  <a:gd name="T91" fmla="*/ 3 h 377"/>
                  <a:gd name="T92" fmla="*/ 0 w 512"/>
                  <a:gd name="T93" fmla="*/ 3 h 377"/>
                  <a:gd name="T94" fmla="*/ 0 w 512"/>
                  <a:gd name="T95" fmla="*/ 3 h 377"/>
                  <a:gd name="T96" fmla="*/ 0 w 512"/>
                  <a:gd name="T97" fmla="*/ 3 h 377"/>
                  <a:gd name="T98" fmla="*/ 0 w 512"/>
                  <a:gd name="T99" fmla="*/ 3 h 377"/>
                  <a:gd name="T100" fmla="*/ 0 w 512"/>
                  <a:gd name="T101" fmla="*/ 3 h 377"/>
                  <a:gd name="T102" fmla="*/ 0 w 512"/>
                  <a:gd name="T103" fmla="*/ 3 h 377"/>
                  <a:gd name="T104" fmla="*/ 0 w 512"/>
                  <a:gd name="T105" fmla="*/ 3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2"/>
                  <a:gd name="T160" fmla="*/ 0 h 377"/>
                  <a:gd name="T161" fmla="*/ 512 w 512"/>
                  <a:gd name="T162" fmla="*/ 377 h 3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2" name="Freeform 307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1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57"/>
                  <a:gd name="T29" fmla="*/ 64 w 6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3" name="Freeform 308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1 w 3142"/>
                  <a:gd name="T27" fmla="*/ 0 h 44"/>
                  <a:gd name="T28" fmla="*/ 1 w 3142"/>
                  <a:gd name="T29" fmla="*/ 0 h 44"/>
                  <a:gd name="T30" fmla="*/ 1 w 3142"/>
                  <a:gd name="T31" fmla="*/ 0 h 44"/>
                  <a:gd name="T32" fmla="*/ 1 w 3142"/>
                  <a:gd name="T33" fmla="*/ 0 h 44"/>
                  <a:gd name="T34" fmla="*/ 1 w 3142"/>
                  <a:gd name="T35" fmla="*/ 0 h 44"/>
                  <a:gd name="T36" fmla="*/ 1 w 3142"/>
                  <a:gd name="T37" fmla="*/ 0 h 44"/>
                  <a:gd name="T38" fmla="*/ 1 w 3142"/>
                  <a:gd name="T39" fmla="*/ 0 h 44"/>
                  <a:gd name="T40" fmla="*/ 1 w 3142"/>
                  <a:gd name="T41" fmla="*/ 0 h 44"/>
                  <a:gd name="T42" fmla="*/ 2 w 3142"/>
                  <a:gd name="T43" fmla="*/ 0 h 44"/>
                  <a:gd name="T44" fmla="*/ 2 w 3142"/>
                  <a:gd name="T45" fmla="*/ 0 h 44"/>
                  <a:gd name="T46" fmla="*/ 2 w 3142"/>
                  <a:gd name="T47" fmla="*/ 0 h 44"/>
                  <a:gd name="T48" fmla="*/ 2 w 3142"/>
                  <a:gd name="T49" fmla="*/ 0 h 44"/>
                  <a:gd name="T50" fmla="*/ 2 w 3142"/>
                  <a:gd name="T51" fmla="*/ 0 h 44"/>
                  <a:gd name="T52" fmla="*/ 2 w 3142"/>
                  <a:gd name="T53" fmla="*/ 0 h 44"/>
                  <a:gd name="T54" fmla="*/ 2 w 3142"/>
                  <a:gd name="T55" fmla="*/ 0 h 44"/>
                  <a:gd name="T56" fmla="*/ 2 w 3142"/>
                  <a:gd name="T57" fmla="*/ 0 h 44"/>
                  <a:gd name="T58" fmla="*/ 2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42"/>
                  <a:gd name="T94" fmla="*/ 0 h 44"/>
                  <a:gd name="T95" fmla="*/ 3142 w 3142"/>
                  <a:gd name="T96" fmla="*/ 44 h 4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4" name="Freeform 309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3 h 319"/>
                  <a:gd name="T2" fmla="*/ 0 w 353"/>
                  <a:gd name="T3" fmla="*/ 3 h 319"/>
                  <a:gd name="T4" fmla="*/ 0 w 353"/>
                  <a:gd name="T5" fmla="*/ 3 h 319"/>
                  <a:gd name="T6" fmla="*/ 0 w 353"/>
                  <a:gd name="T7" fmla="*/ 3 h 319"/>
                  <a:gd name="T8" fmla="*/ 0 w 353"/>
                  <a:gd name="T9" fmla="*/ 2 h 319"/>
                  <a:gd name="T10" fmla="*/ 0 w 353"/>
                  <a:gd name="T11" fmla="*/ 2 h 319"/>
                  <a:gd name="T12" fmla="*/ 0 w 353"/>
                  <a:gd name="T13" fmla="*/ 2 h 319"/>
                  <a:gd name="T14" fmla="*/ 0 w 353"/>
                  <a:gd name="T15" fmla="*/ 2 h 319"/>
                  <a:gd name="T16" fmla="*/ 0 w 353"/>
                  <a:gd name="T17" fmla="*/ 1 h 319"/>
                  <a:gd name="T18" fmla="*/ 0 w 353"/>
                  <a:gd name="T19" fmla="*/ 1 h 319"/>
                  <a:gd name="T20" fmla="*/ 0 w 353"/>
                  <a:gd name="T21" fmla="*/ 1 h 319"/>
                  <a:gd name="T22" fmla="*/ 0 w 353"/>
                  <a:gd name="T23" fmla="*/ 2 h 319"/>
                  <a:gd name="T24" fmla="*/ 0 w 353"/>
                  <a:gd name="T25" fmla="*/ 2 h 319"/>
                  <a:gd name="T26" fmla="*/ 0 w 353"/>
                  <a:gd name="T27" fmla="*/ 1 h 319"/>
                  <a:gd name="T28" fmla="*/ 0 w 353"/>
                  <a:gd name="T29" fmla="*/ 1 h 319"/>
                  <a:gd name="T30" fmla="*/ 0 w 353"/>
                  <a:gd name="T31" fmla="*/ 1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1 h 319"/>
                  <a:gd name="T38" fmla="*/ 0 w 353"/>
                  <a:gd name="T39" fmla="*/ 1 h 319"/>
                  <a:gd name="T40" fmla="*/ 0 w 353"/>
                  <a:gd name="T41" fmla="*/ 1 h 319"/>
                  <a:gd name="T42" fmla="*/ 0 w 353"/>
                  <a:gd name="T43" fmla="*/ 1 h 319"/>
                  <a:gd name="T44" fmla="*/ 0 w 353"/>
                  <a:gd name="T45" fmla="*/ 1 h 319"/>
                  <a:gd name="T46" fmla="*/ 0 w 353"/>
                  <a:gd name="T47" fmla="*/ 1 h 319"/>
                  <a:gd name="T48" fmla="*/ 0 w 353"/>
                  <a:gd name="T49" fmla="*/ 1 h 319"/>
                  <a:gd name="T50" fmla="*/ 0 w 353"/>
                  <a:gd name="T51" fmla="*/ 2 h 319"/>
                  <a:gd name="T52" fmla="*/ 0 w 353"/>
                  <a:gd name="T53" fmla="*/ 2 h 319"/>
                  <a:gd name="T54" fmla="*/ 0 w 353"/>
                  <a:gd name="T55" fmla="*/ 2 h 319"/>
                  <a:gd name="T56" fmla="*/ 0 w 353"/>
                  <a:gd name="T57" fmla="*/ 2 h 319"/>
                  <a:gd name="T58" fmla="*/ 0 w 353"/>
                  <a:gd name="T59" fmla="*/ 2 h 319"/>
                  <a:gd name="T60" fmla="*/ 0 w 353"/>
                  <a:gd name="T61" fmla="*/ 2 h 319"/>
                  <a:gd name="T62" fmla="*/ 0 w 353"/>
                  <a:gd name="T63" fmla="*/ 2 h 319"/>
                  <a:gd name="T64" fmla="*/ 0 w 353"/>
                  <a:gd name="T65" fmla="*/ 2 h 319"/>
                  <a:gd name="T66" fmla="*/ 0 w 353"/>
                  <a:gd name="T67" fmla="*/ 2 h 319"/>
                  <a:gd name="T68" fmla="*/ 0 w 353"/>
                  <a:gd name="T69" fmla="*/ 3 h 319"/>
                  <a:gd name="T70" fmla="*/ 0 w 353"/>
                  <a:gd name="T71" fmla="*/ 3 h 319"/>
                  <a:gd name="T72" fmla="*/ 0 w 353"/>
                  <a:gd name="T73" fmla="*/ 3 h 319"/>
                  <a:gd name="T74" fmla="*/ 0 w 353"/>
                  <a:gd name="T75" fmla="*/ 3 h 319"/>
                  <a:gd name="T76" fmla="*/ 0 w 353"/>
                  <a:gd name="T77" fmla="*/ 3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3"/>
                  <a:gd name="T118" fmla="*/ 0 h 319"/>
                  <a:gd name="T119" fmla="*/ 353 w 353"/>
                  <a:gd name="T120" fmla="*/ 319 h 3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5" name="Freeform 310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1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72"/>
                  <a:gd name="T14" fmla="*/ 64 w 6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6" name="Freeform 311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7" name="Freeform 312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2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1 h 261"/>
                  <a:gd name="T16" fmla="*/ 0 w 65"/>
                  <a:gd name="T17" fmla="*/ 3 h 261"/>
                  <a:gd name="T18" fmla="*/ 0 w 65"/>
                  <a:gd name="T19" fmla="*/ 3 h 261"/>
                  <a:gd name="T20" fmla="*/ 0 w 65"/>
                  <a:gd name="T21" fmla="*/ 3 h 261"/>
                  <a:gd name="T22" fmla="*/ 0 w 65"/>
                  <a:gd name="T23" fmla="*/ 3 h 261"/>
                  <a:gd name="T24" fmla="*/ 0 w 65"/>
                  <a:gd name="T25" fmla="*/ 2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5"/>
                  <a:gd name="T40" fmla="*/ 0 h 261"/>
                  <a:gd name="T41" fmla="*/ 65 w 65"/>
                  <a:gd name="T42" fmla="*/ 261 h 2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8" name="Freeform 313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3 h 261"/>
                  <a:gd name="T2" fmla="*/ 0 w 111"/>
                  <a:gd name="T3" fmla="*/ 2 h 261"/>
                  <a:gd name="T4" fmla="*/ 0 w 111"/>
                  <a:gd name="T5" fmla="*/ 2 h 261"/>
                  <a:gd name="T6" fmla="*/ 0 w 111"/>
                  <a:gd name="T7" fmla="*/ 1 h 261"/>
                  <a:gd name="T8" fmla="*/ 0 w 111"/>
                  <a:gd name="T9" fmla="*/ 1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1 h 261"/>
                  <a:gd name="T22" fmla="*/ 0 w 111"/>
                  <a:gd name="T23" fmla="*/ 1 h 261"/>
                  <a:gd name="T24" fmla="*/ 0 w 111"/>
                  <a:gd name="T25" fmla="*/ 1 h 261"/>
                  <a:gd name="T26" fmla="*/ 0 w 111"/>
                  <a:gd name="T27" fmla="*/ 1 h 261"/>
                  <a:gd name="T28" fmla="*/ 0 w 111"/>
                  <a:gd name="T29" fmla="*/ 1 h 261"/>
                  <a:gd name="T30" fmla="*/ 0 w 111"/>
                  <a:gd name="T31" fmla="*/ 1 h 261"/>
                  <a:gd name="T32" fmla="*/ 0 w 111"/>
                  <a:gd name="T33" fmla="*/ 1 h 261"/>
                  <a:gd name="T34" fmla="*/ 0 w 111"/>
                  <a:gd name="T35" fmla="*/ 2 h 261"/>
                  <a:gd name="T36" fmla="*/ 0 w 111"/>
                  <a:gd name="T37" fmla="*/ 2 h 261"/>
                  <a:gd name="T38" fmla="*/ 0 w 111"/>
                  <a:gd name="T39" fmla="*/ 2 h 261"/>
                  <a:gd name="T40" fmla="*/ 0 w 111"/>
                  <a:gd name="T41" fmla="*/ 2 h 261"/>
                  <a:gd name="T42" fmla="*/ 0 w 111"/>
                  <a:gd name="T43" fmla="*/ 1 h 261"/>
                  <a:gd name="T44" fmla="*/ 0 w 111"/>
                  <a:gd name="T45" fmla="*/ 2 h 261"/>
                  <a:gd name="T46" fmla="*/ 0 w 111"/>
                  <a:gd name="T47" fmla="*/ 2 h 261"/>
                  <a:gd name="T48" fmla="*/ 0 w 111"/>
                  <a:gd name="T49" fmla="*/ 2 h 261"/>
                  <a:gd name="T50" fmla="*/ 0 w 111"/>
                  <a:gd name="T51" fmla="*/ 2 h 261"/>
                  <a:gd name="T52" fmla="*/ 0 w 111"/>
                  <a:gd name="T53" fmla="*/ 2 h 261"/>
                  <a:gd name="T54" fmla="*/ 0 w 111"/>
                  <a:gd name="T55" fmla="*/ 3 h 261"/>
                  <a:gd name="T56" fmla="*/ 0 w 111"/>
                  <a:gd name="T57" fmla="*/ 3 h 261"/>
                  <a:gd name="T58" fmla="*/ 0 w 111"/>
                  <a:gd name="T59" fmla="*/ 3 h 261"/>
                  <a:gd name="T60" fmla="*/ 0 w 111"/>
                  <a:gd name="T61" fmla="*/ 3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1"/>
                  <a:gd name="T94" fmla="*/ 0 h 261"/>
                  <a:gd name="T95" fmla="*/ 111 w 111"/>
                  <a:gd name="T96" fmla="*/ 261 h 2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19" name="Freeform 314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9"/>
                  <a:gd name="T11" fmla="*/ 15 w 15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0" name="Freeform 315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2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1 h 188"/>
                  <a:gd name="T8" fmla="*/ 0 w 16"/>
                  <a:gd name="T9" fmla="*/ 2 h 188"/>
                  <a:gd name="T10" fmla="*/ 0 w 16"/>
                  <a:gd name="T11" fmla="*/ 2 h 188"/>
                  <a:gd name="T12" fmla="*/ 0 w 16"/>
                  <a:gd name="T13" fmla="*/ 2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88"/>
                  <a:gd name="T23" fmla="*/ 16 w 16"/>
                  <a:gd name="T24" fmla="*/ 188 h 1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1" name="Freeform 316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2 h 173"/>
                  <a:gd name="T8" fmla="*/ 0 w 34"/>
                  <a:gd name="T9" fmla="*/ 2 h 173"/>
                  <a:gd name="T10" fmla="*/ 0 w 34"/>
                  <a:gd name="T11" fmla="*/ 2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73"/>
                  <a:gd name="T23" fmla="*/ 34 w 34"/>
                  <a:gd name="T24" fmla="*/ 173 h 1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2" name="Freeform 317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2 h 173"/>
                  <a:gd name="T2" fmla="*/ 0 w 177"/>
                  <a:gd name="T3" fmla="*/ 1 h 173"/>
                  <a:gd name="T4" fmla="*/ 0 w 177"/>
                  <a:gd name="T5" fmla="*/ 1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1 h 173"/>
                  <a:gd name="T18" fmla="*/ 0 w 177"/>
                  <a:gd name="T19" fmla="*/ 1 h 173"/>
                  <a:gd name="T20" fmla="*/ 0 w 177"/>
                  <a:gd name="T21" fmla="*/ 1 h 173"/>
                  <a:gd name="T22" fmla="*/ 0 w 177"/>
                  <a:gd name="T23" fmla="*/ 1 h 173"/>
                  <a:gd name="T24" fmla="*/ 0 w 177"/>
                  <a:gd name="T25" fmla="*/ 2 h 173"/>
                  <a:gd name="T26" fmla="*/ 0 w 177"/>
                  <a:gd name="T27" fmla="*/ 2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73"/>
                  <a:gd name="T44" fmla="*/ 177 w 177"/>
                  <a:gd name="T45" fmla="*/ 173 h 1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3" name="Freeform 318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4" name="Freeform 319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1 w 3093"/>
                  <a:gd name="T21" fmla="*/ 0 h 30"/>
                  <a:gd name="T22" fmla="*/ 1 w 3093"/>
                  <a:gd name="T23" fmla="*/ 0 h 30"/>
                  <a:gd name="T24" fmla="*/ 1 w 3093"/>
                  <a:gd name="T25" fmla="*/ 0 h 30"/>
                  <a:gd name="T26" fmla="*/ 1 w 3093"/>
                  <a:gd name="T27" fmla="*/ 0 h 30"/>
                  <a:gd name="T28" fmla="*/ 1 w 3093"/>
                  <a:gd name="T29" fmla="*/ 0 h 30"/>
                  <a:gd name="T30" fmla="*/ 1 w 3093"/>
                  <a:gd name="T31" fmla="*/ 0 h 30"/>
                  <a:gd name="T32" fmla="*/ 1 w 3093"/>
                  <a:gd name="T33" fmla="*/ 0 h 30"/>
                  <a:gd name="T34" fmla="*/ 2 w 3093"/>
                  <a:gd name="T35" fmla="*/ 0 h 30"/>
                  <a:gd name="T36" fmla="*/ 2 w 3093"/>
                  <a:gd name="T37" fmla="*/ 0 h 30"/>
                  <a:gd name="T38" fmla="*/ 2 w 3093"/>
                  <a:gd name="T39" fmla="*/ 0 h 30"/>
                  <a:gd name="T40" fmla="*/ 2 w 3093"/>
                  <a:gd name="T41" fmla="*/ 0 h 30"/>
                  <a:gd name="T42" fmla="*/ 2 w 3093"/>
                  <a:gd name="T43" fmla="*/ 0 h 30"/>
                  <a:gd name="T44" fmla="*/ 2 w 3093"/>
                  <a:gd name="T45" fmla="*/ 0 h 30"/>
                  <a:gd name="T46" fmla="*/ 2 w 3093"/>
                  <a:gd name="T47" fmla="*/ 0 h 30"/>
                  <a:gd name="T48" fmla="*/ 2 w 3093"/>
                  <a:gd name="T49" fmla="*/ 0 h 30"/>
                  <a:gd name="T50" fmla="*/ 2 w 3093"/>
                  <a:gd name="T51" fmla="*/ 0 h 30"/>
                  <a:gd name="T52" fmla="*/ 2 w 3093"/>
                  <a:gd name="T53" fmla="*/ 0 h 30"/>
                  <a:gd name="T54" fmla="*/ 2 w 3093"/>
                  <a:gd name="T55" fmla="*/ 0 h 30"/>
                  <a:gd name="T56" fmla="*/ 2 w 3093"/>
                  <a:gd name="T57" fmla="*/ 0 h 30"/>
                  <a:gd name="T58" fmla="*/ 2 w 3093"/>
                  <a:gd name="T59" fmla="*/ 0 h 30"/>
                  <a:gd name="T60" fmla="*/ 2 w 3093"/>
                  <a:gd name="T61" fmla="*/ 0 h 30"/>
                  <a:gd name="T62" fmla="*/ 2 w 3093"/>
                  <a:gd name="T63" fmla="*/ 0 h 30"/>
                  <a:gd name="T64" fmla="*/ 2 w 3093"/>
                  <a:gd name="T65" fmla="*/ 0 h 30"/>
                  <a:gd name="T66" fmla="*/ 2 w 3093"/>
                  <a:gd name="T67" fmla="*/ 0 h 30"/>
                  <a:gd name="T68" fmla="*/ 2 w 3093"/>
                  <a:gd name="T69" fmla="*/ 0 h 30"/>
                  <a:gd name="T70" fmla="*/ 1 w 3093"/>
                  <a:gd name="T71" fmla="*/ 0 h 30"/>
                  <a:gd name="T72" fmla="*/ 1 w 3093"/>
                  <a:gd name="T73" fmla="*/ 0 h 30"/>
                  <a:gd name="T74" fmla="*/ 1 w 3093"/>
                  <a:gd name="T75" fmla="*/ 0 h 30"/>
                  <a:gd name="T76" fmla="*/ 1 w 3093"/>
                  <a:gd name="T77" fmla="*/ 0 h 30"/>
                  <a:gd name="T78" fmla="*/ 1 w 3093"/>
                  <a:gd name="T79" fmla="*/ 0 h 30"/>
                  <a:gd name="T80" fmla="*/ 1 w 3093"/>
                  <a:gd name="T81" fmla="*/ 0 h 30"/>
                  <a:gd name="T82" fmla="*/ 1 w 3093"/>
                  <a:gd name="T83" fmla="*/ 0 h 30"/>
                  <a:gd name="T84" fmla="*/ 1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3"/>
                  <a:gd name="T163" fmla="*/ 0 h 30"/>
                  <a:gd name="T164" fmla="*/ 3093 w 3093"/>
                  <a:gd name="T165" fmla="*/ 30 h 3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5" name="Freeform 320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1 h 100"/>
                  <a:gd name="T12" fmla="*/ 0 w 96"/>
                  <a:gd name="T13" fmla="*/ 1 h 100"/>
                  <a:gd name="T14" fmla="*/ 0 w 96"/>
                  <a:gd name="T15" fmla="*/ 1 h 100"/>
                  <a:gd name="T16" fmla="*/ 0 w 96"/>
                  <a:gd name="T17" fmla="*/ 1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100"/>
                  <a:gd name="T32" fmla="*/ 96 w 96"/>
                  <a:gd name="T33" fmla="*/ 100 h 1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6" name="Freeform 321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1 h 100"/>
                  <a:gd name="T2" fmla="*/ 0 w 208"/>
                  <a:gd name="T3" fmla="*/ 1 h 100"/>
                  <a:gd name="T4" fmla="*/ 0 w 208"/>
                  <a:gd name="T5" fmla="*/ 1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1 h 100"/>
                  <a:gd name="T22" fmla="*/ 0 w 208"/>
                  <a:gd name="T23" fmla="*/ 1 h 100"/>
                  <a:gd name="T24" fmla="*/ 0 w 208"/>
                  <a:gd name="T25" fmla="*/ 1 h 100"/>
                  <a:gd name="T26" fmla="*/ 0 w 208"/>
                  <a:gd name="T27" fmla="*/ 1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100"/>
                  <a:gd name="T44" fmla="*/ 208 w 208"/>
                  <a:gd name="T45" fmla="*/ 100 h 1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7" name="Freeform 322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20 h 2042"/>
                  <a:gd name="T2" fmla="*/ 0 w 2259"/>
                  <a:gd name="T3" fmla="*/ 18 h 2042"/>
                  <a:gd name="T4" fmla="*/ 0 w 2259"/>
                  <a:gd name="T5" fmla="*/ 19 h 2042"/>
                  <a:gd name="T6" fmla="*/ 0 w 2259"/>
                  <a:gd name="T7" fmla="*/ 18 h 2042"/>
                  <a:gd name="T8" fmla="*/ 1 w 2259"/>
                  <a:gd name="T9" fmla="*/ 20 h 2042"/>
                  <a:gd name="T10" fmla="*/ 1 w 2259"/>
                  <a:gd name="T11" fmla="*/ 14 h 2042"/>
                  <a:gd name="T12" fmla="*/ 1 w 2259"/>
                  <a:gd name="T13" fmla="*/ 11 h 2042"/>
                  <a:gd name="T14" fmla="*/ 0 w 2259"/>
                  <a:gd name="T15" fmla="*/ 11 h 2042"/>
                  <a:gd name="T16" fmla="*/ 1 w 2259"/>
                  <a:gd name="T17" fmla="*/ 13 h 2042"/>
                  <a:gd name="T18" fmla="*/ 1 w 2259"/>
                  <a:gd name="T19" fmla="*/ 14 h 2042"/>
                  <a:gd name="T20" fmla="*/ 0 w 2259"/>
                  <a:gd name="T21" fmla="*/ 17 h 2042"/>
                  <a:gd name="T22" fmla="*/ 0 w 2259"/>
                  <a:gd name="T23" fmla="*/ 16 h 2042"/>
                  <a:gd name="T24" fmla="*/ 1 w 2259"/>
                  <a:gd name="T25" fmla="*/ 16 h 2042"/>
                  <a:gd name="T26" fmla="*/ 0 w 2259"/>
                  <a:gd name="T27" fmla="*/ 15 h 2042"/>
                  <a:gd name="T28" fmla="*/ 1 w 2259"/>
                  <a:gd name="T29" fmla="*/ 14 h 2042"/>
                  <a:gd name="T30" fmla="*/ 1 w 2259"/>
                  <a:gd name="T31" fmla="*/ 15 h 2042"/>
                  <a:gd name="T32" fmla="*/ 1 w 2259"/>
                  <a:gd name="T33" fmla="*/ 17 h 2042"/>
                  <a:gd name="T34" fmla="*/ 1 w 2259"/>
                  <a:gd name="T35" fmla="*/ 18 h 2042"/>
                  <a:gd name="T36" fmla="*/ 1 w 2259"/>
                  <a:gd name="T37" fmla="*/ 18 h 2042"/>
                  <a:gd name="T38" fmla="*/ 1 w 2259"/>
                  <a:gd name="T39" fmla="*/ 17 h 2042"/>
                  <a:gd name="T40" fmla="*/ 1 w 2259"/>
                  <a:gd name="T41" fmla="*/ 19 h 2042"/>
                  <a:gd name="T42" fmla="*/ 1 w 2259"/>
                  <a:gd name="T43" fmla="*/ 14 h 2042"/>
                  <a:gd name="T44" fmla="*/ 1 w 2259"/>
                  <a:gd name="T45" fmla="*/ 14 h 2042"/>
                  <a:gd name="T46" fmla="*/ 1 w 2259"/>
                  <a:gd name="T47" fmla="*/ 10 h 2042"/>
                  <a:gd name="T48" fmla="*/ 1 w 2259"/>
                  <a:gd name="T49" fmla="*/ 10 h 2042"/>
                  <a:gd name="T50" fmla="*/ 1 w 2259"/>
                  <a:gd name="T51" fmla="*/ 10 h 2042"/>
                  <a:gd name="T52" fmla="*/ 1 w 2259"/>
                  <a:gd name="T53" fmla="*/ 12 h 2042"/>
                  <a:gd name="T54" fmla="*/ 1 w 2259"/>
                  <a:gd name="T55" fmla="*/ 13 h 2042"/>
                  <a:gd name="T56" fmla="*/ 1 w 2259"/>
                  <a:gd name="T57" fmla="*/ 12 h 2042"/>
                  <a:gd name="T58" fmla="*/ 1 w 2259"/>
                  <a:gd name="T59" fmla="*/ 9 h 2042"/>
                  <a:gd name="T60" fmla="*/ 1 w 2259"/>
                  <a:gd name="T61" fmla="*/ 8 h 2042"/>
                  <a:gd name="T62" fmla="*/ 1 w 2259"/>
                  <a:gd name="T63" fmla="*/ 8 h 2042"/>
                  <a:gd name="T64" fmla="*/ 1 w 2259"/>
                  <a:gd name="T65" fmla="*/ 10 h 2042"/>
                  <a:gd name="T66" fmla="*/ 1 w 2259"/>
                  <a:gd name="T67" fmla="*/ 10 h 2042"/>
                  <a:gd name="T68" fmla="*/ 1 w 2259"/>
                  <a:gd name="T69" fmla="*/ 9 h 2042"/>
                  <a:gd name="T70" fmla="*/ 1 w 2259"/>
                  <a:gd name="T71" fmla="*/ 9 h 2042"/>
                  <a:gd name="T72" fmla="*/ 1 w 2259"/>
                  <a:gd name="T73" fmla="*/ 9 h 2042"/>
                  <a:gd name="T74" fmla="*/ 1 w 2259"/>
                  <a:gd name="T75" fmla="*/ 5 h 2042"/>
                  <a:gd name="T76" fmla="*/ 1 w 2259"/>
                  <a:gd name="T77" fmla="*/ 0 h 2042"/>
                  <a:gd name="T78" fmla="*/ 1 w 2259"/>
                  <a:gd name="T79" fmla="*/ 1 h 2042"/>
                  <a:gd name="T80" fmla="*/ 1 w 2259"/>
                  <a:gd name="T81" fmla="*/ 0 h 2042"/>
                  <a:gd name="T82" fmla="*/ 1 w 2259"/>
                  <a:gd name="T83" fmla="*/ 3 h 2042"/>
                  <a:gd name="T84" fmla="*/ 1 w 2259"/>
                  <a:gd name="T85" fmla="*/ 6 h 2042"/>
                  <a:gd name="T86" fmla="*/ 1 w 2259"/>
                  <a:gd name="T87" fmla="*/ 4 h 2042"/>
                  <a:gd name="T88" fmla="*/ 1 w 2259"/>
                  <a:gd name="T89" fmla="*/ 5 h 2042"/>
                  <a:gd name="T90" fmla="*/ 1 w 2259"/>
                  <a:gd name="T91" fmla="*/ 13 h 2042"/>
                  <a:gd name="T92" fmla="*/ 1 w 2259"/>
                  <a:gd name="T93" fmla="*/ 15 h 2042"/>
                  <a:gd name="T94" fmla="*/ 1 w 2259"/>
                  <a:gd name="T95" fmla="*/ 15 h 2042"/>
                  <a:gd name="T96" fmla="*/ 1 w 2259"/>
                  <a:gd name="T97" fmla="*/ 15 h 2042"/>
                  <a:gd name="T98" fmla="*/ 1 w 2259"/>
                  <a:gd name="T99" fmla="*/ 13 h 2042"/>
                  <a:gd name="T100" fmla="*/ 1 w 2259"/>
                  <a:gd name="T101" fmla="*/ 19 h 2042"/>
                  <a:gd name="T102" fmla="*/ 1 w 2259"/>
                  <a:gd name="T103" fmla="*/ 18 h 2042"/>
                  <a:gd name="T104" fmla="*/ 1 w 2259"/>
                  <a:gd name="T105" fmla="*/ 20 h 2042"/>
                  <a:gd name="T106" fmla="*/ 1 w 2259"/>
                  <a:gd name="T107" fmla="*/ 18 h 2042"/>
                  <a:gd name="T108" fmla="*/ 1 w 2259"/>
                  <a:gd name="T109" fmla="*/ 20 h 2042"/>
                  <a:gd name="T110" fmla="*/ 0 w 2259"/>
                  <a:gd name="T111" fmla="*/ 19 h 2042"/>
                  <a:gd name="T112" fmla="*/ 0 w 2259"/>
                  <a:gd name="T113" fmla="*/ 19 h 2042"/>
                  <a:gd name="T114" fmla="*/ 0 w 2259"/>
                  <a:gd name="T115" fmla="*/ 2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59"/>
                  <a:gd name="T175" fmla="*/ 0 h 2042"/>
                  <a:gd name="T176" fmla="*/ 2259 w 2259"/>
                  <a:gd name="T177" fmla="*/ 2042 h 204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8" name="Freeform 323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8 h 783"/>
                  <a:gd name="T2" fmla="*/ 0 w 2197"/>
                  <a:gd name="T3" fmla="*/ 7 h 783"/>
                  <a:gd name="T4" fmla="*/ 0 w 2197"/>
                  <a:gd name="T5" fmla="*/ 7 h 783"/>
                  <a:gd name="T6" fmla="*/ 1 w 2197"/>
                  <a:gd name="T7" fmla="*/ 8 h 783"/>
                  <a:gd name="T8" fmla="*/ 1 w 2197"/>
                  <a:gd name="T9" fmla="*/ 7 h 783"/>
                  <a:gd name="T10" fmla="*/ 1 w 2197"/>
                  <a:gd name="T11" fmla="*/ 7 h 783"/>
                  <a:gd name="T12" fmla="*/ 1 w 2197"/>
                  <a:gd name="T13" fmla="*/ 5 h 783"/>
                  <a:gd name="T14" fmla="*/ 1 w 2197"/>
                  <a:gd name="T15" fmla="*/ 5 h 783"/>
                  <a:gd name="T16" fmla="*/ 1 w 2197"/>
                  <a:gd name="T17" fmla="*/ 5 h 783"/>
                  <a:gd name="T18" fmla="*/ 1 w 2197"/>
                  <a:gd name="T19" fmla="*/ 5 h 783"/>
                  <a:gd name="T20" fmla="*/ 1 w 2197"/>
                  <a:gd name="T21" fmla="*/ 5 h 783"/>
                  <a:gd name="T22" fmla="*/ 1 w 2197"/>
                  <a:gd name="T23" fmla="*/ 5 h 783"/>
                  <a:gd name="T24" fmla="*/ 1 w 2197"/>
                  <a:gd name="T25" fmla="*/ 4 h 783"/>
                  <a:gd name="T26" fmla="*/ 1 w 2197"/>
                  <a:gd name="T27" fmla="*/ 4 h 783"/>
                  <a:gd name="T28" fmla="*/ 1 w 2197"/>
                  <a:gd name="T29" fmla="*/ 3 h 783"/>
                  <a:gd name="T30" fmla="*/ 1 w 2197"/>
                  <a:gd name="T31" fmla="*/ 3 h 783"/>
                  <a:gd name="T32" fmla="*/ 1 w 2197"/>
                  <a:gd name="T33" fmla="*/ 2 h 783"/>
                  <a:gd name="T34" fmla="*/ 1 w 2197"/>
                  <a:gd name="T35" fmla="*/ 0 h 783"/>
                  <a:gd name="T36" fmla="*/ 1 w 2197"/>
                  <a:gd name="T37" fmla="*/ 0 h 783"/>
                  <a:gd name="T38" fmla="*/ 1 w 2197"/>
                  <a:gd name="T39" fmla="*/ 0 h 783"/>
                  <a:gd name="T40" fmla="*/ 1 w 2197"/>
                  <a:gd name="T41" fmla="*/ 1 h 783"/>
                  <a:gd name="T42" fmla="*/ 1 w 2197"/>
                  <a:gd name="T43" fmla="*/ 2 h 783"/>
                  <a:gd name="T44" fmla="*/ 1 w 2197"/>
                  <a:gd name="T45" fmla="*/ 2 h 783"/>
                  <a:gd name="T46" fmla="*/ 1 w 2197"/>
                  <a:gd name="T47" fmla="*/ 3 h 783"/>
                  <a:gd name="T48" fmla="*/ 1 w 2197"/>
                  <a:gd name="T49" fmla="*/ 3 h 783"/>
                  <a:gd name="T50" fmla="*/ 1 w 2197"/>
                  <a:gd name="T51" fmla="*/ 4 h 783"/>
                  <a:gd name="T52" fmla="*/ 1 w 2197"/>
                  <a:gd name="T53" fmla="*/ 4 h 783"/>
                  <a:gd name="T54" fmla="*/ 1 w 2197"/>
                  <a:gd name="T55" fmla="*/ 5 h 783"/>
                  <a:gd name="T56" fmla="*/ 1 w 2197"/>
                  <a:gd name="T57" fmla="*/ 5 h 783"/>
                  <a:gd name="T58" fmla="*/ 1 w 2197"/>
                  <a:gd name="T59" fmla="*/ 5 h 783"/>
                  <a:gd name="T60" fmla="*/ 1 w 2197"/>
                  <a:gd name="T61" fmla="*/ 6 h 783"/>
                  <a:gd name="T62" fmla="*/ 1 w 2197"/>
                  <a:gd name="T63" fmla="*/ 6 h 783"/>
                  <a:gd name="T64" fmla="*/ 1 w 2197"/>
                  <a:gd name="T65" fmla="*/ 6 h 783"/>
                  <a:gd name="T66" fmla="*/ 1 w 2197"/>
                  <a:gd name="T67" fmla="*/ 6 h 783"/>
                  <a:gd name="T68" fmla="*/ 1 w 2197"/>
                  <a:gd name="T69" fmla="*/ 8 h 783"/>
                  <a:gd name="T70" fmla="*/ 0 w 2197"/>
                  <a:gd name="T71" fmla="*/ 8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97"/>
                  <a:gd name="T109" fmla="*/ 0 h 783"/>
                  <a:gd name="T110" fmla="*/ 2197 w 2197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29" name="Freeform 324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5"/>
                  <a:gd name="T17" fmla="*/ 48 w 4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0" name="Freeform 325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10 h 985"/>
                  <a:gd name="T2" fmla="*/ 0 w 2261"/>
                  <a:gd name="T3" fmla="*/ 9 h 985"/>
                  <a:gd name="T4" fmla="*/ 0 w 2261"/>
                  <a:gd name="T5" fmla="*/ 9 h 985"/>
                  <a:gd name="T6" fmla="*/ 1 w 2261"/>
                  <a:gd name="T7" fmla="*/ 9 h 985"/>
                  <a:gd name="T8" fmla="*/ 1 w 2261"/>
                  <a:gd name="T9" fmla="*/ 9 h 985"/>
                  <a:gd name="T10" fmla="*/ 1 w 2261"/>
                  <a:gd name="T11" fmla="*/ 7 h 985"/>
                  <a:gd name="T12" fmla="*/ 1 w 2261"/>
                  <a:gd name="T13" fmla="*/ 7 h 985"/>
                  <a:gd name="T14" fmla="*/ 1 w 2261"/>
                  <a:gd name="T15" fmla="*/ 7 h 985"/>
                  <a:gd name="T16" fmla="*/ 1 w 2261"/>
                  <a:gd name="T17" fmla="*/ 7 h 985"/>
                  <a:gd name="T18" fmla="*/ 1 w 2261"/>
                  <a:gd name="T19" fmla="*/ 7 h 985"/>
                  <a:gd name="T20" fmla="*/ 1 w 2261"/>
                  <a:gd name="T21" fmla="*/ 6 h 985"/>
                  <a:gd name="T22" fmla="*/ 1 w 2261"/>
                  <a:gd name="T23" fmla="*/ 5 h 985"/>
                  <a:gd name="T24" fmla="*/ 1 w 2261"/>
                  <a:gd name="T25" fmla="*/ 5 h 985"/>
                  <a:gd name="T26" fmla="*/ 1 w 2261"/>
                  <a:gd name="T27" fmla="*/ 5 h 985"/>
                  <a:gd name="T28" fmla="*/ 1 w 2261"/>
                  <a:gd name="T29" fmla="*/ 4 h 985"/>
                  <a:gd name="T30" fmla="*/ 1 w 2261"/>
                  <a:gd name="T31" fmla="*/ 3 h 985"/>
                  <a:gd name="T32" fmla="*/ 1 w 2261"/>
                  <a:gd name="T33" fmla="*/ 3 h 985"/>
                  <a:gd name="T34" fmla="*/ 1 w 2261"/>
                  <a:gd name="T35" fmla="*/ 3 h 985"/>
                  <a:gd name="T36" fmla="*/ 1 w 2261"/>
                  <a:gd name="T37" fmla="*/ 1 h 985"/>
                  <a:gd name="T38" fmla="*/ 1 w 2261"/>
                  <a:gd name="T39" fmla="*/ 0 h 985"/>
                  <a:gd name="T40" fmla="*/ 1 w 2261"/>
                  <a:gd name="T41" fmla="*/ 0 h 985"/>
                  <a:gd name="T42" fmla="*/ 1 w 2261"/>
                  <a:gd name="T43" fmla="*/ 0 h 985"/>
                  <a:gd name="T44" fmla="*/ 1 w 2261"/>
                  <a:gd name="T45" fmla="*/ 1 h 985"/>
                  <a:gd name="T46" fmla="*/ 1 w 2261"/>
                  <a:gd name="T47" fmla="*/ 1 h 985"/>
                  <a:gd name="T48" fmla="*/ 1 w 2261"/>
                  <a:gd name="T49" fmla="*/ 2 h 985"/>
                  <a:gd name="T50" fmla="*/ 1 w 2261"/>
                  <a:gd name="T51" fmla="*/ 3 h 985"/>
                  <a:gd name="T52" fmla="*/ 1 w 2261"/>
                  <a:gd name="T53" fmla="*/ 4 h 985"/>
                  <a:gd name="T54" fmla="*/ 1 w 2261"/>
                  <a:gd name="T55" fmla="*/ 5 h 985"/>
                  <a:gd name="T56" fmla="*/ 1 w 2261"/>
                  <a:gd name="T57" fmla="*/ 6 h 985"/>
                  <a:gd name="T58" fmla="*/ 1 w 2261"/>
                  <a:gd name="T59" fmla="*/ 6 h 985"/>
                  <a:gd name="T60" fmla="*/ 1 w 2261"/>
                  <a:gd name="T61" fmla="*/ 7 h 985"/>
                  <a:gd name="T62" fmla="*/ 1 w 2261"/>
                  <a:gd name="T63" fmla="*/ 7 h 985"/>
                  <a:gd name="T64" fmla="*/ 1 w 2261"/>
                  <a:gd name="T65" fmla="*/ 7 h 985"/>
                  <a:gd name="T66" fmla="*/ 1 w 2261"/>
                  <a:gd name="T67" fmla="*/ 8 h 985"/>
                  <a:gd name="T68" fmla="*/ 1 w 2261"/>
                  <a:gd name="T69" fmla="*/ 8 h 985"/>
                  <a:gd name="T70" fmla="*/ 1 w 2261"/>
                  <a:gd name="T71" fmla="*/ 8 h 985"/>
                  <a:gd name="T72" fmla="*/ 1 w 2261"/>
                  <a:gd name="T73" fmla="*/ 8 h 985"/>
                  <a:gd name="T74" fmla="*/ 1 w 2261"/>
                  <a:gd name="T75" fmla="*/ 8 h 985"/>
                  <a:gd name="T76" fmla="*/ 1 w 2261"/>
                  <a:gd name="T77" fmla="*/ 8 h 985"/>
                  <a:gd name="T78" fmla="*/ 1 w 2261"/>
                  <a:gd name="T79" fmla="*/ 10 h 985"/>
                  <a:gd name="T80" fmla="*/ 1 w 2261"/>
                  <a:gd name="T81" fmla="*/ 10 h 985"/>
                  <a:gd name="T82" fmla="*/ 0 w 2261"/>
                  <a:gd name="T83" fmla="*/ 10 h 985"/>
                  <a:gd name="T84" fmla="*/ 0 w 2261"/>
                  <a:gd name="T85" fmla="*/ 1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61"/>
                  <a:gd name="T130" fmla="*/ 0 h 985"/>
                  <a:gd name="T131" fmla="*/ 2261 w 2261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1" name="Freeform 326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2 h 275"/>
                  <a:gd name="T2" fmla="*/ 0 w 64"/>
                  <a:gd name="T3" fmla="*/ 2 h 275"/>
                  <a:gd name="T4" fmla="*/ 0 w 64"/>
                  <a:gd name="T5" fmla="*/ 1 h 275"/>
                  <a:gd name="T6" fmla="*/ 0 w 64"/>
                  <a:gd name="T7" fmla="*/ 1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1 h 275"/>
                  <a:gd name="T14" fmla="*/ 0 w 64"/>
                  <a:gd name="T15" fmla="*/ 1 h 275"/>
                  <a:gd name="T16" fmla="*/ 0 w 64"/>
                  <a:gd name="T17" fmla="*/ 2 h 275"/>
                  <a:gd name="T18" fmla="*/ 0 w 64"/>
                  <a:gd name="T19" fmla="*/ 3 h 275"/>
                  <a:gd name="T20" fmla="*/ 0 w 64"/>
                  <a:gd name="T21" fmla="*/ 3 h 275"/>
                  <a:gd name="T22" fmla="*/ 0 w 64"/>
                  <a:gd name="T23" fmla="*/ 3 h 275"/>
                  <a:gd name="T24" fmla="*/ 0 w 64"/>
                  <a:gd name="T25" fmla="*/ 3 h 275"/>
                  <a:gd name="T26" fmla="*/ 0 w 64"/>
                  <a:gd name="T27" fmla="*/ 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"/>
                  <a:gd name="T43" fmla="*/ 0 h 275"/>
                  <a:gd name="T44" fmla="*/ 64 w 64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2" name="Freeform 327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0 w 577"/>
                  <a:gd name="T1" fmla="*/ 5 h 522"/>
                  <a:gd name="T2" fmla="*/ 0 w 577"/>
                  <a:gd name="T3" fmla="*/ 5 h 522"/>
                  <a:gd name="T4" fmla="*/ 0 w 577"/>
                  <a:gd name="T5" fmla="*/ 5 h 522"/>
                  <a:gd name="T6" fmla="*/ 0 w 577"/>
                  <a:gd name="T7" fmla="*/ 4 h 522"/>
                  <a:gd name="T8" fmla="*/ 0 w 577"/>
                  <a:gd name="T9" fmla="*/ 4 h 522"/>
                  <a:gd name="T10" fmla="*/ 0 w 577"/>
                  <a:gd name="T11" fmla="*/ 4 h 522"/>
                  <a:gd name="T12" fmla="*/ 0 w 577"/>
                  <a:gd name="T13" fmla="*/ 3 h 522"/>
                  <a:gd name="T14" fmla="*/ 0 w 577"/>
                  <a:gd name="T15" fmla="*/ 3 h 522"/>
                  <a:gd name="T16" fmla="*/ 0 w 577"/>
                  <a:gd name="T17" fmla="*/ 3 h 522"/>
                  <a:gd name="T18" fmla="*/ 0 w 577"/>
                  <a:gd name="T19" fmla="*/ 3 h 522"/>
                  <a:gd name="T20" fmla="*/ 0 w 577"/>
                  <a:gd name="T21" fmla="*/ 3 h 522"/>
                  <a:gd name="T22" fmla="*/ 0 w 577"/>
                  <a:gd name="T23" fmla="*/ 3 h 522"/>
                  <a:gd name="T24" fmla="*/ 0 w 577"/>
                  <a:gd name="T25" fmla="*/ 4 h 522"/>
                  <a:gd name="T26" fmla="*/ 0 w 577"/>
                  <a:gd name="T27" fmla="*/ 4 h 522"/>
                  <a:gd name="T28" fmla="*/ 0 w 577"/>
                  <a:gd name="T29" fmla="*/ 4 h 522"/>
                  <a:gd name="T30" fmla="*/ 0 w 577"/>
                  <a:gd name="T31" fmla="*/ 3 h 522"/>
                  <a:gd name="T32" fmla="*/ 0 w 577"/>
                  <a:gd name="T33" fmla="*/ 3 h 522"/>
                  <a:gd name="T34" fmla="*/ 0 w 577"/>
                  <a:gd name="T35" fmla="*/ 3 h 522"/>
                  <a:gd name="T36" fmla="*/ 0 w 577"/>
                  <a:gd name="T37" fmla="*/ 3 h 522"/>
                  <a:gd name="T38" fmla="*/ 0 w 577"/>
                  <a:gd name="T39" fmla="*/ 3 h 522"/>
                  <a:gd name="T40" fmla="*/ 0 w 577"/>
                  <a:gd name="T41" fmla="*/ 3 h 522"/>
                  <a:gd name="T42" fmla="*/ 0 w 577"/>
                  <a:gd name="T43" fmla="*/ 3 h 522"/>
                  <a:gd name="T44" fmla="*/ 0 w 577"/>
                  <a:gd name="T45" fmla="*/ 3 h 522"/>
                  <a:gd name="T46" fmla="*/ 0 w 577"/>
                  <a:gd name="T47" fmla="*/ 4 h 522"/>
                  <a:gd name="T48" fmla="*/ 0 w 577"/>
                  <a:gd name="T49" fmla="*/ 4 h 522"/>
                  <a:gd name="T50" fmla="*/ 0 w 577"/>
                  <a:gd name="T51" fmla="*/ 4 h 522"/>
                  <a:gd name="T52" fmla="*/ 0 w 577"/>
                  <a:gd name="T53" fmla="*/ 4 h 522"/>
                  <a:gd name="T54" fmla="*/ 0 w 577"/>
                  <a:gd name="T55" fmla="*/ 4 h 522"/>
                  <a:gd name="T56" fmla="*/ 0 w 577"/>
                  <a:gd name="T57" fmla="*/ 3 h 522"/>
                  <a:gd name="T58" fmla="*/ 0 w 577"/>
                  <a:gd name="T59" fmla="*/ 3 h 522"/>
                  <a:gd name="T60" fmla="*/ 0 w 577"/>
                  <a:gd name="T61" fmla="*/ 3 h 522"/>
                  <a:gd name="T62" fmla="*/ 0 w 577"/>
                  <a:gd name="T63" fmla="*/ 3 h 522"/>
                  <a:gd name="T64" fmla="*/ 0 w 577"/>
                  <a:gd name="T65" fmla="*/ 3 h 522"/>
                  <a:gd name="T66" fmla="*/ 0 w 577"/>
                  <a:gd name="T67" fmla="*/ 3 h 522"/>
                  <a:gd name="T68" fmla="*/ 0 w 577"/>
                  <a:gd name="T69" fmla="*/ 3 h 522"/>
                  <a:gd name="T70" fmla="*/ 0 w 577"/>
                  <a:gd name="T71" fmla="*/ 3 h 522"/>
                  <a:gd name="T72" fmla="*/ 0 w 577"/>
                  <a:gd name="T73" fmla="*/ 3 h 522"/>
                  <a:gd name="T74" fmla="*/ 0 w 577"/>
                  <a:gd name="T75" fmla="*/ 3 h 522"/>
                  <a:gd name="T76" fmla="*/ 0 w 577"/>
                  <a:gd name="T77" fmla="*/ 2 h 522"/>
                  <a:gd name="T78" fmla="*/ 0 w 577"/>
                  <a:gd name="T79" fmla="*/ 2 h 522"/>
                  <a:gd name="T80" fmla="*/ 0 w 577"/>
                  <a:gd name="T81" fmla="*/ 1 h 522"/>
                  <a:gd name="T82" fmla="*/ 0 w 577"/>
                  <a:gd name="T83" fmla="*/ 0 h 522"/>
                  <a:gd name="T84" fmla="*/ 0 w 577"/>
                  <a:gd name="T85" fmla="*/ 1 h 522"/>
                  <a:gd name="T86" fmla="*/ 0 w 577"/>
                  <a:gd name="T87" fmla="*/ 1 h 522"/>
                  <a:gd name="T88" fmla="*/ 0 w 577"/>
                  <a:gd name="T89" fmla="*/ 1 h 522"/>
                  <a:gd name="T90" fmla="*/ 0 w 577"/>
                  <a:gd name="T91" fmla="*/ 2 h 522"/>
                  <a:gd name="T92" fmla="*/ 0 w 577"/>
                  <a:gd name="T93" fmla="*/ 2 h 522"/>
                  <a:gd name="T94" fmla="*/ 0 w 577"/>
                  <a:gd name="T95" fmla="*/ 2 h 522"/>
                  <a:gd name="T96" fmla="*/ 0 w 577"/>
                  <a:gd name="T97" fmla="*/ 2 h 522"/>
                  <a:gd name="T98" fmla="*/ 0 w 577"/>
                  <a:gd name="T99" fmla="*/ 2 h 522"/>
                  <a:gd name="T100" fmla="*/ 0 w 577"/>
                  <a:gd name="T101" fmla="*/ 3 h 522"/>
                  <a:gd name="T102" fmla="*/ 0 w 577"/>
                  <a:gd name="T103" fmla="*/ 2 h 522"/>
                  <a:gd name="T104" fmla="*/ 0 w 577"/>
                  <a:gd name="T105" fmla="*/ 2 h 522"/>
                  <a:gd name="T106" fmla="*/ 0 w 577"/>
                  <a:gd name="T107" fmla="*/ 3 h 522"/>
                  <a:gd name="T108" fmla="*/ 0 w 577"/>
                  <a:gd name="T109" fmla="*/ 3 h 522"/>
                  <a:gd name="T110" fmla="*/ 0 w 577"/>
                  <a:gd name="T111" fmla="*/ 3 h 522"/>
                  <a:gd name="T112" fmla="*/ 0 w 577"/>
                  <a:gd name="T113" fmla="*/ 4 h 522"/>
                  <a:gd name="T114" fmla="*/ 0 w 577"/>
                  <a:gd name="T115" fmla="*/ 5 h 522"/>
                  <a:gd name="T116" fmla="*/ 0 w 577"/>
                  <a:gd name="T117" fmla="*/ 5 h 522"/>
                  <a:gd name="T118" fmla="*/ 0 w 577"/>
                  <a:gd name="T119" fmla="*/ 5 h 522"/>
                  <a:gd name="T120" fmla="*/ 0 w 577"/>
                  <a:gd name="T121" fmla="*/ 5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7"/>
                  <a:gd name="T184" fmla="*/ 0 h 522"/>
                  <a:gd name="T185" fmla="*/ 577 w 577"/>
                  <a:gd name="T186" fmla="*/ 522 h 5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3" name="Freeform 328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1 h 43"/>
                  <a:gd name="T14" fmla="*/ 0 w 64"/>
                  <a:gd name="T15" fmla="*/ 1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3"/>
                  <a:gd name="T29" fmla="*/ 64 w 64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4" name="Freeform 329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2 h 189"/>
                  <a:gd name="T2" fmla="*/ 0 w 129"/>
                  <a:gd name="T3" fmla="*/ 1 h 189"/>
                  <a:gd name="T4" fmla="*/ 0 w 129"/>
                  <a:gd name="T5" fmla="*/ 1 h 189"/>
                  <a:gd name="T6" fmla="*/ 0 w 129"/>
                  <a:gd name="T7" fmla="*/ 1 h 189"/>
                  <a:gd name="T8" fmla="*/ 0 w 129"/>
                  <a:gd name="T9" fmla="*/ 1 h 189"/>
                  <a:gd name="T10" fmla="*/ 0 w 129"/>
                  <a:gd name="T11" fmla="*/ 1 h 189"/>
                  <a:gd name="T12" fmla="*/ 0 w 129"/>
                  <a:gd name="T13" fmla="*/ 1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1 h 189"/>
                  <a:gd name="T22" fmla="*/ 0 w 129"/>
                  <a:gd name="T23" fmla="*/ 1 h 189"/>
                  <a:gd name="T24" fmla="*/ 0 w 129"/>
                  <a:gd name="T25" fmla="*/ 1 h 189"/>
                  <a:gd name="T26" fmla="*/ 0 w 129"/>
                  <a:gd name="T27" fmla="*/ 1 h 189"/>
                  <a:gd name="T28" fmla="*/ 0 w 129"/>
                  <a:gd name="T29" fmla="*/ 2 h 189"/>
                  <a:gd name="T30" fmla="*/ 0 w 129"/>
                  <a:gd name="T31" fmla="*/ 2 h 189"/>
                  <a:gd name="T32" fmla="*/ 0 w 129"/>
                  <a:gd name="T33" fmla="*/ 2 h 189"/>
                  <a:gd name="T34" fmla="*/ 0 w 129"/>
                  <a:gd name="T35" fmla="*/ 2 h 189"/>
                  <a:gd name="T36" fmla="*/ 0 w 129"/>
                  <a:gd name="T37" fmla="*/ 2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189"/>
                  <a:gd name="T59" fmla="*/ 129 w 129"/>
                  <a:gd name="T60" fmla="*/ 189 h 1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5" name="Freeform 330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4"/>
                  <a:gd name="T20" fmla="*/ 63 w 63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6" name="Freeform 331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1 h 130"/>
                  <a:gd name="T10" fmla="*/ 0 w 144"/>
                  <a:gd name="T11" fmla="*/ 1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"/>
                  <a:gd name="T37" fmla="*/ 0 h 130"/>
                  <a:gd name="T38" fmla="*/ 144 w 144"/>
                  <a:gd name="T39" fmla="*/ 130 h 1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7" name="Freeform 332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1 h 174"/>
                  <a:gd name="T26" fmla="*/ 0 w 113"/>
                  <a:gd name="T27" fmla="*/ 1 h 174"/>
                  <a:gd name="T28" fmla="*/ 0 w 113"/>
                  <a:gd name="T29" fmla="*/ 2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3"/>
                  <a:gd name="T58" fmla="*/ 0 h 174"/>
                  <a:gd name="T59" fmla="*/ 113 w 113"/>
                  <a:gd name="T60" fmla="*/ 174 h 17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8" name="Freeform 333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2 h 174"/>
                  <a:gd name="T2" fmla="*/ 0 w 113"/>
                  <a:gd name="T3" fmla="*/ 2 h 174"/>
                  <a:gd name="T4" fmla="*/ 0 w 113"/>
                  <a:gd name="T5" fmla="*/ 1 h 174"/>
                  <a:gd name="T6" fmla="*/ 0 w 113"/>
                  <a:gd name="T7" fmla="*/ 1 h 174"/>
                  <a:gd name="T8" fmla="*/ 0 w 113"/>
                  <a:gd name="T9" fmla="*/ 1 h 174"/>
                  <a:gd name="T10" fmla="*/ 0 w 113"/>
                  <a:gd name="T11" fmla="*/ 1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1 h 174"/>
                  <a:gd name="T28" fmla="*/ 0 w 113"/>
                  <a:gd name="T29" fmla="*/ 1 h 174"/>
                  <a:gd name="T30" fmla="*/ 0 w 113"/>
                  <a:gd name="T31" fmla="*/ 2 h 174"/>
                  <a:gd name="T32" fmla="*/ 0 w 113"/>
                  <a:gd name="T33" fmla="*/ 2 h 174"/>
                  <a:gd name="T34" fmla="*/ 0 w 113"/>
                  <a:gd name="T35" fmla="*/ 2 h 174"/>
                  <a:gd name="T36" fmla="*/ 0 w 113"/>
                  <a:gd name="T37" fmla="*/ 2 h 174"/>
                  <a:gd name="T38" fmla="*/ 0 w 113"/>
                  <a:gd name="T39" fmla="*/ 2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3"/>
                  <a:gd name="T61" fmla="*/ 0 h 174"/>
                  <a:gd name="T62" fmla="*/ 113 w 113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39" name="Freeform 334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0" name="Freeform 335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1 h 160"/>
                  <a:gd name="T6" fmla="*/ 0 w 113"/>
                  <a:gd name="T7" fmla="*/ 1 h 160"/>
                  <a:gd name="T8" fmla="*/ 0 w 113"/>
                  <a:gd name="T9" fmla="*/ 1 h 160"/>
                  <a:gd name="T10" fmla="*/ 0 w 113"/>
                  <a:gd name="T11" fmla="*/ 1 h 160"/>
                  <a:gd name="T12" fmla="*/ 0 w 113"/>
                  <a:gd name="T13" fmla="*/ 1 h 160"/>
                  <a:gd name="T14" fmla="*/ 0 w 113"/>
                  <a:gd name="T15" fmla="*/ 1 h 160"/>
                  <a:gd name="T16" fmla="*/ 0 w 113"/>
                  <a:gd name="T17" fmla="*/ 1 h 160"/>
                  <a:gd name="T18" fmla="*/ 0 w 113"/>
                  <a:gd name="T19" fmla="*/ 1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1 h 160"/>
                  <a:gd name="T30" fmla="*/ 0 w 113"/>
                  <a:gd name="T31" fmla="*/ 1 h 160"/>
                  <a:gd name="T32" fmla="*/ 0 w 113"/>
                  <a:gd name="T33" fmla="*/ 1 h 160"/>
                  <a:gd name="T34" fmla="*/ 0 w 113"/>
                  <a:gd name="T35" fmla="*/ 2 h 160"/>
                  <a:gd name="T36" fmla="*/ 0 w 113"/>
                  <a:gd name="T37" fmla="*/ 2 h 160"/>
                  <a:gd name="T38" fmla="*/ 0 w 113"/>
                  <a:gd name="T39" fmla="*/ 2 h 160"/>
                  <a:gd name="T40" fmla="*/ 0 w 113"/>
                  <a:gd name="T41" fmla="*/ 2 h 160"/>
                  <a:gd name="T42" fmla="*/ 0 w 113"/>
                  <a:gd name="T43" fmla="*/ 1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60"/>
                  <a:gd name="T68" fmla="*/ 113 w 113"/>
                  <a:gd name="T69" fmla="*/ 160 h 1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1" name="Freeform 336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43"/>
                  <a:gd name="T26" fmla="*/ 65 w 65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2" name="Freeform 337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1 h 115"/>
                  <a:gd name="T2" fmla="*/ 0 w 320"/>
                  <a:gd name="T3" fmla="*/ 1 h 115"/>
                  <a:gd name="T4" fmla="*/ 0 w 320"/>
                  <a:gd name="T5" fmla="*/ 1 h 115"/>
                  <a:gd name="T6" fmla="*/ 0 w 320"/>
                  <a:gd name="T7" fmla="*/ 1 h 115"/>
                  <a:gd name="T8" fmla="*/ 0 w 320"/>
                  <a:gd name="T9" fmla="*/ 1 h 115"/>
                  <a:gd name="T10" fmla="*/ 0 w 320"/>
                  <a:gd name="T11" fmla="*/ 1 h 115"/>
                  <a:gd name="T12" fmla="*/ 0 w 320"/>
                  <a:gd name="T13" fmla="*/ 1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1 h 115"/>
                  <a:gd name="T38" fmla="*/ 0 w 320"/>
                  <a:gd name="T39" fmla="*/ 1 h 115"/>
                  <a:gd name="T40" fmla="*/ 0 w 320"/>
                  <a:gd name="T41" fmla="*/ 1 h 115"/>
                  <a:gd name="T42" fmla="*/ 0 w 320"/>
                  <a:gd name="T43" fmla="*/ 1 h 115"/>
                  <a:gd name="T44" fmla="*/ 0 w 320"/>
                  <a:gd name="T45" fmla="*/ 1 h 115"/>
                  <a:gd name="T46" fmla="*/ 0 w 320"/>
                  <a:gd name="T47" fmla="*/ 1 h 115"/>
                  <a:gd name="T48" fmla="*/ 0 w 320"/>
                  <a:gd name="T49" fmla="*/ 1 h 115"/>
                  <a:gd name="T50" fmla="*/ 0 w 320"/>
                  <a:gd name="T51" fmla="*/ 1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15"/>
                  <a:gd name="T80" fmla="*/ 320 w 320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3" name="Freeform 338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43"/>
                  <a:gd name="T29" fmla="*/ 48 w 48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4" name="Freeform 339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1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58"/>
                  <a:gd name="T26" fmla="*/ 65 w 65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5" name="Freeform 340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1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8"/>
                  <a:gd name="T32" fmla="*/ 80 w 80"/>
                  <a:gd name="T33" fmla="*/ 58 h 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6" name="Freeform 341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5"/>
                  <a:gd name="T20" fmla="*/ 32 w 3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7" name="Freeform 342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5"/>
                  <a:gd name="T20" fmla="*/ 63 w 6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8" name="Freeform 343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29"/>
                  <a:gd name="T23" fmla="*/ 65 w 65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49" name="Freeform 344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1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1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3"/>
                  <a:gd name="T70" fmla="*/ 0 h 100"/>
                  <a:gd name="T71" fmla="*/ 223 w 223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0" name="Freeform 345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1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1 h 100"/>
                  <a:gd name="T12" fmla="*/ 0 w 223"/>
                  <a:gd name="T13" fmla="*/ 1 h 100"/>
                  <a:gd name="T14" fmla="*/ 0 w 223"/>
                  <a:gd name="T15" fmla="*/ 1 h 100"/>
                  <a:gd name="T16" fmla="*/ 0 w 223"/>
                  <a:gd name="T17" fmla="*/ 1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1 h 100"/>
                  <a:gd name="T38" fmla="*/ 0 w 223"/>
                  <a:gd name="T39" fmla="*/ 1 h 100"/>
                  <a:gd name="T40" fmla="*/ 0 w 223"/>
                  <a:gd name="T41" fmla="*/ 1 h 100"/>
                  <a:gd name="T42" fmla="*/ 0 w 223"/>
                  <a:gd name="T43" fmla="*/ 1 h 100"/>
                  <a:gd name="T44" fmla="*/ 0 w 223"/>
                  <a:gd name="T45" fmla="*/ 1 h 100"/>
                  <a:gd name="T46" fmla="*/ 0 w 223"/>
                  <a:gd name="T47" fmla="*/ 1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3"/>
                  <a:gd name="T73" fmla="*/ 0 h 100"/>
                  <a:gd name="T74" fmla="*/ 223 w 223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1" name="Freeform 346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46"/>
                  <a:gd name="T83" fmla="*/ 176 w 176"/>
                  <a:gd name="T84" fmla="*/ 146 h 14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2" name="Freeform 347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 h 146"/>
                  <a:gd name="T2" fmla="*/ 0 w 176"/>
                  <a:gd name="T3" fmla="*/ 1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1 h 146"/>
                  <a:gd name="T16" fmla="*/ 0 w 176"/>
                  <a:gd name="T17" fmla="*/ 1 h 146"/>
                  <a:gd name="T18" fmla="*/ 0 w 176"/>
                  <a:gd name="T19" fmla="*/ 1 h 146"/>
                  <a:gd name="T20" fmla="*/ 0 w 176"/>
                  <a:gd name="T21" fmla="*/ 1 h 146"/>
                  <a:gd name="T22" fmla="*/ 0 w 176"/>
                  <a:gd name="T23" fmla="*/ 1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1 h 146"/>
                  <a:gd name="T34" fmla="*/ 0 w 176"/>
                  <a:gd name="T35" fmla="*/ 1 h 146"/>
                  <a:gd name="T36" fmla="*/ 0 w 176"/>
                  <a:gd name="T37" fmla="*/ 1 h 146"/>
                  <a:gd name="T38" fmla="*/ 0 w 176"/>
                  <a:gd name="T39" fmla="*/ 1 h 146"/>
                  <a:gd name="T40" fmla="*/ 0 w 176"/>
                  <a:gd name="T41" fmla="*/ 1 h 146"/>
                  <a:gd name="T42" fmla="*/ 0 w 176"/>
                  <a:gd name="T43" fmla="*/ 1 h 146"/>
                  <a:gd name="T44" fmla="*/ 0 w 176"/>
                  <a:gd name="T45" fmla="*/ 1 h 146"/>
                  <a:gd name="T46" fmla="*/ 0 w 176"/>
                  <a:gd name="T47" fmla="*/ 1 h 146"/>
                  <a:gd name="T48" fmla="*/ 0 w 176"/>
                  <a:gd name="T49" fmla="*/ 1 h 146"/>
                  <a:gd name="T50" fmla="*/ 0 w 176"/>
                  <a:gd name="T51" fmla="*/ 1 h 146"/>
                  <a:gd name="T52" fmla="*/ 0 w 176"/>
                  <a:gd name="T53" fmla="*/ 1 h 146"/>
                  <a:gd name="T54" fmla="*/ 0 w 176"/>
                  <a:gd name="T55" fmla="*/ 1 h 146"/>
                  <a:gd name="T56" fmla="*/ 0 w 176"/>
                  <a:gd name="T57" fmla="*/ 1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6"/>
                  <a:gd name="T88" fmla="*/ 0 h 146"/>
                  <a:gd name="T89" fmla="*/ 176 w 176"/>
                  <a:gd name="T90" fmla="*/ 146 h 1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3" name="Freeform 348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7 h 2695"/>
                  <a:gd name="T2" fmla="*/ 0 w 48"/>
                  <a:gd name="T3" fmla="*/ 2 h 2695"/>
                  <a:gd name="T4" fmla="*/ 0 w 48"/>
                  <a:gd name="T5" fmla="*/ 1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2 h 2695"/>
                  <a:gd name="T12" fmla="*/ 0 w 48"/>
                  <a:gd name="T13" fmla="*/ 27 h 2695"/>
                  <a:gd name="T14" fmla="*/ 0 w 48"/>
                  <a:gd name="T15" fmla="*/ 27 h 2695"/>
                  <a:gd name="T16" fmla="*/ 0 w 48"/>
                  <a:gd name="T17" fmla="*/ 27 h 2695"/>
                  <a:gd name="T18" fmla="*/ 0 w 48"/>
                  <a:gd name="T19" fmla="*/ 2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695"/>
                  <a:gd name="T32" fmla="*/ 48 w 48"/>
                  <a:gd name="T33" fmla="*/ 2695 h 26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4" name="Freeform 349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1 h 2767"/>
                  <a:gd name="T10" fmla="*/ 0 w 48"/>
                  <a:gd name="T11" fmla="*/ 1 h 2767"/>
                  <a:gd name="T12" fmla="*/ 0 w 48"/>
                  <a:gd name="T13" fmla="*/ 2 h 2767"/>
                  <a:gd name="T14" fmla="*/ 0 w 48"/>
                  <a:gd name="T15" fmla="*/ 3 h 2767"/>
                  <a:gd name="T16" fmla="*/ 0 w 48"/>
                  <a:gd name="T17" fmla="*/ 3 h 2767"/>
                  <a:gd name="T18" fmla="*/ 0 w 48"/>
                  <a:gd name="T19" fmla="*/ 4 h 2767"/>
                  <a:gd name="T20" fmla="*/ 0 w 48"/>
                  <a:gd name="T21" fmla="*/ 5 h 2767"/>
                  <a:gd name="T22" fmla="*/ 0 w 48"/>
                  <a:gd name="T23" fmla="*/ 7 h 2767"/>
                  <a:gd name="T24" fmla="*/ 0 w 48"/>
                  <a:gd name="T25" fmla="*/ 9 h 2767"/>
                  <a:gd name="T26" fmla="*/ 0 w 48"/>
                  <a:gd name="T27" fmla="*/ 11 h 2767"/>
                  <a:gd name="T28" fmla="*/ 0 w 48"/>
                  <a:gd name="T29" fmla="*/ 14 h 2767"/>
                  <a:gd name="T30" fmla="*/ 0 w 48"/>
                  <a:gd name="T31" fmla="*/ 16 h 2767"/>
                  <a:gd name="T32" fmla="*/ 0 w 48"/>
                  <a:gd name="T33" fmla="*/ 19 h 2767"/>
                  <a:gd name="T34" fmla="*/ 0 w 48"/>
                  <a:gd name="T35" fmla="*/ 21 h 2767"/>
                  <a:gd name="T36" fmla="*/ 0 w 48"/>
                  <a:gd name="T37" fmla="*/ 22 h 2767"/>
                  <a:gd name="T38" fmla="*/ 0 w 48"/>
                  <a:gd name="T39" fmla="*/ 23 h 2767"/>
                  <a:gd name="T40" fmla="*/ 0 w 48"/>
                  <a:gd name="T41" fmla="*/ 24 h 2767"/>
                  <a:gd name="T42" fmla="*/ 0 w 48"/>
                  <a:gd name="T43" fmla="*/ 25 h 2767"/>
                  <a:gd name="T44" fmla="*/ 0 w 48"/>
                  <a:gd name="T45" fmla="*/ 25 h 2767"/>
                  <a:gd name="T46" fmla="*/ 0 w 48"/>
                  <a:gd name="T47" fmla="*/ 26 h 2767"/>
                  <a:gd name="T48" fmla="*/ 0 w 48"/>
                  <a:gd name="T49" fmla="*/ 27 h 2767"/>
                  <a:gd name="T50" fmla="*/ 0 w 48"/>
                  <a:gd name="T51" fmla="*/ 27 h 2767"/>
                  <a:gd name="T52" fmla="*/ 0 w 48"/>
                  <a:gd name="T53" fmla="*/ 27 h 2767"/>
                  <a:gd name="T54" fmla="*/ 0 w 48"/>
                  <a:gd name="T55" fmla="*/ 27 h 2767"/>
                  <a:gd name="T56" fmla="*/ 0 w 48"/>
                  <a:gd name="T57" fmla="*/ 27 h 2767"/>
                  <a:gd name="T58" fmla="*/ 0 w 48"/>
                  <a:gd name="T59" fmla="*/ 27 h 2767"/>
                  <a:gd name="T60" fmla="*/ 0 w 48"/>
                  <a:gd name="T61" fmla="*/ 27 h 2767"/>
                  <a:gd name="T62" fmla="*/ 0 w 48"/>
                  <a:gd name="T63" fmla="*/ 27 h 2767"/>
                  <a:gd name="T64" fmla="*/ 0 w 48"/>
                  <a:gd name="T65" fmla="*/ 26 h 2767"/>
                  <a:gd name="T66" fmla="*/ 0 w 48"/>
                  <a:gd name="T67" fmla="*/ 26 h 2767"/>
                  <a:gd name="T68" fmla="*/ 0 w 48"/>
                  <a:gd name="T69" fmla="*/ 25 h 2767"/>
                  <a:gd name="T70" fmla="*/ 0 w 48"/>
                  <a:gd name="T71" fmla="*/ 24 h 2767"/>
                  <a:gd name="T72" fmla="*/ 0 w 48"/>
                  <a:gd name="T73" fmla="*/ 23 h 2767"/>
                  <a:gd name="T74" fmla="*/ 0 w 48"/>
                  <a:gd name="T75" fmla="*/ 22 h 2767"/>
                  <a:gd name="T76" fmla="*/ 0 w 48"/>
                  <a:gd name="T77" fmla="*/ 21 h 2767"/>
                  <a:gd name="T78" fmla="*/ 0 w 48"/>
                  <a:gd name="T79" fmla="*/ 19 h 2767"/>
                  <a:gd name="T80" fmla="*/ 0 w 48"/>
                  <a:gd name="T81" fmla="*/ 16 h 2767"/>
                  <a:gd name="T82" fmla="*/ 0 w 48"/>
                  <a:gd name="T83" fmla="*/ 14 h 2767"/>
                  <a:gd name="T84" fmla="*/ 0 w 48"/>
                  <a:gd name="T85" fmla="*/ 11 h 2767"/>
                  <a:gd name="T86" fmla="*/ 0 w 48"/>
                  <a:gd name="T87" fmla="*/ 9 h 2767"/>
                  <a:gd name="T88" fmla="*/ 0 w 48"/>
                  <a:gd name="T89" fmla="*/ 6 h 2767"/>
                  <a:gd name="T90" fmla="*/ 0 w 48"/>
                  <a:gd name="T91" fmla="*/ 5 h 2767"/>
                  <a:gd name="T92" fmla="*/ 0 w 48"/>
                  <a:gd name="T93" fmla="*/ 4 h 2767"/>
                  <a:gd name="T94" fmla="*/ 0 w 48"/>
                  <a:gd name="T95" fmla="*/ 3 h 2767"/>
                  <a:gd name="T96" fmla="*/ 0 w 48"/>
                  <a:gd name="T97" fmla="*/ 3 h 2767"/>
                  <a:gd name="T98" fmla="*/ 0 w 48"/>
                  <a:gd name="T99" fmla="*/ 2 h 2767"/>
                  <a:gd name="T100" fmla="*/ 0 w 48"/>
                  <a:gd name="T101" fmla="*/ 1 h 2767"/>
                  <a:gd name="T102" fmla="*/ 0 w 48"/>
                  <a:gd name="T103" fmla="*/ 1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2767"/>
                  <a:gd name="T164" fmla="*/ 48 w 48"/>
                  <a:gd name="T165" fmla="*/ 2767 h 27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5" name="Freeform 350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1 h 158"/>
                  <a:gd name="T30" fmla="*/ 0 w 288"/>
                  <a:gd name="T31" fmla="*/ 1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1 h 158"/>
                  <a:gd name="T48" fmla="*/ 0 w 288"/>
                  <a:gd name="T49" fmla="*/ 1 h 158"/>
                  <a:gd name="T50" fmla="*/ 0 w 288"/>
                  <a:gd name="T51" fmla="*/ 1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1 h 158"/>
                  <a:gd name="T68" fmla="*/ 0 w 288"/>
                  <a:gd name="T69" fmla="*/ 1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2 h 158"/>
                  <a:gd name="T84" fmla="*/ 0 w 288"/>
                  <a:gd name="T85" fmla="*/ 1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8"/>
                  <a:gd name="T130" fmla="*/ 0 h 158"/>
                  <a:gd name="T131" fmla="*/ 288 w 288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6" name="Freeform 351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1 h 158"/>
                  <a:gd name="T2" fmla="*/ 0 w 288"/>
                  <a:gd name="T3" fmla="*/ 1 h 158"/>
                  <a:gd name="T4" fmla="*/ 0 w 288"/>
                  <a:gd name="T5" fmla="*/ 1 h 158"/>
                  <a:gd name="T6" fmla="*/ 0 w 288"/>
                  <a:gd name="T7" fmla="*/ 1 h 158"/>
                  <a:gd name="T8" fmla="*/ 0 w 288"/>
                  <a:gd name="T9" fmla="*/ 1 h 158"/>
                  <a:gd name="T10" fmla="*/ 0 w 288"/>
                  <a:gd name="T11" fmla="*/ 1 h 158"/>
                  <a:gd name="T12" fmla="*/ 0 w 288"/>
                  <a:gd name="T13" fmla="*/ 1 h 158"/>
                  <a:gd name="T14" fmla="*/ 0 w 288"/>
                  <a:gd name="T15" fmla="*/ 1 h 158"/>
                  <a:gd name="T16" fmla="*/ 0 w 288"/>
                  <a:gd name="T17" fmla="*/ 1 h 158"/>
                  <a:gd name="T18" fmla="*/ 0 w 288"/>
                  <a:gd name="T19" fmla="*/ 1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1 h 158"/>
                  <a:gd name="T34" fmla="*/ 0 w 288"/>
                  <a:gd name="T35" fmla="*/ 1 h 158"/>
                  <a:gd name="T36" fmla="*/ 0 w 288"/>
                  <a:gd name="T37" fmla="*/ 1 h 158"/>
                  <a:gd name="T38" fmla="*/ 0 w 288"/>
                  <a:gd name="T39" fmla="*/ 1 h 158"/>
                  <a:gd name="T40" fmla="*/ 0 w 288"/>
                  <a:gd name="T41" fmla="*/ 1 h 158"/>
                  <a:gd name="T42" fmla="*/ 0 w 288"/>
                  <a:gd name="T43" fmla="*/ 1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1 h 158"/>
                  <a:gd name="T52" fmla="*/ 0 w 288"/>
                  <a:gd name="T53" fmla="*/ 1 h 158"/>
                  <a:gd name="T54" fmla="*/ 0 w 288"/>
                  <a:gd name="T55" fmla="*/ 1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1 h 158"/>
                  <a:gd name="T72" fmla="*/ 0 w 288"/>
                  <a:gd name="T73" fmla="*/ 1 h 158"/>
                  <a:gd name="T74" fmla="*/ 0 w 288"/>
                  <a:gd name="T75" fmla="*/ 1 h 158"/>
                  <a:gd name="T76" fmla="*/ 0 w 288"/>
                  <a:gd name="T77" fmla="*/ 1 h 158"/>
                  <a:gd name="T78" fmla="*/ 0 w 288"/>
                  <a:gd name="T79" fmla="*/ 1 h 158"/>
                  <a:gd name="T80" fmla="*/ 0 w 288"/>
                  <a:gd name="T81" fmla="*/ 1 h 158"/>
                  <a:gd name="T82" fmla="*/ 0 w 288"/>
                  <a:gd name="T83" fmla="*/ 1 h 158"/>
                  <a:gd name="T84" fmla="*/ 0 w 288"/>
                  <a:gd name="T85" fmla="*/ 1 h 158"/>
                  <a:gd name="T86" fmla="*/ 0 w 288"/>
                  <a:gd name="T87" fmla="*/ 2 h 158"/>
                  <a:gd name="T88" fmla="*/ 0 w 288"/>
                  <a:gd name="T89" fmla="*/ 1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8"/>
                  <a:gd name="T136" fmla="*/ 0 h 158"/>
                  <a:gd name="T137" fmla="*/ 288 w 288"/>
                  <a:gd name="T138" fmla="*/ 158 h 15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7" name="Freeform 352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1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2"/>
                  <a:gd name="T34" fmla="*/ 0 h 100"/>
                  <a:gd name="T35" fmla="*/ 112 w 112"/>
                  <a:gd name="T36" fmla="*/ 100 h 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8" name="Freeform 353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1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1 h 100"/>
                  <a:gd name="T16" fmla="*/ 0 w 112"/>
                  <a:gd name="T17" fmla="*/ 1 h 100"/>
                  <a:gd name="T18" fmla="*/ 0 w 112"/>
                  <a:gd name="T19" fmla="*/ 1 h 100"/>
                  <a:gd name="T20" fmla="*/ 0 w 112"/>
                  <a:gd name="T21" fmla="*/ 1 h 100"/>
                  <a:gd name="T22" fmla="*/ 0 w 112"/>
                  <a:gd name="T23" fmla="*/ 1 h 100"/>
                  <a:gd name="T24" fmla="*/ 0 w 112"/>
                  <a:gd name="T25" fmla="*/ 1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100"/>
                  <a:gd name="T41" fmla="*/ 112 w 112"/>
                  <a:gd name="T42" fmla="*/ 100 h 10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59" name="Freeform 354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 h 230"/>
                  <a:gd name="T2" fmla="*/ 0 w 240"/>
                  <a:gd name="T3" fmla="*/ 2 h 230"/>
                  <a:gd name="T4" fmla="*/ 0 w 240"/>
                  <a:gd name="T5" fmla="*/ 2 h 230"/>
                  <a:gd name="T6" fmla="*/ 0 w 240"/>
                  <a:gd name="T7" fmla="*/ 1 h 230"/>
                  <a:gd name="T8" fmla="*/ 0 w 240"/>
                  <a:gd name="T9" fmla="*/ 1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1 h 230"/>
                  <a:gd name="T18" fmla="*/ 0 w 240"/>
                  <a:gd name="T19" fmla="*/ 1 h 230"/>
                  <a:gd name="T20" fmla="*/ 0 w 240"/>
                  <a:gd name="T21" fmla="*/ 2 h 230"/>
                  <a:gd name="T22" fmla="*/ 0 w 240"/>
                  <a:gd name="T23" fmla="*/ 2 h 230"/>
                  <a:gd name="T24" fmla="*/ 0 w 240"/>
                  <a:gd name="T25" fmla="*/ 2 h 230"/>
                  <a:gd name="T26" fmla="*/ 0 w 240"/>
                  <a:gd name="T27" fmla="*/ 2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230"/>
                  <a:gd name="T44" fmla="*/ 240 w 240"/>
                  <a:gd name="T45" fmla="*/ 230 h 23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0" name="Freeform 355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1 h 188"/>
                  <a:gd name="T12" fmla="*/ 0 w 113"/>
                  <a:gd name="T13" fmla="*/ 1 h 188"/>
                  <a:gd name="T14" fmla="*/ 0 w 113"/>
                  <a:gd name="T15" fmla="*/ 1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1" name="Freeform 356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2 h 188"/>
                  <a:gd name="T2" fmla="*/ 0 w 113"/>
                  <a:gd name="T3" fmla="*/ 1 h 188"/>
                  <a:gd name="T4" fmla="*/ 0 w 113"/>
                  <a:gd name="T5" fmla="*/ 1 h 188"/>
                  <a:gd name="T6" fmla="*/ 0 w 113"/>
                  <a:gd name="T7" fmla="*/ 1 h 188"/>
                  <a:gd name="T8" fmla="*/ 0 w 113"/>
                  <a:gd name="T9" fmla="*/ 1 h 188"/>
                  <a:gd name="T10" fmla="*/ 0 w 113"/>
                  <a:gd name="T11" fmla="*/ 1 h 188"/>
                  <a:gd name="T12" fmla="*/ 0 w 113"/>
                  <a:gd name="T13" fmla="*/ 1 h 188"/>
                  <a:gd name="T14" fmla="*/ 0 w 113"/>
                  <a:gd name="T15" fmla="*/ 1 h 188"/>
                  <a:gd name="T16" fmla="*/ 0 w 113"/>
                  <a:gd name="T17" fmla="*/ 1 h 188"/>
                  <a:gd name="T18" fmla="*/ 0 w 113"/>
                  <a:gd name="T19" fmla="*/ 1 h 188"/>
                  <a:gd name="T20" fmla="*/ 0 w 113"/>
                  <a:gd name="T21" fmla="*/ 1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1 h 188"/>
                  <a:gd name="T32" fmla="*/ 0 w 113"/>
                  <a:gd name="T33" fmla="*/ 1 h 188"/>
                  <a:gd name="T34" fmla="*/ 0 w 113"/>
                  <a:gd name="T35" fmla="*/ 2 h 188"/>
                  <a:gd name="T36" fmla="*/ 0 w 113"/>
                  <a:gd name="T37" fmla="*/ 2 h 188"/>
                  <a:gd name="T38" fmla="*/ 0 w 113"/>
                  <a:gd name="T39" fmla="*/ 2 h 188"/>
                  <a:gd name="T40" fmla="*/ 0 w 113"/>
                  <a:gd name="T41" fmla="*/ 2 h 188"/>
                  <a:gd name="T42" fmla="*/ 0 w 113"/>
                  <a:gd name="T43" fmla="*/ 2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3"/>
                  <a:gd name="T67" fmla="*/ 0 h 188"/>
                  <a:gd name="T68" fmla="*/ 113 w 113"/>
                  <a:gd name="T69" fmla="*/ 188 h 1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2" name="Freeform 357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1 h 87"/>
                  <a:gd name="T8" fmla="*/ 0 w 112"/>
                  <a:gd name="T9" fmla="*/ 1 h 87"/>
                  <a:gd name="T10" fmla="*/ 0 w 112"/>
                  <a:gd name="T11" fmla="*/ 1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87"/>
                  <a:gd name="T20" fmla="*/ 112 w 112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3" name="Freeform 358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4" name="Freeform 359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1 h 100"/>
                  <a:gd name="T10" fmla="*/ 0 w 175"/>
                  <a:gd name="T11" fmla="*/ 1 h 100"/>
                  <a:gd name="T12" fmla="*/ 0 w 175"/>
                  <a:gd name="T13" fmla="*/ 1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1 h 100"/>
                  <a:gd name="T30" fmla="*/ 0 w 175"/>
                  <a:gd name="T31" fmla="*/ 1 h 100"/>
                  <a:gd name="T32" fmla="*/ 0 w 175"/>
                  <a:gd name="T33" fmla="*/ 1 h 100"/>
                  <a:gd name="T34" fmla="*/ 0 w 175"/>
                  <a:gd name="T35" fmla="*/ 1 h 100"/>
                  <a:gd name="T36" fmla="*/ 0 w 175"/>
                  <a:gd name="T37" fmla="*/ 1 h 100"/>
                  <a:gd name="T38" fmla="*/ 0 w 175"/>
                  <a:gd name="T39" fmla="*/ 1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5"/>
                  <a:gd name="T67" fmla="*/ 0 h 100"/>
                  <a:gd name="T68" fmla="*/ 175 w 175"/>
                  <a:gd name="T69" fmla="*/ 100 h 1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5" name="Freeform 360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1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7"/>
                  <a:gd name="T26" fmla="*/ 48 w 48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6" name="Freeform 361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1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2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1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9"/>
                  <a:gd name="T70" fmla="*/ 0 h 161"/>
                  <a:gd name="T71" fmla="*/ 129 w 129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7" name="Freeform 362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 h 161"/>
                  <a:gd name="T2" fmla="*/ 0 w 129"/>
                  <a:gd name="T3" fmla="*/ 1 h 161"/>
                  <a:gd name="T4" fmla="*/ 0 w 129"/>
                  <a:gd name="T5" fmla="*/ 1 h 161"/>
                  <a:gd name="T6" fmla="*/ 0 w 129"/>
                  <a:gd name="T7" fmla="*/ 1 h 161"/>
                  <a:gd name="T8" fmla="*/ 0 w 129"/>
                  <a:gd name="T9" fmla="*/ 1 h 161"/>
                  <a:gd name="T10" fmla="*/ 0 w 129"/>
                  <a:gd name="T11" fmla="*/ 1 h 161"/>
                  <a:gd name="T12" fmla="*/ 0 w 129"/>
                  <a:gd name="T13" fmla="*/ 1 h 161"/>
                  <a:gd name="T14" fmla="*/ 0 w 129"/>
                  <a:gd name="T15" fmla="*/ 1 h 161"/>
                  <a:gd name="T16" fmla="*/ 0 w 129"/>
                  <a:gd name="T17" fmla="*/ 1 h 161"/>
                  <a:gd name="T18" fmla="*/ 0 w 129"/>
                  <a:gd name="T19" fmla="*/ 1 h 161"/>
                  <a:gd name="T20" fmla="*/ 0 w 129"/>
                  <a:gd name="T21" fmla="*/ 1 h 161"/>
                  <a:gd name="T22" fmla="*/ 0 w 129"/>
                  <a:gd name="T23" fmla="*/ 1 h 161"/>
                  <a:gd name="T24" fmla="*/ 0 w 129"/>
                  <a:gd name="T25" fmla="*/ 1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1 h 161"/>
                  <a:gd name="T36" fmla="*/ 0 w 129"/>
                  <a:gd name="T37" fmla="*/ 1 h 161"/>
                  <a:gd name="T38" fmla="*/ 0 w 129"/>
                  <a:gd name="T39" fmla="*/ 1 h 161"/>
                  <a:gd name="T40" fmla="*/ 0 w 129"/>
                  <a:gd name="T41" fmla="*/ 2 h 161"/>
                  <a:gd name="T42" fmla="*/ 0 w 129"/>
                  <a:gd name="T43" fmla="*/ 2 h 161"/>
                  <a:gd name="T44" fmla="*/ 0 w 129"/>
                  <a:gd name="T45" fmla="*/ 2 h 161"/>
                  <a:gd name="T46" fmla="*/ 0 w 129"/>
                  <a:gd name="T47" fmla="*/ 1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9"/>
                  <a:gd name="T73" fmla="*/ 0 h 161"/>
                  <a:gd name="T74" fmla="*/ 129 w 129"/>
                  <a:gd name="T75" fmla="*/ 161 h 1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8" name="Freeform 363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 h 768"/>
                  <a:gd name="T2" fmla="*/ 0 w 866"/>
                  <a:gd name="T3" fmla="*/ 7 h 768"/>
                  <a:gd name="T4" fmla="*/ 0 w 866"/>
                  <a:gd name="T5" fmla="*/ 7 h 768"/>
                  <a:gd name="T6" fmla="*/ 0 w 866"/>
                  <a:gd name="T7" fmla="*/ 5 h 768"/>
                  <a:gd name="T8" fmla="*/ 0 w 866"/>
                  <a:gd name="T9" fmla="*/ 4 h 768"/>
                  <a:gd name="T10" fmla="*/ 0 w 866"/>
                  <a:gd name="T11" fmla="*/ 4 h 768"/>
                  <a:gd name="T12" fmla="*/ 0 w 866"/>
                  <a:gd name="T13" fmla="*/ 6 h 768"/>
                  <a:gd name="T14" fmla="*/ 0 w 866"/>
                  <a:gd name="T15" fmla="*/ 3 h 768"/>
                  <a:gd name="T16" fmla="*/ 0 w 866"/>
                  <a:gd name="T17" fmla="*/ 2 h 768"/>
                  <a:gd name="T18" fmla="*/ 0 w 866"/>
                  <a:gd name="T19" fmla="*/ 1 h 768"/>
                  <a:gd name="T20" fmla="*/ 0 w 866"/>
                  <a:gd name="T21" fmla="*/ 1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1 h 768"/>
                  <a:gd name="T32" fmla="*/ 0 w 866"/>
                  <a:gd name="T33" fmla="*/ 1 h 768"/>
                  <a:gd name="T34" fmla="*/ 0 w 866"/>
                  <a:gd name="T35" fmla="*/ 2 h 768"/>
                  <a:gd name="T36" fmla="*/ 0 w 866"/>
                  <a:gd name="T37" fmla="*/ 3 h 768"/>
                  <a:gd name="T38" fmla="*/ 0 w 866"/>
                  <a:gd name="T39" fmla="*/ 3 h 768"/>
                  <a:gd name="T40" fmla="*/ 0 w 866"/>
                  <a:gd name="T41" fmla="*/ 3 h 768"/>
                  <a:gd name="T42" fmla="*/ 0 w 866"/>
                  <a:gd name="T43" fmla="*/ 3 h 768"/>
                  <a:gd name="T44" fmla="*/ 0 w 866"/>
                  <a:gd name="T45" fmla="*/ 2 h 768"/>
                  <a:gd name="T46" fmla="*/ 0 w 866"/>
                  <a:gd name="T47" fmla="*/ 2 h 768"/>
                  <a:gd name="T48" fmla="*/ 0 w 866"/>
                  <a:gd name="T49" fmla="*/ 2 h 768"/>
                  <a:gd name="T50" fmla="*/ 0 w 866"/>
                  <a:gd name="T51" fmla="*/ 3 h 768"/>
                  <a:gd name="T52" fmla="*/ 0 w 866"/>
                  <a:gd name="T53" fmla="*/ 4 h 768"/>
                  <a:gd name="T54" fmla="*/ 0 w 866"/>
                  <a:gd name="T55" fmla="*/ 4 h 768"/>
                  <a:gd name="T56" fmla="*/ 0 w 866"/>
                  <a:gd name="T57" fmla="*/ 3 h 768"/>
                  <a:gd name="T58" fmla="*/ 0 w 866"/>
                  <a:gd name="T59" fmla="*/ 4 h 768"/>
                  <a:gd name="T60" fmla="*/ 0 w 866"/>
                  <a:gd name="T61" fmla="*/ 7 h 768"/>
                  <a:gd name="T62" fmla="*/ 0 w 866"/>
                  <a:gd name="T63" fmla="*/ 5 h 768"/>
                  <a:gd name="T64" fmla="*/ 0 w 866"/>
                  <a:gd name="T65" fmla="*/ 5 h 768"/>
                  <a:gd name="T66" fmla="*/ 0 w 866"/>
                  <a:gd name="T67" fmla="*/ 5 h 768"/>
                  <a:gd name="T68" fmla="*/ 0 w 866"/>
                  <a:gd name="T69" fmla="*/ 5 h 768"/>
                  <a:gd name="T70" fmla="*/ 0 w 866"/>
                  <a:gd name="T71" fmla="*/ 4 h 768"/>
                  <a:gd name="T72" fmla="*/ 0 w 866"/>
                  <a:gd name="T73" fmla="*/ 5 h 768"/>
                  <a:gd name="T74" fmla="*/ 0 w 866"/>
                  <a:gd name="T75" fmla="*/ 6 h 768"/>
                  <a:gd name="T76" fmla="*/ 0 w 866"/>
                  <a:gd name="T77" fmla="*/ 6 h 768"/>
                  <a:gd name="T78" fmla="*/ 0 w 866"/>
                  <a:gd name="T79" fmla="*/ 6 h 768"/>
                  <a:gd name="T80" fmla="*/ 0 w 866"/>
                  <a:gd name="T81" fmla="*/ 7 h 768"/>
                  <a:gd name="T82" fmla="*/ 0 w 866"/>
                  <a:gd name="T83" fmla="*/ 7 h 768"/>
                  <a:gd name="T84" fmla="*/ 0 w 866"/>
                  <a:gd name="T85" fmla="*/ 6 h 768"/>
                  <a:gd name="T86" fmla="*/ 0 w 866"/>
                  <a:gd name="T87" fmla="*/ 6 h 768"/>
                  <a:gd name="T88" fmla="*/ 0 w 866"/>
                  <a:gd name="T89" fmla="*/ 7 h 768"/>
                  <a:gd name="T90" fmla="*/ 0 w 866"/>
                  <a:gd name="T91" fmla="*/ 8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768"/>
                  <a:gd name="T140" fmla="*/ 866 w 866"/>
                  <a:gd name="T141" fmla="*/ 768 h 7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69" name="Freeform 364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  <a:gd name="T6" fmla="*/ 0 w 17"/>
                  <a:gd name="T7" fmla="*/ 17 w 17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0" name="Freeform 365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17 w 17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1" name="Freeform 366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2" name="Freeform 367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1 h 102"/>
                  <a:gd name="T2" fmla="*/ 0 w 161"/>
                  <a:gd name="T3" fmla="*/ 1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1 h 102"/>
                  <a:gd name="T12" fmla="*/ 0 w 161"/>
                  <a:gd name="T13" fmla="*/ 1 h 102"/>
                  <a:gd name="T14" fmla="*/ 0 w 161"/>
                  <a:gd name="T15" fmla="*/ 1 h 102"/>
                  <a:gd name="T16" fmla="*/ 0 w 161"/>
                  <a:gd name="T17" fmla="*/ 1 h 102"/>
                  <a:gd name="T18" fmla="*/ 0 w 161"/>
                  <a:gd name="T19" fmla="*/ 1 h 102"/>
                  <a:gd name="T20" fmla="*/ 0 w 161"/>
                  <a:gd name="T21" fmla="*/ 1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02"/>
                  <a:gd name="T35" fmla="*/ 161 w 161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FFFF99"/>
              </a:solidFill>
              <a:ln w="5270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3" name="Freeform 368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1 h 73"/>
                  <a:gd name="T8" fmla="*/ 0 w 15"/>
                  <a:gd name="T9" fmla="*/ 1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3"/>
                  <a:gd name="T20" fmla="*/ 15 w 15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4" name="Freeform 369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1 h 87"/>
                  <a:gd name="T20" fmla="*/ 0 w 175"/>
                  <a:gd name="T21" fmla="*/ 1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1 h 87"/>
                  <a:gd name="T34" fmla="*/ 0 w 175"/>
                  <a:gd name="T35" fmla="*/ 1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5"/>
                  <a:gd name="T64" fmla="*/ 0 h 87"/>
                  <a:gd name="T65" fmla="*/ 175 w 175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5" name="Freeform 370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1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1 h 87"/>
                  <a:gd name="T22" fmla="*/ 0 w 175"/>
                  <a:gd name="T23" fmla="*/ 1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1 h 87"/>
                  <a:gd name="T38" fmla="*/ 0 w 175"/>
                  <a:gd name="T39" fmla="*/ 1 h 87"/>
                  <a:gd name="T40" fmla="*/ 0 w 175"/>
                  <a:gd name="T41" fmla="*/ 1 h 87"/>
                  <a:gd name="T42" fmla="*/ 0 w 175"/>
                  <a:gd name="T43" fmla="*/ 1 h 87"/>
                  <a:gd name="T44" fmla="*/ 0 w 175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5"/>
                  <a:gd name="T70" fmla="*/ 0 h 87"/>
                  <a:gd name="T71" fmla="*/ 175 w 175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FFFF99"/>
              </a:solidFill>
              <a:ln w="2413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6" name="Freeform 371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7" name="Freeform 372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8" name="Freeform 373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1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1 h 87"/>
                  <a:gd name="T14" fmla="*/ 0 w 112"/>
                  <a:gd name="T15" fmla="*/ 1 h 87"/>
                  <a:gd name="T16" fmla="*/ 0 w 112"/>
                  <a:gd name="T17" fmla="*/ 1 h 87"/>
                  <a:gd name="T18" fmla="*/ 0 w 112"/>
                  <a:gd name="T19" fmla="*/ 1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1 h 87"/>
                  <a:gd name="T26" fmla="*/ 0 w 112"/>
                  <a:gd name="T27" fmla="*/ 1 h 87"/>
                  <a:gd name="T28" fmla="*/ 0 w 112"/>
                  <a:gd name="T29" fmla="*/ 1 h 87"/>
                  <a:gd name="T30" fmla="*/ 0 w 112"/>
                  <a:gd name="T31" fmla="*/ 1 h 87"/>
                  <a:gd name="T32" fmla="*/ 0 w 112"/>
                  <a:gd name="T33" fmla="*/ 1 h 87"/>
                  <a:gd name="T34" fmla="*/ 0 w 112"/>
                  <a:gd name="T35" fmla="*/ 1 h 87"/>
                  <a:gd name="T36" fmla="*/ 0 w 112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"/>
                  <a:gd name="T58" fmla="*/ 0 h 87"/>
                  <a:gd name="T59" fmla="*/ 112 w 112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FF99"/>
              </a:solidFill>
              <a:ln w="508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79" name="Freeform 374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28"/>
                  <a:gd name="T26" fmla="*/ 48 w 4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0" name="Freeform 375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9 h 1897"/>
                  <a:gd name="T2" fmla="*/ 0 w 866"/>
                  <a:gd name="T3" fmla="*/ 18 h 1897"/>
                  <a:gd name="T4" fmla="*/ 0 w 866"/>
                  <a:gd name="T5" fmla="*/ 18 h 1897"/>
                  <a:gd name="T6" fmla="*/ 0 w 866"/>
                  <a:gd name="T7" fmla="*/ 18 h 1897"/>
                  <a:gd name="T8" fmla="*/ 0 w 866"/>
                  <a:gd name="T9" fmla="*/ 17 h 1897"/>
                  <a:gd name="T10" fmla="*/ 0 w 866"/>
                  <a:gd name="T11" fmla="*/ 17 h 1897"/>
                  <a:gd name="T12" fmla="*/ 0 w 866"/>
                  <a:gd name="T13" fmla="*/ 16 h 1897"/>
                  <a:gd name="T14" fmla="*/ 0 w 866"/>
                  <a:gd name="T15" fmla="*/ 15 h 1897"/>
                  <a:gd name="T16" fmla="*/ 0 w 866"/>
                  <a:gd name="T17" fmla="*/ 15 h 1897"/>
                  <a:gd name="T18" fmla="*/ 0 w 866"/>
                  <a:gd name="T19" fmla="*/ 14 h 1897"/>
                  <a:gd name="T20" fmla="*/ 0 w 866"/>
                  <a:gd name="T21" fmla="*/ 13 h 1897"/>
                  <a:gd name="T22" fmla="*/ 0 w 866"/>
                  <a:gd name="T23" fmla="*/ 12 h 1897"/>
                  <a:gd name="T24" fmla="*/ 0 w 866"/>
                  <a:gd name="T25" fmla="*/ 9 h 1897"/>
                  <a:gd name="T26" fmla="*/ 0 w 866"/>
                  <a:gd name="T27" fmla="*/ 9 h 1897"/>
                  <a:gd name="T28" fmla="*/ 0 w 866"/>
                  <a:gd name="T29" fmla="*/ 9 h 1897"/>
                  <a:gd name="T30" fmla="*/ 0 w 866"/>
                  <a:gd name="T31" fmla="*/ 1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2 h 1897"/>
                  <a:gd name="T38" fmla="*/ 0 w 866"/>
                  <a:gd name="T39" fmla="*/ 9 h 1897"/>
                  <a:gd name="T40" fmla="*/ 0 w 866"/>
                  <a:gd name="T41" fmla="*/ 10 h 1897"/>
                  <a:gd name="T42" fmla="*/ 0 w 866"/>
                  <a:gd name="T43" fmla="*/ 10 h 1897"/>
                  <a:gd name="T44" fmla="*/ 0 w 866"/>
                  <a:gd name="T45" fmla="*/ 10 h 1897"/>
                  <a:gd name="T46" fmla="*/ 0 w 866"/>
                  <a:gd name="T47" fmla="*/ 11 h 1897"/>
                  <a:gd name="T48" fmla="*/ 0 w 866"/>
                  <a:gd name="T49" fmla="*/ 13 h 1897"/>
                  <a:gd name="T50" fmla="*/ 0 w 866"/>
                  <a:gd name="T51" fmla="*/ 14 h 1897"/>
                  <a:gd name="T52" fmla="*/ 0 w 866"/>
                  <a:gd name="T53" fmla="*/ 15 h 1897"/>
                  <a:gd name="T54" fmla="*/ 0 w 866"/>
                  <a:gd name="T55" fmla="*/ 15 h 1897"/>
                  <a:gd name="T56" fmla="*/ 0 w 866"/>
                  <a:gd name="T57" fmla="*/ 16 h 1897"/>
                  <a:gd name="T58" fmla="*/ 0 w 866"/>
                  <a:gd name="T59" fmla="*/ 17 h 1897"/>
                  <a:gd name="T60" fmla="*/ 0 w 866"/>
                  <a:gd name="T61" fmla="*/ 18 h 1897"/>
                  <a:gd name="T62" fmla="*/ 0 w 866"/>
                  <a:gd name="T63" fmla="*/ 18 h 1897"/>
                  <a:gd name="T64" fmla="*/ 0 w 866"/>
                  <a:gd name="T65" fmla="*/ 18 h 1897"/>
                  <a:gd name="T66" fmla="*/ 0 w 866"/>
                  <a:gd name="T67" fmla="*/ 19 h 1897"/>
                  <a:gd name="T68" fmla="*/ 0 w 866"/>
                  <a:gd name="T69" fmla="*/ 19 h 1897"/>
                  <a:gd name="T70" fmla="*/ 0 w 866"/>
                  <a:gd name="T71" fmla="*/ 19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66"/>
                  <a:gd name="T109" fmla="*/ 0 h 1897"/>
                  <a:gd name="T110" fmla="*/ 866 w 866"/>
                  <a:gd name="T111" fmla="*/ 1897 h 18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1" name="Freeform 376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 h 1984"/>
                  <a:gd name="T2" fmla="*/ 0 w 1073"/>
                  <a:gd name="T3" fmla="*/ 19 h 1984"/>
                  <a:gd name="T4" fmla="*/ 0 w 1073"/>
                  <a:gd name="T5" fmla="*/ 19 h 1984"/>
                  <a:gd name="T6" fmla="*/ 0 w 1073"/>
                  <a:gd name="T7" fmla="*/ 19 h 1984"/>
                  <a:gd name="T8" fmla="*/ 0 w 1073"/>
                  <a:gd name="T9" fmla="*/ 18 h 1984"/>
                  <a:gd name="T10" fmla="*/ 0 w 1073"/>
                  <a:gd name="T11" fmla="*/ 18 h 1984"/>
                  <a:gd name="T12" fmla="*/ 0 w 1073"/>
                  <a:gd name="T13" fmla="*/ 18 h 1984"/>
                  <a:gd name="T14" fmla="*/ 0 w 1073"/>
                  <a:gd name="T15" fmla="*/ 17 h 1984"/>
                  <a:gd name="T16" fmla="*/ 0 w 1073"/>
                  <a:gd name="T17" fmla="*/ 16 h 1984"/>
                  <a:gd name="T18" fmla="*/ 0 w 1073"/>
                  <a:gd name="T19" fmla="*/ 15 h 1984"/>
                  <a:gd name="T20" fmla="*/ 0 w 1073"/>
                  <a:gd name="T21" fmla="*/ 15 h 1984"/>
                  <a:gd name="T22" fmla="*/ 0 w 1073"/>
                  <a:gd name="T23" fmla="*/ 14 h 1984"/>
                  <a:gd name="T24" fmla="*/ 0 w 1073"/>
                  <a:gd name="T25" fmla="*/ 13 h 1984"/>
                  <a:gd name="T26" fmla="*/ 0 w 1073"/>
                  <a:gd name="T27" fmla="*/ 9 h 1984"/>
                  <a:gd name="T28" fmla="*/ 1 w 1073"/>
                  <a:gd name="T29" fmla="*/ 9 h 1984"/>
                  <a:gd name="T30" fmla="*/ 1 w 1073"/>
                  <a:gd name="T31" fmla="*/ 5 h 1984"/>
                  <a:gd name="T32" fmla="*/ 1 w 1073"/>
                  <a:gd name="T33" fmla="*/ 0 h 1984"/>
                  <a:gd name="T34" fmla="*/ 1 w 1073"/>
                  <a:gd name="T35" fmla="*/ 0 h 1984"/>
                  <a:gd name="T36" fmla="*/ 1 w 1073"/>
                  <a:gd name="T37" fmla="*/ 0 h 1984"/>
                  <a:gd name="T38" fmla="*/ 1 w 1073"/>
                  <a:gd name="T39" fmla="*/ 0 h 1984"/>
                  <a:gd name="T40" fmla="*/ 1 w 1073"/>
                  <a:gd name="T41" fmla="*/ 0 h 1984"/>
                  <a:gd name="T42" fmla="*/ 1 w 1073"/>
                  <a:gd name="T43" fmla="*/ 0 h 1984"/>
                  <a:gd name="T44" fmla="*/ 1 w 1073"/>
                  <a:gd name="T45" fmla="*/ 1 h 1984"/>
                  <a:gd name="T46" fmla="*/ 1 w 1073"/>
                  <a:gd name="T47" fmla="*/ 10 h 1984"/>
                  <a:gd name="T48" fmla="*/ 1 w 1073"/>
                  <a:gd name="T49" fmla="*/ 10 h 1984"/>
                  <a:gd name="T50" fmla="*/ 0 w 1073"/>
                  <a:gd name="T51" fmla="*/ 10 h 1984"/>
                  <a:gd name="T52" fmla="*/ 0 w 1073"/>
                  <a:gd name="T53" fmla="*/ 10 h 1984"/>
                  <a:gd name="T54" fmla="*/ 0 w 1073"/>
                  <a:gd name="T55" fmla="*/ 11 h 1984"/>
                  <a:gd name="T56" fmla="*/ 0 w 1073"/>
                  <a:gd name="T57" fmla="*/ 13 h 1984"/>
                  <a:gd name="T58" fmla="*/ 0 w 1073"/>
                  <a:gd name="T59" fmla="*/ 14 h 1984"/>
                  <a:gd name="T60" fmla="*/ 0 w 1073"/>
                  <a:gd name="T61" fmla="*/ 15 h 1984"/>
                  <a:gd name="T62" fmla="*/ 0 w 1073"/>
                  <a:gd name="T63" fmla="*/ 16 h 1984"/>
                  <a:gd name="T64" fmla="*/ 0 w 1073"/>
                  <a:gd name="T65" fmla="*/ 17 h 1984"/>
                  <a:gd name="T66" fmla="*/ 0 w 1073"/>
                  <a:gd name="T67" fmla="*/ 18 h 1984"/>
                  <a:gd name="T68" fmla="*/ 0 w 1073"/>
                  <a:gd name="T69" fmla="*/ 18 h 1984"/>
                  <a:gd name="T70" fmla="*/ 0 w 1073"/>
                  <a:gd name="T71" fmla="*/ 18 h 1984"/>
                  <a:gd name="T72" fmla="*/ 0 w 1073"/>
                  <a:gd name="T73" fmla="*/ 19 h 1984"/>
                  <a:gd name="T74" fmla="*/ 0 w 1073"/>
                  <a:gd name="T75" fmla="*/ 19 h 1984"/>
                  <a:gd name="T76" fmla="*/ 0 w 1073"/>
                  <a:gd name="T77" fmla="*/ 20 h 1984"/>
                  <a:gd name="T78" fmla="*/ 0 w 1073"/>
                  <a:gd name="T79" fmla="*/ 20 h 1984"/>
                  <a:gd name="T80" fmla="*/ 0 w 1073"/>
                  <a:gd name="T81" fmla="*/ 19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73"/>
                  <a:gd name="T124" fmla="*/ 0 h 1984"/>
                  <a:gd name="T125" fmla="*/ 1073 w 1073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2" name="Freeform 377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1 h 58"/>
                  <a:gd name="T12" fmla="*/ 0 w 64"/>
                  <a:gd name="T13" fmla="*/ 1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58"/>
                  <a:gd name="T26" fmla="*/ 64 w 64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3" name="Freeform 378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3 h 304"/>
                  <a:gd name="T2" fmla="*/ 0 w 320"/>
                  <a:gd name="T3" fmla="*/ 2 h 304"/>
                  <a:gd name="T4" fmla="*/ 0 w 320"/>
                  <a:gd name="T5" fmla="*/ 2 h 304"/>
                  <a:gd name="T6" fmla="*/ 0 w 320"/>
                  <a:gd name="T7" fmla="*/ 2 h 304"/>
                  <a:gd name="T8" fmla="*/ 0 w 320"/>
                  <a:gd name="T9" fmla="*/ 2 h 304"/>
                  <a:gd name="T10" fmla="*/ 0 w 320"/>
                  <a:gd name="T11" fmla="*/ 2 h 304"/>
                  <a:gd name="T12" fmla="*/ 0 w 320"/>
                  <a:gd name="T13" fmla="*/ 2 h 304"/>
                  <a:gd name="T14" fmla="*/ 0 w 320"/>
                  <a:gd name="T15" fmla="*/ 2 h 304"/>
                  <a:gd name="T16" fmla="*/ 0 w 320"/>
                  <a:gd name="T17" fmla="*/ 2 h 304"/>
                  <a:gd name="T18" fmla="*/ 0 w 320"/>
                  <a:gd name="T19" fmla="*/ 2 h 304"/>
                  <a:gd name="T20" fmla="*/ 0 w 320"/>
                  <a:gd name="T21" fmla="*/ 1 h 304"/>
                  <a:gd name="T22" fmla="*/ 0 w 320"/>
                  <a:gd name="T23" fmla="*/ 1 h 304"/>
                  <a:gd name="T24" fmla="*/ 0 w 320"/>
                  <a:gd name="T25" fmla="*/ 1 h 304"/>
                  <a:gd name="T26" fmla="*/ 0 w 320"/>
                  <a:gd name="T27" fmla="*/ 1 h 304"/>
                  <a:gd name="T28" fmla="*/ 0 w 320"/>
                  <a:gd name="T29" fmla="*/ 1 h 304"/>
                  <a:gd name="T30" fmla="*/ 0 w 320"/>
                  <a:gd name="T31" fmla="*/ 1 h 304"/>
                  <a:gd name="T32" fmla="*/ 0 w 320"/>
                  <a:gd name="T33" fmla="*/ 1 h 304"/>
                  <a:gd name="T34" fmla="*/ 0 w 320"/>
                  <a:gd name="T35" fmla="*/ 2 h 304"/>
                  <a:gd name="T36" fmla="*/ 0 w 320"/>
                  <a:gd name="T37" fmla="*/ 2 h 304"/>
                  <a:gd name="T38" fmla="*/ 0 w 320"/>
                  <a:gd name="T39" fmla="*/ 2 h 304"/>
                  <a:gd name="T40" fmla="*/ 0 w 320"/>
                  <a:gd name="T41" fmla="*/ 2 h 304"/>
                  <a:gd name="T42" fmla="*/ 0 w 320"/>
                  <a:gd name="T43" fmla="*/ 1 h 304"/>
                  <a:gd name="T44" fmla="*/ 0 w 320"/>
                  <a:gd name="T45" fmla="*/ 1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1 h 304"/>
                  <a:gd name="T56" fmla="*/ 0 w 320"/>
                  <a:gd name="T57" fmla="*/ 2 h 304"/>
                  <a:gd name="T58" fmla="*/ 0 w 320"/>
                  <a:gd name="T59" fmla="*/ 2 h 304"/>
                  <a:gd name="T60" fmla="*/ 0 w 320"/>
                  <a:gd name="T61" fmla="*/ 2 h 304"/>
                  <a:gd name="T62" fmla="*/ 0 w 320"/>
                  <a:gd name="T63" fmla="*/ 2 h 304"/>
                  <a:gd name="T64" fmla="*/ 0 w 320"/>
                  <a:gd name="T65" fmla="*/ 2 h 304"/>
                  <a:gd name="T66" fmla="*/ 0 w 320"/>
                  <a:gd name="T67" fmla="*/ 2 h 304"/>
                  <a:gd name="T68" fmla="*/ 0 w 320"/>
                  <a:gd name="T69" fmla="*/ 3 h 304"/>
                  <a:gd name="T70" fmla="*/ 0 w 320"/>
                  <a:gd name="T71" fmla="*/ 3 h 304"/>
                  <a:gd name="T72" fmla="*/ 0 w 320"/>
                  <a:gd name="T73" fmla="*/ 3 h 304"/>
                  <a:gd name="T74" fmla="*/ 0 w 320"/>
                  <a:gd name="T75" fmla="*/ 3 h 304"/>
                  <a:gd name="T76" fmla="*/ 0 w 320"/>
                  <a:gd name="T77" fmla="*/ 3 h 304"/>
                  <a:gd name="T78" fmla="*/ 0 w 320"/>
                  <a:gd name="T79" fmla="*/ 3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0"/>
                  <a:gd name="T121" fmla="*/ 0 h 304"/>
                  <a:gd name="T122" fmla="*/ 320 w 32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4" name="Freeform 379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1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1 h 130"/>
                  <a:gd name="T14" fmla="*/ 0 w 144"/>
                  <a:gd name="T15" fmla="*/ 1 h 130"/>
                  <a:gd name="T16" fmla="*/ 0 w 144"/>
                  <a:gd name="T17" fmla="*/ 1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4"/>
                  <a:gd name="T28" fmla="*/ 0 h 130"/>
                  <a:gd name="T29" fmla="*/ 144 w 144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5" name="Freeform 380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1 h 58"/>
                  <a:gd name="T8" fmla="*/ 0 w 64"/>
                  <a:gd name="T9" fmla="*/ 1 h 58"/>
                  <a:gd name="T10" fmla="*/ 0 w 64"/>
                  <a:gd name="T11" fmla="*/ 1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8"/>
                  <a:gd name="T23" fmla="*/ 64 w 64"/>
                  <a:gd name="T24" fmla="*/ 58 h 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6" name="Freeform 381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1 h 43"/>
                  <a:gd name="T12" fmla="*/ 0 w 65"/>
                  <a:gd name="T13" fmla="*/ 1 h 43"/>
                  <a:gd name="T14" fmla="*/ 0 w 65"/>
                  <a:gd name="T15" fmla="*/ 1 h 43"/>
                  <a:gd name="T16" fmla="*/ 0 w 65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3"/>
                  <a:gd name="T29" fmla="*/ 65 w 65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7" name="Freeform 382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1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1 h 102"/>
                  <a:gd name="T20" fmla="*/ 0 w 207"/>
                  <a:gd name="T21" fmla="*/ 1 h 102"/>
                  <a:gd name="T22" fmla="*/ 0 w 207"/>
                  <a:gd name="T23" fmla="*/ 1 h 102"/>
                  <a:gd name="T24" fmla="*/ 0 w 207"/>
                  <a:gd name="T25" fmla="*/ 1 h 102"/>
                  <a:gd name="T26" fmla="*/ 0 w 207"/>
                  <a:gd name="T27" fmla="*/ 1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7"/>
                  <a:gd name="T46" fmla="*/ 0 h 102"/>
                  <a:gd name="T47" fmla="*/ 207 w 207"/>
                  <a:gd name="T48" fmla="*/ 102 h 1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8" name="Freeform 383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1 h 72"/>
                  <a:gd name="T14" fmla="*/ 0 w 81"/>
                  <a:gd name="T15" fmla="*/ 1 h 72"/>
                  <a:gd name="T16" fmla="*/ 0 w 81"/>
                  <a:gd name="T17" fmla="*/ 1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1"/>
                  <a:gd name="T31" fmla="*/ 0 h 72"/>
                  <a:gd name="T32" fmla="*/ 81 w 81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89" name="Freeform 384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1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58"/>
                  <a:gd name="T26" fmla="*/ 48 w 48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0" name="Freeform 385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1 h 56"/>
                  <a:gd name="T6" fmla="*/ 0 w 48"/>
                  <a:gd name="T7" fmla="*/ 1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6"/>
                  <a:gd name="T23" fmla="*/ 48 w 48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1" name="Freeform 386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4"/>
                  <a:gd name="T26" fmla="*/ 31 w 31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2" name="Freeform 387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0"/>
                  <a:gd name="T23" fmla="*/ 48 w 4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3" name="Freeform 388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1 h 189"/>
                  <a:gd name="T10" fmla="*/ 0 w 225"/>
                  <a:gd name="T11" fmla="*/ 1 h 189"/>
                  <a:gd name="T12" fmla="*/ 0 w 225"/>
                  <a:gd name="T13" fmla="*/ 1 h 189"/>
                  <a:gd name="T14" fmla="*/ 0 w 225"/>
                  <a:gd name="T15" fmla="*/ 1 h 189"/>
                  <a:gd name="T16" fmla="*/ 0 w 225"/>
                  <a:gd name="T17" fmla="*/ 1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1 h 189"/>
                  <a:gd name="T28" fmla="*/ 0 w 225"/>
                  <a:gd name="T29" fmla="*/ 2 h 189"/>
                  <a:gd name="T30" fmla="*/ 0 w 225"/>
                  <a:gd name="T31" fmla="*/ 2 h 189"/>
                  <a:gd name="T32" fmla="*/ 0 w 225"/>
                  <a:gd name="T33" fmla="*/ 1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5"/>
                  <a:gd name="T55" fmla="*/ 0 h 189"/>
                  <a:gd name="T56" fmla="*/ 225 w 225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4" name="Freeform 389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2 h 202"/>
                  <a:gd name="T2" fmla="*/ 0 w 129"/>
                  <a:gd name="T3" fmla="*/ 1 h 202"/>
                  <a:gd name="T4" fmla="*/ 0 w 129"/>
                  <a:gd name="T5" fmla="*/ 1 h 202"/>
                  <a:gd name="T6" fmla="*/ 0 w 129"/>
                  <a:gd name="T7" fmla="*/ 1 h 202"/>
                  <a:gd name="T8" fmla="*/ 0 w 129"/>
                  <a:gd name="T9" fmla="*/ 1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1 h 202"/>
                  <a:gd name="T22" fmla="*/ 0 w 129"/>
                  <a:gd name="T23" fmla="*/ 2 h 202"/>
                  <a:gd name="T24" fmla="*/ 0 w 129"/>
                  <a:gd name="T25" fmla="*/ 2 h 202"/>
                  <a:gd name="T26" fmla="*/ 0 w 129"/>
                  <a:gd name="T27" fmla="*/ 2 h 202"/>
                  <a:gd name="T28" fmla="*/ 0 w 129"/>
                  <a:gd name="T29" fmla="*/ 2 h 202"/>
                  <a:gd name="T30" fmla="*/ 0 w 129"/>
                  <a:gd name="T31" fmla="*/ 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9"/>
                  <a:gd name="T49" fmla="*/ 0 h 202"/>
                  <a:gd name="T50" fmla="*/ 129 w 129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5" name="Freeform 390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1 h 72"/>
                  <a:gd name="T14" fmla="*/ 0 w 65"/>
                  <a:gd name="T15" fmla="*/ 1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72"/>
                  <a:gd name="T29" fmla="*/ 65 w 65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6" name="Freeform 391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1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1 h 57"/>
                  <a:gd name="T12" fmla="*/ 0 w 48"/>
                  <a:gd name="T13" fmla="*/ 1 h 57"/>
                  <a:gd name="T14" fmla="*/ 0 w 48"/>
                  <a:gd name="T15" fmla="*/ 1 h 57"/>
                  <a:gd name="T16" fmla="*/ 0 w 48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57"/>
                  <a:gd name="T29" fmla="*/ 48 w 4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7" name="Freeform 392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0 w 209"/>
                  <a:gd name="T1" fmla="*/ 4 h 449"/>
                  <a:gd name="T2" fmla="*/ 0 w 209"/>
                  <a:gd name="T3" fmla="*/ 4 h 449"/>
                  <a:gd name="T4" fmla="*/ 0 w 209"/>
                  <a:gd name="T5" fmla="*/ 4 h 449"/>
                  <a:gd name="T6" fmla="*/ 0 w 209"/>
                  <a:gd name="T7" fmla="*/ 4 h 449"/>
                  <a:gd name="T8" fmla="*/ 0 w 209"/>
                  <a:gd name="T9" fmla="*/ 4 h 449"/>
                  <a:gd name="T10" fmla="*/ 0 w 209"/>
                  <a:gd name="T11" fmla="*/ 4 h 449"/>
                  <a:gd name="T12" fmla="*/ 0 w 209"/>
                  <a:gd name="T13" fmla="*/ 4 h 449"/>
                  <a:gd name="T14" fmla="*/ 0 w 209"/>
                  <a:gd name="T15" fmla="*/ 3 h 449"/>
                  <a:gd name="T16" fmla="*/ 0 w 209"/>
                  <a:gd name="T17" fmla="*/ 3 h 449"/>
                  <a:gd name="T18" fmla="*/ 0 w 209"/>
                  <a:gd name="T19" fmla="*/ 3 h 449"/>
                  <a:gd name="T20" fmla="*/ 0 w 209"/>
                  <a:gd name="T21" fmla="*/ 3 h 449"/>
                  <a:gd name="T22" fmla="*/ 0 w 209"/>
                  <a:gd name="T23" fmla="*/ 3 h 449"/>
                  <a:gd name="T24" fmla="*/ 0 w 209"/>
                  <a:gd name="T25" fmla="*/ 3 h 449"/>
                  <a:gd name="T26" fmla="*/ 0 w 209"/>
                  <a:gd name="T27" fmla="*/ 3 h 449"/>
                  <a:gd name="T28" fmla="*/ 0 w 209"/>
                  <a:gd name="T29" fmla="*/ 4 h 449"/>
                  <a:gd name="T30" fmla="*/ 0 w 209"/>
                  <a:gd name="T31" fmla="*/ 4 h 449"/>
                  <a:gd name="T32" fmla="*/ 0 w 209"/>
                  <a:gd name="T33" fmla="*/ 4 h 449"/>
                  <a:gd name="T34" fmla="*/ 0 w 209"/>
                  <a:gd name="T35" fmla="*/ 3 h 449"/>
                  <a:gd name="T36" fmla="*/ 0 w 209"/>
                  <a:gd name="T37" fmla="*/ 3 h 449"/>
                  <a:gd name="T38" fmla="*/ 0 w 209"/>
                  <a:gd name="T39" fmla="*/ 3 h 449"/>
                  <a:gd name="T40" fmla="*/ 0 w 209"/>
                  <a:gd name="T41" fmla="*/ 2 h 449"/>
                  <a:gd name="T42" fmla="*/ 0 w 209"/>
                  <a:gd name="T43" fmla="*/ 2 h 449"/>
                  <a:gd name="T44" fmla="*/ 0 w 209"/>
                  <a:gd name="T45" fmla="*/ 3 h 449"/>
                  <a:gd name="T46" fmla="*/ 0 w 209"/>
                  <a:gd name="T47" fmla="*/ 3 h 449"/>
                  <a:gd name="T48" fmla="*/ 0 w 209"/>
                  <a:gd name="T49" fmla="*/ 3 h 449"/>
                  <a:gd name="T50" fmla="*/ 0 w 209"/>
                  <a:gd name="T51" fmla="*/ 3 h 449"/>
                  <a:gd name="T52" fmla="*/ 0 w 209"/>
                  <a:gd name="T53" fmla="*/ 3 h 449"/>
                  <a:gd name="T54" fmla="*/ 0 w 209"/>
                  <a:gd name="T55" fmla="*/ 2 h 449"/>
                  <a:gd name="T56" fmla="*/ 0 w 209"/>
                  <a:gd name="T57" fmla="*/ 1 h 449"/>
                  <a:gd name="T58" fmla="*/ 0 w 209"/>
                  <a:gd name="T59" fmla="*/ 1 h 449"/>
                  <a:gd name="T60" fmla="*/ 0 w 209"/>
                  <a:gd name="T61" fmla="*/ 1 h 449"/>
                  <a:gd name="T62" fmla="*/ 0 w 209"/>
                  <a:gd name="T63" fmla="*/ 1 h 449"/>
                  <a:gd name="T64" fmla="*/ 0 w 209"/>
                  <a:gd name="T65" fmla="*/ 2 h 449"/>
                  <a:gd name="T66" fmla="*/ 0 w 209"/>
                  <a:gd name="T67" fmla="*/ 2 h 449"/>
                  <a:gd name="T68" fmla="*/ 0 w 209"/>
                  <a:gd name="T69" fmla="*/ 2 h 449"/>
                  <a:gd name="T70" fmla="*/ 0 w 209"/>
                  <a:gd name="T71" fmla="*/ 2 h 449"/>
                  <a:gd name="T72" fmla="*/ 0 w 209"/>
                  <a:gd name="T73" fmla="*/ 2 h 449"/>
                  <a:gd name="T74" fmla="*/ 0 w 209"/>
                  <a:gd name="T75" fmla="*/ 2 h 449"/>
                  <a:gd name="T76" fmla="*/ 0 w 209"/>
                  <a:gd name="T77" fmla="*/ 1 h 449"/>
                  <a:gd name="T78" fmla="*/ 0 w 209"/>
                  <a:gd name="T79" fmla="*/ 1 h 449"/>
                  <a:gd name="T80" fmla="*/ 0 w 209"/>
                  <a:gd name="T81" fmla="*/ 1 h 449"/>
                  <a:gd name="T82" fmla="*/ 0 w 209"/>
                  <a:gd name="T83" fmla="*/ 1 h 449"/>
                  <a:gd name="T84" fmla="*/ 0 w 209"/>
                  <a:gd name="T85" fmla="*/ 1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1 h 449"/>
                  <a:gd name="T104" fmla="*/ 0 w 209"/>
                  <a:gd name="T105" fmla="*/ 1 h 449"/>
                  <a:gd name="T106" fmla="*/ 0 w 209"/>
                  <a:gd name="T107" fmla="*/ 2 h 449"/>
                  <a:gd name="T108" fmla="*/ 0 w 209"/>
                  <a:gd name="T109" fmla="*/ 3 h 449"/>
                  <a:gd name="T110" fmla="*/ 0 w 209"/>
                  <a:gd name="T111" fmla="*/ 3 h 449"/>
                  <a:gd name="T112" fmla="*/ 0 w 209"/>
                  <a:gd name="T113" fmla="*/ 4 h 449"/>
                  <a:gd name="T114" fmla="*/ 0 w 209"/>
                  <a:gd name="T115" fmla="*/ 4 h 449"/>
                  <a:gd name="T116" fmla="*/ 0 w 209"/>
                  <a:gd name="T117" fmla="*/ 4 h 449"/>
                  <a:gd name="T118" fmla="*/ 0 w 209"/>
                  <a:gd name="T119" fmla="*/ 4 h 449"/>
                  <a:gd name="T120" fmla="*/ 0 w 209"/>
                  <a:gd name="T121" fmla="*/ 4 h 449"/>
                  <a:gd name="T122" fmla="*/ 0 w 209"/>
                  <a:gd name="T123" fmla="*/ 4 h 449"/>
                  <a:gd name="T124" fmla="*/ 0 w 209"/>
                  <a:gd name="T125" fmla="*/ 4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9"/>
                  <a:gd name="T190" fmla="*/ 0 h 449"/>
                  <a:gd name="T191" fmla="*/ 209 w 209"/>
                  <a:gd name="T192" fmla="*/ 449 h 4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8" name="Freeform 393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5 h 462"/>
                  <a:gd name="T2" fmla="*/ 0 w 209"/>
                  <a:gd name="T3" fmla="*/ 4 h 462"/>
                  <a:gd name="T4" fmla="*/ 0 w 209"/>
                  <a:gd name="T5" fmla="*/ 4 h 462"/>
                  <a:gd name="T6" fmla="*/ 0 w 209"/>
                  <a:gd name="T7" fmla="*/ 3 h 462"/>
                  <a:gd name="T8" fmla="*/ 0 w 209"/>
                  <a:gd name="T9" fmla="*/ 3 h 462"/>
                  <a:gd name="T10" fmla="*/ 0 w 209"/>
                  <a:gd name="T11" fmla="*/ 1 h 462"/>
                  <a:gd name="T12" fmla="*/ 0 w 209"/>
                  <a:gd name="T13" fmla="*/ 1 h 462"/>
                  <a:gd name="T14" fmla="*/ 0 w 209"/>
                  <a:gd name="T15" fmla="*/ 1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1 h 462"/>
                  <a:gd name="T24" fmla="*/ 0 w 209"/>
                  <a:gd name="T25" fmla="*/ 1 h 462"/>
                  <a:gd name="T26" fmla="*/ 0 w 209"/>
                  <a:gd name="T27" fmla="*/ 1 h 462"/>
                  <a:gd name="T28" fmla="*/ 0 w 209"/>
                  <a:gd name="T29" fmla="*/ 1 h 462"/>
                  <a:gd name="T30" fmla="*/ 0 w 209"/>
                  <a:gd name="T31" fmla="*/ 1 h 462"/>
                  <a:gd name="T32" fmla="*/ 0 w 209"/>
                  <a:gd name="T33" fmla="*/ 2 h 462"/>
                  <a:gd name="T34" fmla="*/ 0 w 209"/>
                  <a:gd name="T35" fmla="*/ 2 h 462"/>
                  <a:gd name="T36" fmla="*/ 0 w 209"/>
                  <a:gd name="T37" fmla="*/ 2 h 462"/>
                  <a:gd name="T38" fmla="*/ 0 w 209"/>
                  <a:gd name="T39" fmla="*/ 3 h 462"/>
                  <a:gd name="T40" fmla="*/ 0 w 209"/>
                  <a:gd name="T41" fmla="*/ 2 h 462"/>
                  <a:gd name="T42" fmla="*/ 0 w 209"/>
                  <a:gd name="T43" fmla="*/ 2 h 462"/>
                  <a:gd name="T44" fmla="*/ 0 w 209"/>
                  <a:gd name="T45" fmla="*/ 2 h 462"/>
                  <a:gd name="T46" fmla="*/ 0 w 209"/>
                  <a:gd name="T47" fmla="*/ 1 h 462"/>
                  <a:gd name="T48" fmla="*/ 0 w 209"/>
                  <a:gd name="T49" fmla="*/ 1 h 462"/>
                  <a:gd name="T50" fmla="*/ 0 w 209"/>
                  <a:gd name="T51" fmla="*/ 1 h 462"/>
                  <a:gd name="T52" fmla="*/ 0 w 209"/>
                  <a:gd name="T53" fmla="*/ 1 h 462"/>
                  <a:gd name="T54" fmla="*/ 0 w 209"/>
                  <a:gd name="T55" fmla="*/ 2 h 462"/>
                  <a:gd name="T56" fmla="*/ 0 w 209"/>
                  <a:gd name="T57" fmla="*/ 2 h 462"/>
                  <a:gd name="T58" fmla="*/ 0 w 209"/>
                  <a:gd name="T59" fmla="*/ 3 h 462"/>
                  <a:gd name="T60" fmla="*/ 0 w 209"/>
                  <a:gd name="T61" fmla="*/ 3 h 462"/>
                  <a:gd name="T62" fmla="*/ 0 w 209"/>
                  <a:gd name="T63" fmla="*/ 3 h 462"/>
                  <a:gd name="T64" fmla="*/ 0 w 209"/>
                  <a:gd name="T65" fmla="*/ 3 h 462"/>
                  <a:gd name="T66" fmla="*/ 0 w 209"/>
                  <a:gd name="T67" fmla="*/ 3 h 462"/>
                  <a:gd name="T68" fmla="*/ 0 w 209"/>
                  <a:gd name="T69" fmla="*/ 3 h 462"/>
                  <a:gd name="T70" fmla="*/ 0 w 209"/>
                  <a:gd name="T71" fmla="*/ 3 h 462"/>
                  <a:gd name="T72" fmla="*/ 0 w 209"/>
                  <a:gd name="T73" fmla="*/ 3 h 462"/>
                  <a:gd name="T74" fmla="*/ 0 w 209"/>
                  <a:gd name="T75" fmla="*/ 3 h 462"/>
                  <a:gd name="T76" fmla="*/ 0 w 209"/>
                  <a:gd name="T77" fmla="*/ 4 h 462"/>
                  <a:gd name="T78" fmla="*/ 0 w 209"/>
                  <a:gd name="T79" fmla="*/ 4 h 462"/>
                  <a:gd name="T80" fmla="*/ 0 w 209"/>
                  <a:gd name="T81" fmla="*/ 4 h 462"/>
                  <a:gd name="T82" fmla="*/ 0 w 209"/>
                  <a:gd name="T83" fmla="*/ 4 h 462"/>
                  <a:gd name="T84" fmla="*/ 0 w 209"/>
                  <a:gd name="T85" fmla="*/ 4 h 462"/>
                  <a:gd name="T86" fmla="*/ 0 w 209"/>
                  <a:gd name="T87" fmla="*/ 3 h 462"/>
                  <a:gd name="T88" fmla="*/ 0 w 209"/>
                  <a:gd name="T89" fmla="*/ 3 h 462"/>
                  <a:gd name="T90" fmla="*/ 0 w 209"/>
                  <a:gd name="T91" fmla="*/ 4 h 462"/>
                  <a:gd name="T92" fmla="*/ 0 w 209"/>
                  <a:gd name="T93" fmla="*/ 4 h 462"/>
                  <a:gd name="T94" fmla="*/ 0 w 209"/>
                  <a:gd name="T95" fmla="*/ 4 h 462"/>
                  <a:gd name="T96" fmla="*/ 0 w 209"/>
                  <a:gd name="T97" fmla="*/ 4 h 462"/>
                  <a:gd name="T98" fmla="*/ 0 w 209"/>
                  <a:gd name="T99" fmla="*/ 4 h 462"/>
                  <a:gd name="T100" fmla="*/ 0 w 209"/>
                  <a:gd name="T101" fmla="*/ 4 h 462"/>
                  <a:gd name="T102" fmla="*/ 0 w 209"/>
                  <a:gd name="T103" fmla="*/ 4 h 462"/>
                  <a:gd name="T104" fmla="*/ 0 w 209"/>
                  <a:gd name="T105" fmla="*/ 5 h 462"/>
                  <a:gd name="T106" fmla="*/ 0 w 209"/>
                  <a:gd name="T107" fmla="*/ 5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9"/>
                  <a:gd name="T163" fmla="*/ 0 h 462"/>
                  <a:gd name="T164" fmla="*/ 209 w 20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499" name="Freeform 394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1 h 87"/>
                  <a:gd name="T8" fmla="*/ 0 w 96"/>
                  <a:gd name="T9" fmla="*/ 1 h 87"/>
                  <a:gd name="T10" fmla="*/ 0 w 96"/>
                  <a:gd name="T11" fmla="*/ 1 h 87"/>
                  <a:gd name="T12" fmla="*/ 0 w 96"/>
                  <a:gd name="T13" fmla="*/ 1 h 87"/>
                  <a:gd name="T14" fmla="*/ 0 w 96"/>
                  <a:gd name="T15" fmla="*/ 1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87"/>
                  <a:gd name="T32" fmla="*/ 96 w 96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0" name="Freeform 395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15"/>
                  <a:gd name="T23" fmla="*/ 177 w 17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1" name="Freeform 396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1 h 72"/>
                  <a:gd name="T14" fmla="*/ 0 w 288"/>
                  <a:gd name="T15" fmla="*/ 1 h 72"/>
                  <a:gd name="T16" fmla="*/ 0 w 288"/>
                  <a:gd name="T17" fmla="*/ 1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8"/>
                  <a:gd name="T31" fmla="*/ 0 h 72"/>
                  <a:gd name="T32" fmla="*/ 288 w 288"/>
                  <a:gd name="T33" fmla="*/ 72 h 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2" name="Freeform 397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5"/>
                  <a:gd name="T22" fmla="*/ 0 h 15"/>
                  <a:gd name="T23" fmla="*/ 175 w 1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503" name="Line 398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Line 399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Line 400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Line 401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7" name="Line 402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Line 403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9" name="Picture 40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31520"/>
            <a:ext cx="30480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217" name="Xuan_Mai-Mua_nong_may_128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776960" y="6126480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12"/>
          <p:cNvGrpSpPr>
            <a:grpSpLocks/>
          </p:cNvGrpSpPr>
          <p:nvPr/>
        </p:nvGrpSpPr>
        <p:grpSpPr bwMode="auto">
          <a:xfrm>
            <a:off x="0" y="6463666"/>
            <a:ext cx="14630400" cy="1765934"/>
            <a:chOff x="-192" y="3393"/>
            <a:chExt cx="5952" cy="927"/>
          </a:xfrm>
        </p:grpSpPr>
        <p:pic>
          <p:nvPicPr>
            <p:cNvPr id="12304" name="Picture 413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414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415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416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417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418" descr="FLOWERS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2" name="Line 419"/>
          <p:cNvSpPr>
            <a:spLocks noChangeShapeType="1"/>
          </p:cNvSpPr>
          <p:nvPr/>
        </p:nvSpPr>
        <p:spPr bwMode="auto">
          <a:xfrm>
            <a:off x="9144000" y="310896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2303" name="WordArt 421"/>
          <p:cNvSpPr>
            <a:spLocks noChangeArrowheads="1" noChangeShapeType="1" noTextEdit="1"/>
          </p:cNvSpPr>
          <p:nvPr/>
        </p:nvSpPr>
        <p:spPr bwMode="auto">
          <a:xfrm rot="294497">
            <a:off x="0" y="2468880"/>
            <a:ext cx="13167360" cy="338328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DeflateBottom">
              <a:avLst>
                <a:gd name="adj" fmla="val 72241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1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Arial"/>
                <a:cs typeface="Arial"/>
              </a:rPr>
              <a:t>Chúc các em ngoan, học giỏi!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6" fill="hold"/>
                                        <p:tgtEl>
                                          <p:spTgt spid="248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82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1859280" y="1979296"/>
            <a:ext cx="263860" cy="40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endParaRPr lang="en-US" altLang="en-US"/>
          </a:p>
        </p:txBody>
      </p:sp>
      <p:sp>
        <p:nvSpPr>
          <p:cNvPr id="17" name="Rectangle 16"/>
          <p:cNvSpPr/>
          <p:nvPr/>
        </p:nvSpPr>
        <p:spPr>
          <a:xfrm>
            <a:off x="373700" y="4437403"/>
            <a:ext cx="6093404" cy="1886224"/>
          </a:xfrm>
          <a:prstGeom prst="rect">
            <a:avLst/>
          </a:prstGeom>
          <a:noFill/>
        </p:spPr>
        <p:txBody>
          <a:bodyPr wrap="non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11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Trò</a:t>
            </a:r>
            <a:r>
              <a:rPr lang="en-US" sz="11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1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</a:rPr>
              <a:t>chơi</a:t>
            </a:r>
            <a:endParaRPr lang="en-US" sz="11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8275" y="6234756"/>
            <a:ext cx="11876893" cy="1107996"/>
          </a:xfrm>
          <a:prstGeom prst="rect">
            <a:avLst/>
          </a:prstGeom>
          <a:noFill/>
        </p:spPr>
        <p:txBody>
          <a:bodyPr wrap="none" lIns="130622" tIns="65311" rIns="130622" bIns="65311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</a:rPr>
              <a:t>“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</a:rPr>
              <a:t>Thỏ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</a:rPr>
              <a:t>tìm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</a:rPr>
              <a:t>đường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</a:rPr>
              <a:t>đến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</a:rPr>
              <a:t> </a:t>
            </a:r>
            <a:r>
              <a:rPr lang="en-US" sz="7700" dirty="0" err="1">
                <a:solidFill>
                  <a:srgbClr val="0000F2"/>
                </a:solidFill>
                <a:latin typeface="Arial" panose="020B0604020202020204" pitchFamily="34" charset="0"/>
              </a:rPr>
              <a:t>trường</a:t>
            </a:r>
            <a:r>
              <a:rPr lang="en-US" sz="7700" dirty="0">
                <a:solidFill>
                  <a:srgbClr val="0000F2"/>
                </a:solidFill>
                <a:latin typeface="Arial" panose="020B0604020202020204" pitchFamily="34" charset="0"/>
              </a:rPr>
              <a:t>”</a:t>
            </a:r>
            <a:endParaRPr lang="en-US" sz="7700" dirty="0">
              <a:solidFill>
                <a:srgbClr val="0000F2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28876"/>
            <a:ext cx="2125981" cy="1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6960" y="4579620"/>
            <a:ext cx="2042160" cy="16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7462" y="2406016"/>
            <a:ext cx="2258059" cy="16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8040" y="2425066"/>
            <a:ext cx="204216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0161" y="5669280"/>
            <a:ext cx="1711960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24"/>
          <p:cNvSpPr/>
          <p:nvPr/>
        </p:nvSpPr>
        <p:spPr>
          <a:xfrm>
            <a:off x="6532880" y="7223760"/>
            <a:ext cx="2461261" cy="27432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6461760" y="7223760"/>
            <a:ext cx="142240" cy="2914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61760" y="7223760"/>
            <a:ext cx="4876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946141" y="5688330"/>
            <a:ext cx="558800" cy="1123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21121" y="5722620"/>
            <a:ext cx="58421" cy="2800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660902" y="4189096"/>
            <a:ext cx="22859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632960" y="4198620"/>
            <a:ext cx="487680" cy="1085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46141" y="2825116"/>
            <a:ext cx="515619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238241" y="2825116"/>
            <a:ext cx="129541" cy="2724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3062" y="5444490"/>
            <a:ext cx="17398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/>
          <p:nvPr/>
        </p:nvSpPr>
        <p:spPr>
          <a:xfrm>
            <a:off x="5748021" y="5688331"/>
            <a:ext cx="701040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660902" y="4263391"/>
            <a:ext cx="1651000" cy="643890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681221" y="2931796"/>
            <a:ext cx="1463040" cy="57912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104382" y="2912746"/>
            <a:ext cx="7256779" cy="30841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>
              <a:defRPr/>
            </a:pPr>
            <a:endParaRPr lang="en-US" sz="57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5700" b="1" dirty="0">
              <a:solidFill>
                <a:srgbClr val="0000F2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9782" y="6035040"/>
            <a:ext cx="1943099" cy="115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422640" y="3411856"/>
            <a:ext cx="121920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728200" y="3411856"/>
            <a:ext cx="121920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0843261" y="3434716"/>
            <a:ext cx="121920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297421" y="3392806"/>
            <a:ext cx="1219200" cy="67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2146280" y="3339466"/>
            <a:ext cx="1109981" cy="78867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2283440" y="3026563"/>
            <a:ext cx="115824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altLang="en-US" sz="7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9659621" y="4486276"/>
            <a:ext cx="1463040" cy="73723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8503920" y="4431030"/>
            <a:ext cx="121920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7424421" y="4547236"/>
            <a:ext cx="121920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11033760" y="4480560"/>
            <a:ext cx="121920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0000FF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12192000" y="4431030"/>
            <a:ext cx="121920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 dirty="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9814560" y="4486276"/>
            <a:ext cx="121920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7700" b="1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1736 -0.00277 -0.03403 -0.0074 -0.05156 -0.00949 C -0.06389 -0.00879 -0.07639 -0.00879 -0.08872 -0.00764 C -0.09549 -0.00694 -0.10868 -0.00393 -0.10868 -0.00393 C -0.14063 0.01019 -0.16806 0.00649 -0.20434 0.00764 C -0.23004 0.00949 -0.25573 0.01088 -0.28142 0.0132 C -0.28941 0.01621 -0.29757 0.01736 -0.30573 0.01899 C -0.31285 0.02199 -0.31997 0.02315 -0.32726 0.02477 C -0.33455 0.02801 -0.3408 0.02917 -0.34861 0.03033 C -0.38802 0.02871 -0.38403 0.04144 -0.39861 0.02084 C -0.40347 0.00209 -0.40399 -0.01944 -0.39288 -0.03426 C -0.38872 -0.03981 -0.38629 -0.04398 -0.38004 -0.0439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0" grpId="0"/>
      <p:bldP spid="21" grpId="0"/>
      <p:bldP spid="22" grpId="0"/>
      <p:bldP spid="23" grpId="0"/>
      <p:bldP spid="28" grpId="0" animBg="1"/>
      <p:bldP spid="31" grpId="0"/>
      <p:bldP spid="38" grpId="0" animBg="1"/>
      <p:bldP spid="40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6238240" y="7132320"/>
            <a:ext cx="2755901" cy="36576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096000" y="7023736"/>
            <a:ext cx="142240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6096000" y="7023736"/>
            <a:ext cx="487680" cy="1085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46141" y="5688330"/>
            <a:ext cx="558800" cy="1123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421121" y="5722620"/>
            <a:ext cx="58421" cy="2800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60902" y="4189096"/>
            <a:ext cx="22859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632960" y="4198620"/>
            <a:ext cx="487680" cy="1085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46141" y="2825116"/>
            <a:ext cx="515619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38241" y="2825116"/>
            <a:ext cx="129541" cy="2724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3062" y="5444490"/>
            <a:ext cx="17398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5748021" y="5688331"/>
            <a:ext cx="701040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60902" y="4263391"/>
            <a:ext cx="1651000" cy="643890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81221" y="2931796"/>
            <a:ext cx="1463040" cy="57912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6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1920" y="6370320"/>
            <a:ext cx="1219200" cy="72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382" y="4326256"/>
            <a:ext cx="174244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4481" y="3775710"/>
            <a:ext cx="1711960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0" y="0"/>
            <a:ext cx="11427462" cy="1743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marL="261244">
              <a:defRPr/>
            </a:pPr>
            <a:endParaRPr lang="en-US" sz="5700" dirty="0">
              <a:solidFill>
                <a:schemeClr val="tx1"/>
              </a:solidFill>
            </a:endParaRPr>
          </a:p>
          <a:p>
            <a:pPr marL="261244">
              <a:defRPr/>
            </a:pPr>
            <a:r>
              <a:rPr 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x 5 + 5 = </a:t>
            </a:r>
            <a:r>
              <a:rPr 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>
              <a:defRPr/>
            </a:pPr>
            <a:r>
              <a:rPr lang="en-US" sz="5700" dirty="0">
                <a:solidFill>
                  <a:schemeClr val="tx1"/>
                </a:solidFill>
              </a:rPr>
              <a:t>      </a:t>
            </a:r>
            <a:endParaRPr lang="en-US" sz="5700" b="1" dirty="0">
              <a:solidFill>
                <a:srgbClr val="0000F2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48262" y="405395"/>
            <a:ext cx="126492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5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000240" y="358140"/>
            <a:ext cx="165608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eaLnBrk="1" hangingPunct="1"/>
            <a:r>
              <a:rPr lang="en-US" altLang="en-US" sz="5700" b="1" dirty="0">
                <a:solidFill>
                  <a:srgbClr val="FF0000"/>
                </a:solidFill>
                <a:latin typeface="Times New Roman" pitchFamily="18" charset="0"/>
              </a:rPr>
              <a:t>  15</a:t>
            </a:r>
            <a:endParaRPr lang="en-US" altLang="en-US" sz="5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459980" y="457200"/>
            <a:ext cx="1318261" cy="87439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lIns="130622" tIns="65311" rIns="130622" bIns="65311" anchor="ctr"/>
          <a:lstStyle/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47472" y="270206"/>
            <a:ext cx="3280410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700" b="1" dirty="0">
                <a:latin typeface="Times New Roman" pitchFamily="18" charset="0"/>
                <a:cs typeface="Times New Roman" pitchFamily="18" charset="0"/>
              </a:rPr>
              <a:t>10 + 5 </a:t>
            </a:r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6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504 -0.00648 0.00729 -0.0169 0.01285 -0.02477 C 0.01511 -0.03449 0.02049 -0.03773 0.0257 -0.04375 C 0.03577 -0.05555 0.02882 -0.05162 0.03715 -0.05509 C 0.04271 -0.0625 0.05139 -0.06366 0.05868 -0.06667 C 0.08715 -0.0919 0.17552 -0.08171 0.18438 -0.08194 C 0.21059 -0.08542 0.21771 -0.08796 0.25 -0.08958 C 0.25295 -0.09074 0.25573 -0.09213 0.25868 -0.09329 C 0.26007 -0.09398 0.26285 -0.09514 0.26285 -0.09514 C 0.27465 -0.10579 0.26024 -0.09352 0.27153 -0.10093 C 0.2757 -0.1037 0.27899 -0.1088 0.28281 -0.11227 C 0.28993 -0.13889 0.29011 -0.1412 0.29011 -0.1733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2" grpId="0"/>
      <p:bldP spid="3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6238240" y="7132320"/>
            <a:ext cx="2755901" cy="36576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096000" y="7023736"/>
            <a:ext cx="142240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096000" y="7023736"/>
            <a:ext cx="487680" cy="1085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46141" y="5688330"/>
            <a:ext cx="558800" cy="1123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21121" y="5722620"/>
            <a:ext cx="58421" cy="2800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60902" y="4189096"/>
            <a:ext cx="22859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32960" y="4198620"/>
            <a:ext cx="487680" cy="1085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6141" y="2825116"/>
            <a:ext cx="515619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38241" y="2825116"/>
            <a:ext cx="129541" cy="2724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748021" y="5688331"/>
            <a:ext cx="701040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60902" y="4263391"/>
            <a:ext cx="1651000" cy="643890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81221" y="2931796"/>
            <a:ext cx="1463040" cy="57912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9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0822" y="6402706"/>
            <a:ext cx="1049019" cy="6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4907280"/>
            <a:ext cx="970280" cy="71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4840" y="3859530"/>
            <a:ext cx="1709421" cy="191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0801" y="2962276"/>
            <a:ext cx="1318261" cy="115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2640" y="2303146"/>
            <a:ext cx="1739901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>
          <a:xfrm>
            <a:off x="5227321" y="750570"/>
            <a:ext cx="7617461" cy="31089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22" tIns="65311" rIns="130622" bIns="65311" anchor="ctr"/>
          <a:lstStyle/>
          <a:p>
            <a:pPr marL="261244" algn="ctr">
              <a:defRPr/>
            </a:pPr>
            <a:endParaRPr lang="en-US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 algn="ctr">
              <a:defRPr/>
            </a:pPr>
            <a:endParaRPr lang="en-US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 algn="ctr">
              <a:defRPr/>
            </a:pP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61244" algn="ctr">
              <a:defRPr/>
            </a:pPr>
            <a:endParaRPr lang="en-US" sz="5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244">
              <a:defRPr/>
            </a:pPr>
            <a:r>
              <a:rPr lang="en-US" sz="5700" dirty="0">
                <a:solidFill>
                  <a:schemeClr val="tx1"/>
                </a:solidFill>
              </a:rPr>
              <a:t>      </a:t>
            </a:r>
            <a:endParaRPr lang="en-US" sz="5700" dirty="0">
              <a:solidFill>
                <a:srgbClr val="0000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73 -0.01597 -0.00104 -0.01597 -0.0085 -0.02662 C -0.01059 -0.03426 -0.01284 -0.03727 -0.01857 -0.04005 C -0.01909 -0.0419 -0.01892 -0.04421 -0.01996 -0.0456 C -0.021 -0.04699 -0.02309 -0.0463 -0.0243 -0.04745 C -0.0335 -0.05486 -0.0184 -0.04861 -0.03281 -0.05324 C -0.03975 -0.0625 -0.06007 -0.0706 -0.06996 -0.07431 C -0.0901 -0.09167 -0.11805 -0.09444 -0.14149 -0.09514 C -0.16961 -0.09606 -0.19757 -0.0963 -0.22569 -0.09699 C -0.2309 -0.09838 -0.23628 -0.09954 -0.24149 -0.10093 C -0.24444 -0.10162 -0.25 -0.10463 -0.25 -0.10463 C -0.25677 -0.11088 -0.25173 -0.10718 -0.26007 -0.11042 C -0.26284 -0.11157 -0.26857 -0.11412 -0.26857 -0.11412 C -0.2743 -0.11921 -0.28055 -0.12083 -0.28715 -0.12384 C -0.28871 -0.12454 -0.28993 -0.12662 -0.29149 -0.12755 C -0.29288 -0.12847 -0.29427 -0.1287 -0.29566 -0.1294 C -0.30451 -0.1412 -0.30729 -0.14074 -0.31145 -0.1581 C -0.31145 -0.15856 -0.30989 -0.17153 -0.3085 -0.17338 C -0.30382 -0.17963 -0.30434 -0.17199 -0.30434 -0.1770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>
          <a:xfrm>
            <a:off x="6238240" y="7132320"/>
            <a:ext cx="2755901" cy="365760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096000" y="7023736"/>
            <a:ext cx="142240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096000" y="7023736"/>
            <a:ext cx="487680" cy="1085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946141" y="5688330"/>
            <a:ext cx="558800" cy="1123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21121" y="5722620"/>
            <a:ext cx="58421" cy="2800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60902" y="4189096"/>
            <a:ext cx="22859" cy="2914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32960" y="4198620"/>
            <a:ext cx="487680" cy="1085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6141" y="2825116"/>
            <a:ext cx="515619" cy="95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38241" y="2825116"/>
            <a:ext cx="129541" cy="2724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748021" y="5688331"/>
            <a:ext cx="701040" cy="62865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60902" y="4263391"/>
            <a:ext cx="1651000" cy="643890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81221" y="2931796"/>
            <a:ext cx="1463040" cy="579120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8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5262" y="6402706"/>
            <a:ext cx="1049019" cy="6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680" y="4888230"/>
            <a:ext cx="9956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3361" y="3463291"/>
            <a:ext cx="850901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0941" y="2468880"/>
            <a:ext cx="1643379" cy="18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834 0.00139 0.01493 0.00231 0.02275 0.00579 C 0.03889 0.00463 0.04688 0.00625 0.0599 -3.33333E-6 C 0.06181 -0.00741 0.06372 -0.00903 0.06858 -0.0132 C 0.07084 -0.02245 0.0717 -0.0331 0.07709 -0.03982 C 0.08073 -0.05532 0.0757 -0.03704 0.08143 -0.04954 C 0.08212 -0.05116 0.08195 -0.05347 0.08281 -0.05509 C 0.08472 -0.05833 0.08768 -0.05995 0.08993 -0.06273 C 0.09219 -0.07222 0.1 -0.08264 0.10712 -0.08565 C 0.11042 -0.09259 0.11285 -0.09445 0.11858 -0.09699 C 0.12396 -0.10463 0.13177 -0.10394 0.13854 -0.10857 C 0.14983 -0.1162 0.16163 -0.12315 0.17413 -0.1257 C 0.17813 -0.12732 0.18403 -0.13125 0.18854 -0.13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6"/>
            <a:ext cx="14630400" cy="824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760" y="0"/>
            <a:ext cx="7772400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3040" y="-43434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6960" y="779146"/>
            <a:ext cx="6096000" cy="68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960" y="64008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6160" y="-421005"/>
            <a:ext cx="3048000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21221" y="822960"/>
            <a:ext cx="6096000" cy="68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87680" y="6817996"/>
            <a:ext cx="2194560" cy="1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3200" y="6635116"/>
            <a:ext cx="2194560" cy="1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040" y="7132320"/>
            <a:ext cx="2194560" cy="15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78400" y="7000876"/>
            <a:ext cx="2194560" cy="1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7040" y="6998970"/>
            <a:ext cx="2194560" cy="15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34400" y="6837046"/>
            <a:ext cx="2194560" cy="159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69221" y="6648450"/>
            <a:ext cx="2194560" cy="159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70080" y="6905626"/>
            <a:ext cx="2194560" cy="1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8" descr="sunflowers_wave_hb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76960" y="6837046"/>
            <a:ext cx="2194560" cy="159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14400" y="18288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40640" y="64008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84200" y="41529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endParaRPr lang="en-US" sz="3400" dirty="0">
              <a:latin typeface=".VnTime" pitchFamily="34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487680" y="1566696"/>
            <a:ext cx="1430781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0" y="1905000"/>
            <a:ext cx="743712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>
                <a:latin typeface=".VnTime" pitchFamily="34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22"/>
          <p:cNvSpPr txBox="1">
            <a:spLocks noChangeArrowheads="1"/>
          </p:cNvSpPr>
          <p:nvPr/>
        </p:nvSpPr>
        <p:spPr bwMode="auto">
          <a:xfrm flipV="1">
            <a:off x="0" y="3930016"/>
            <a:ext cx="243840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6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990600" y="2590800"/>
            <a:ext cx="3660139" cy="62258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1  </a:t>
            </a:r>
            <a:r>
              <a:rPr lang="en-US" sz="3600" b="1" dirty="0" smtClean="0">
                <a:solidFill>
                  <a:srgbClr val="0000FF"/>
                </a:solidFill>
              </a:rPr>
              <a:t> =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>
              <a:buFontTx/>
              <a:buAutoNum type="arabicPlain"/>
            </a:pPr>
            <a:r>
              <a:rPr lang="en-US" sz="3600" b="1" dirty="0">
                <a:solidFill>
                  <a:srgbClr val="0000FF"/>
                </a:solidFill>
              </a:rPr>
              <a:t> X  2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3  </a:t>
            </a:r>
            <a:r>
              <a:rPr lang="en-US" sz="3600" b="1" dirty="0" smtClean="0">
                <a:solidFill>
                  <a:srgbClr val="0000FF"/>
                </a:solidFill>
              </a:rPr>
              <a:t> = 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>
              <a:buFontTx/>
              <a:buAutoNum type="arabicPlain"/>
            </a:pPr>
            <a:r>
              <a:rPr lang="en-US" sz="3600" b="1" dirty="0">
                <a:solidFill>
                  <a:srgbClr val="0000FF"/>
                </a:solidFill>
              </a:rPr>
              <a:t> X  4 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</a:t>
            </a:r>
            <a:r>
              <a:rPr lang="en-US" sz="3600" b="1" dirty="0">
                <a:solidFill>
                  <a:srgbClr val="0000FF"/>
                </a:solidFill>
              </a:rPr>
              <a:t>5  </a:t>
            </a:r>
            <a:r>
              <a:rPr lang="en-US" sz="3600" b="1" dirty="0">
                <a:solidFill>
                  <a:srgbClr val="0000FF"/>
                </a:solidFill>
              </a:rPr>
              <a:t> =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X  6 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7 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8   = 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9 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  X  10 =</a:t>
            </a:r>
            <a:r>
              <a:rPr lang="en-US" sz="3600" b="1" dirty="0"/>
              <a:t>  </a:t>
            </a:r>
          </a:p>
          <a:p>
            <a:pPr marL="489833" indent="-489833"/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129" name="Text Box 39"/>
          <p:cNvSpPr txBox="1">
            <a:spLocks noChangeArrowheads="1"/>
          </p:cNvSpPr>
          <p:nvPr/>
        </p:nvSpPr>
        <p:spPr bwMode="auto">
          <a:xfrm>
            <a:off x="7457440" y="1924050"/>
            <a:ext cx="5184141" cy="4088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endParaRPr lang="en-US" b="1"/>
          </a:p>
        </p:txBody>
      </p:sp>
      <p:sp>
        <p:nvSpPr>
          <p:cNvPr id="210984" name="Text Box 40"/>
          <p:cNvSpPr txBox="1">
            <a:spLocks noChangeArrowheads="1"/>
          </p:cNvSpPr>
          <p:nvPr/>
        </p:nvSpPr>
        <p:spPr bwMode="auto">
          <a:xfrm>
            <a:off x="7391400" y="2514600"/>
            <a:ext cx="5189219" cy="714920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marL="489833" indent="-489833"/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1  :  1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2  :  1  =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3   : 1  = 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4  :  1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5  :  1  =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6 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:  1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7  :  1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8  :  1  = 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9  :  1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10 :  1  =</a:t>
            </a:r>
            <a:r>
              <a:rPr lang="en-US" sz="3600" b="1" dirty="0"/>
              <a:t>  </a:t>
            </a:r>
          </a:p>
          <a:p>
            <a:pPr marL="489833" indent="-489833"/>
            <a:endParaRPr lang="en-US" sz="4600" dirty="0"/>
          </a:p>
          <a:p>
            <a:pPr marL="489833" indent="-489833"/>
            <a:endParaRPr lang="en-US" sz="4600" dirty="0"/>
          </a:p>
        </p:txBody>
      </p:sp>
      <p:sp>
        <p:nvSpPr>
          <p:cNvPr id="210998" name="Text Box 54"/>
          <p:cNvSpPr txBox="1">
            <a:spLocks noChangeArrowheads="1"/>
          </p:cNvSpPr>
          <p:nvPr/>
        </p:nvSpPr>
        <p:spPr bwMode="auto">
          <a:xfrm>
            <a:off x="3566160" y="2099311"/>
            <a:ext cx="42730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/>
              <a:t> </a:t>
            </a:r>
            <a:endParaRPr lang="en-US" sz="4600" b="1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086600" y="1981200"/>
            <a:ext cx="6949440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2"/>
          <p:cNvSpPr txBox="1">
            <a:spLocks noChangeArrowheads="1"/>
          </p:cNvSpPr>
          <p:nvPr/>
        </p:nvSpPr>
        <p:spPr bwMode="auto">
          <a:xfrm>
            <a:off x="3169920" y="108585"/>
            <a:ext cx="98755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57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487680" y="1005840"/>
            <a:ext cx="2438400" cy="408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14" name="Text Box 100"/>
          <p:cNvSpPr txBox="1">
            <a:spLocks noChangeArrowheads="1"/>
          </p:cNvSpPr>
          <p:nvPr/>
        </p:nvSpPr>
        <p:spPr bwMode="auto">
          <a:xfrm>
            <a:off x="5242560" y="859156"/>
            <a:ext cx="6339840" cy="747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3050018" y="2436816"/>
            <a:ext cx="68378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4600" b="1" dirty="0"/>
              <a:t> </a:t>
            </a:r>
          </a:p>
        </p:txBody>
      </p:sp>
      <p:sp>
        <p:nvSpPr>
          <p:cNvPr id="16" name="Text Box 56"/>
          <p:cNvSpPr txBox="1">
            <a:spLocks noChangeArrowheads="1"/>
          </p:cNvSpPr>
          <p:nvPr/>
        </p:nvSpPr>
        <p:spPr bwMode="auto">
          <a:xfrm>
            <a:off x="3078480" y="2970216"/>
            <a:ext cx="1036320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4600" b="1" dirty="0"/>
              <a:t> </a:t>
            </a: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3048000" y="3657600"/>
            <a:ext cx="520276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3085284" y="4191000"/>
            <a:ext cx="648516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/>
              <a:t> </a:t>
            </a: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3147057" y="4754880"/>
            <a:ext cx="662943" cy="74745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4000" b="1" dirty="0"/>
              <a:t> 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819400" y="5181600"/>
            <a:ext cx="1039649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6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2971800" y="5760721"/>
            <a:ext cx="81202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7</a:t>
            </a:r>
            <a:r>
              <a:rPr lang="en-US" sz="3600" b="1" dirty="0"/>
              <a:t> </a:t>
            </a:r>
            <a:endParaRPr lang="en-US" sz="3600" b="1" dirty="0"/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2667000" y="6309361"/>
            <a:ext cx="1203155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4600" b="1" dirty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8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endParaRPr lang="en-US" sz="4600" b="1" dirty="0">
              <a:solidFill>
                <a:srgbClr val="FF0000"/>
              </a:solidFill>
            </a:endParaRP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2606845" y="6856416"/>
            <a:ext cx="1203155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4600" b="1" dirty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9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endParaRPr lang="en-US" sz="4600" b="1" dirty="0">
              <a:solidFill>
                <a:srgbClr val="FF0000"/>
              </a:solidFill>
            </a:endParaRP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2895600" y="7389816"/>
            <a:ext cx="1103769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10</a:t>
            </a:r>
            <a:r>
              <a:rPr lang="en-US" sz="4600" b="1" dirty="0"/>
              <a:t> </a:t>
            </a: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9448800" y="2436816"/>
            <a:ext cx="68378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4600" b="1" dirty="0"/>
              <a:t> </a:t>
            </a:r>
          </a:p>
        </p:txBody>
      </p:sp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9448800" y="3124105"/>
            <a:ext cx="1036320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/>
              <a:t> </a:t>
            </a: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9448800" y="3657600"/>
            <a:ext cx="520276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9448800" y="4206241"/>
            <a:ext cx="648516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3600" b="1" dirty="0"/>
              <a:t> </a:t>
            </a:r>
          </a:p>
        </p:txBody>
      </p: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9448800" y="4648200"/>
            <a:ext cx="68378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4600" b="1" dirty="0"/>
              <a:t> </a:t>
            </a: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9094951" y="5181600"/>
            <a:ext cx="1039649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6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34" name="Text Box 61"/>
          <p:cNvSpPr txBox="1">
            <a:spLocks noChangeArrowheads="1"/>
          </p:cNvSpPr>
          <p:nvPr/>
        </p:nvSpPr>
        <p:spPr bwMode="auto">
          <a:xfrm>
            <a:off x="9258458" y="5715000"/>
            <a:ext cx="87614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7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8995565" y="6309361"/>
            <a:ext cx="1139035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4600" b="1" dirty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8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9007645" y="6856416"/>
            <a:ext cx="1203155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4600" b="1" dirty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9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endParaRPr lang="en-US" sz="4600" b="1" dirty="0">
              <a:solidFill>
                <a:srgbClr val="FF0000"/>
              </a:solidFill>
            </a:endParaRPr>
          </a:p>
        </p:txBody>
      </p:sp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9220200" y="7315201"/>
            <a:ext cx="1103769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10</a:t>
            </a:r>
            <a:r>
              <a:rPr lang="en-US" sz="4600" b="1" dirty="0"/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8" grpId="0"/>
      <p:bldP spid="210982" grpId="0"/>
      <p:bldP spid="210984" grpId="0"/>
      <p:bldP spid="210998" grpId="0"/>
      <p:bldP spid="22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84200" y="415290"/>
            <a:ext cx="2638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endParaRPr lang="en-US" sz="3400">
              <a:latin typeface=".VnTime" pitchFamily="34" charset="0"/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853441" y="2150483"/>
            <a:ext cx="1546198" cy="6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pPr eaLnBrk="1" hangingPunct="1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438400" y="2065020"/>
            <a:ext cx="1255776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100" b="1" dirty="0">
                <a:solidFill>
                  <a:srgbClr val="FF0066"/>
                </a:solidFill>
                <a:latin typeface=".VnTime" pitchFamily="34" charset="0"/>
              </a:rPr>
              <a:t>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 flipV="1">
            <a:off x="9265920" y="3440430"/>
            <a:ext cx="258064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6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flipV="1">
            <a:off x="0" y="3930016"/>
            <a:ext cx="243840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130622" tIns="65311" rIns="130622" bIns="6531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6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365761" y="3469077"/>
            <a:ext cx="3782059" cy="234788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a) 0  </a:t>
            </a:r>
            <a:r>
              <a:rPr lang="en-US" sz="3600" b="1" dirty="0">
                <a:solidFill>
                  <a:srgbClr val="0000FF"/>
                </a:solidFill>
              </a:rPr>
              <a:t>+  3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3  </a:t>
            </a:r>
            <a:r>
              <a:rPr lang="en-US" sz="3600" b="1" dirty="0">
                <a:solidFill>
                  <a:srgbClr val="0000FF"/>
                </a:solidFill>
              </a:rPr>
              <a:t>+  0  = 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0  </a:t>
            </a:r>
            <a:r>
              <a:rPr lang="en-US" sz="3600" b="1" dirty="0">
                <a:solidFill>
                  <a:srgbClr val="0000FF"/>
                </a:solidFill>
              </a:rPr>
              <a:t>X  3  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3  </a:t>
            </a:r>
            <a:r>
              <a:rPr lang="en-US" sz="3600" b="1" dirty="0">
                <a:solidFill>
                  <a:srgbClr val="0000FF"/>
                </a:solidFill>
              </a:rPr>
              <a:t>X  0  = 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80659" y="2188845"/>
            <a:ext cx="5184141" cy="4088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endParaRPr lang="en-US" b="1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4495800" y="3429000"/>
            <a:ext cx="3970019" cy="376366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b)  5 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00FF"/>
                </a:solidFill>
              </a:rPr>
              <a:t>+  </a:t>
            </a:r>
            <a:r>
              <a:rPr lang="en-US" sz="3600" b="1" dirty="0">
                <a:solidFill>
                  <a:srgbClr val="0000FF"/>
                </a:solidFill>
              </a:rPr>
              <a:t>1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 1  </a:t>
            </a:r>
            <a:r>
              <a:rPr lang="en-US" sz="3600" b="1" dirty="0">
                <a:solidFill>
                  <a:srgbClr val="0000FF"/>
                </a:solidFill>
              </a:rPr>
              <a:t>+  </a:t>
            </a:r>
            <a:r>
              <a:rPr lang="en-US" sz="3600" b="1" dirty="0">
                <a:solidFill>
                  <a:srgbClr val="0000FF"/>
                </a:solidFill>
              </a:rPr>
              <a:t>5  =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 1  </a:t>
            </a:r>
            <a:r>
              <a:rPr lang="en-US" sz="3600" b="1" dirty="0">
                <a:solidFill>
                  <a:srgbClr val="0000FF"/>
                </a:solidFill>
              </a:rPr>
              <a:t>X  5 </a:t>
            </a:r>
            <a:r>
              <a:rPr lang="en-US" sz="3600" b="1" dirty="0">
                <a:solidFill>
                  <a:srgbClr val="0000FF"/>
                </a:solidFill>
              </a:rPr>
              <a:t> = 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 5  </a:t>
            </a:r>
            <a:r>
              <a:rPr lang="en-US" sz="3600" b="1" dirty="0">
                <a:solidFill>
                  <a:srgbClr val="0000FF"/>
                </a:solidFill>
              </a:rPr>
              <a:t>X  </a:t>
            </a:r>
            <a:r>
              <a:rPr lang="en-US" sz="3600" b="1" dirty="0">
                <a:solidFill>
                  <a:srgbClr val="0000FF"/>
                </a:solidFill>
              </a:rPr>
              <a:t>1  =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/>
            <a:endParaRPr lang="en-US" sz="4600" b="1" dirty="0"/>
          </a:p>
          <a:p>
            <a:pPr marL="489833" indent="-489833"/>
            <a:endParaRPr lang="en-US" sz="4600" b="1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01902" y="6983730"/>
            <a:ext cx="2105659" cy="4088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endParaRPr lang="en-US"/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2514600" y="3351216"/>
            <a:ext cx="1039649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2514600" y="3886200"/>
            <a:ext cx="1036320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/>
              <a:t> </a:t>
            </a:r>
            <a:endParaRPr lang="en-US" sz="3600" b="1" dirty="0"/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2514600" y="4418016"/>
            <a:ext cx="87614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2562590" y="4953000"/>
            <a:ext cx="1018810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0</a:t>
            </a:r>
            <a:r>
              <a:rPr lang="en-US" sz="4000" b="1" dirty="0"/>
              <a:t> </a:t>
            </a:r>
            <a:endParaRPr lang="en-US" sz="4000" b="1" dirty="0"/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6917096" y="3276600"/>
            <a:ext cx="855304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6</a:t>
            </a:r>
            <a:r>
              <a:rPr lang="en-US" sz="4000" b="1" dirty="0"/>
              <a:t> 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7162800" y="3886200"/>
            <a:ext cx="662943" cy="74745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  <a:r>
              <a:rPr lang="en-US" sz="4000" b="1" dirty="0"/>
              <a:t> 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7010400" y="4419600"/>
            <a:ext cx="812022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5 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7010400" y="4953000"/>
            <a:ext cx="855304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486141" y="3429000"/>
            <a:ext cx="3782059" cy="234788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c) 4 :  1  </a:t>
            </a:r>
            <a:r>
              <a:rPr lang="en-US" sz="3600" b="1" dirty="0" smtClean="0">
                <a:solidFill>
                  <a:srgbClr val="0000FF"/>
                </a:solidFill>
              </a:rPr>
              <a:t> =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0 :  2   </a:t>
            </a:r>
            <a:r>
              <a:rPr lang="en-US" sz="3600" b="1" dirty="0" smtClean="0">
                <a:solidFill>
                  <a:srgbClr val="0000FF"/>
                </a:solidFill>
              </a:rPr>
              <a:t>=  </a:t>
            </a:r>
            <a:endParaRPr lang="en-US" sz="3600" b="1" dirty="0">
              <a:solidFill>
                <a:srgbClr val="0000FF"/>
              </a:solidFill>
            </a:endParaRP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0  :  1 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</a:p>
          <a:p>
            <a:pPr marL="489833" indent="-489833"/>
            <a:r>
              <a:rPr lang="en-US" sz="3600" b="1" dirty="0">
                <a:solidFill>
                  <a:srgbClr val="0000FF"/>
                </a:solidFill>
              </a:rPr>
              <a:t>    1  :  1  </a:t>
            </a:r>
            <a:r>
              <a:rPr lang="en-US" sz="3600" b="1" dirty="0">
                <a:solidFill>
                  <a:srgbClr val="0000FF"/>
                </a:solidFill>
              </a:rPr>
              <a:t>= 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591800" y="3200400"/>
            <a:ext cx="1066800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0668000" y="3810000"/>
            <a:ext cx="1036320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0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668000" y="4495800"/>
            <a:ext cx="776756" cy="6858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0591800" y="4951416"/>
            <a:ext cx="1039649" cy="83978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4600" b="1" dirty="0"/>
              <a:t> </a:t>
            </a:r>
            <a:endParaRPr lang="en-US" sz="4600" b="1" dirty="0"/>
          </a:p>
        </p:txBody>
      </p:sp>
      <p:sp>
        <p:nvSpPr>
          <p:cNvPr id="25" name="Text Box 132"/>
          <p:cNvSpPr txBox="1">
            <a:spLocks noChangeArrowheads="1"/>
          </p:cNvSpPr>
          <p:nvPr/>
        </p:nvSpPr>
        <p:spPr bwMode="auto">
          <a:xfrm>
            <a:off x="3169920" y="108585"/>
            <a:ext cx="987552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marL="489833" indent="-489833">
              <a:spcBef>
                <a:spcPct val="50000"/>
              </a:spcBef>
            </a:pP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Thöù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VNI-Commerce" pitchFamily="2" charset="0"/>
              </a:rPr>
              <a:t>tư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ngaøy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31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thaùng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3 </a:t>
            </a:r>
            <a:r>
              <a:rPr lang="en-US" sz="4000" dirty="0" err="1">
                <a:solidFill>
                  <a:srgbClr val="000099"/>
                </a:solidFill>
                <a:latin typeface="VNI-Commerce" pitchFamily="2" charset="0"/>
              </a:rPr>
              <a:t>naêm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 </a:t>
            </a:r>
            <a:r>
              <a:rPr lang="en-US" sz="4000" dirty="0">
                <a:solidFill>
                  <a:srgbClr val="000099"/>
                </a:solidFill>
                <a:latin typeface="VNI-Commerce" pitchFamily="2" charset="0"/>
              </a:rPr>
              <a:t>2021</a:t>
            </a:r>
            <a:endParaRPr lang="en-US" sz="5700" dirty="0">
              <a:solidFill>
                <a:srgbClr val="FF3300"/>
              </a:solidFill>
              <a:latin typeface="VNI-Commerce" pitchFamily="2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487680" y="1005840"/>
            <a:ext cx="2438400" cy="4088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000099"/>
                </a:solidFill>
              </a:rPr>
              <a:t>Toán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5242560" y="859156"/>
            <a:ext cx="6339840" cy="747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/>
      <p:bldP spid="214020" grpId="0"/>
      <p:bldP spid="214024" grpId="0"/>
      <p:bldP spid="214026" grpId="0"/>
      <p:bldP spid="214028" grpId="0"/>
      <p:bldP spid="214029" grpId="0"/>
      <p:bldP spid="214030" grpId="0"/>
      <p:bldP spid="214031" grpId="0"/>
      <p:bldP spid="214033" grpId="0"/>
      <p:bldP spid="214034" grpId="0"/>
      <p:bldP spid="214035" grpId="0"/>
      <p:bldP spid="214036" grpId="0"/>
      <p:bldP spid="20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21338</TotalTime>
  <Words>515</Words>
  <Application>Microsoft Office PowerPoint</Application>
  <PresentationFormat>Custom</PresentationFormat>
  <Paragraphs>152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cw284bdc</dc:creator>
  <cp:lastModifiedBy>SONY</cp:lastModifiedBy>
  <cp:revision>247</cp:revision>
  <dcterms:created xsi:type="dcterms:W3CDTF">2015-03-10T02:33:34Z</dcterms:created>
  <dcterms:modified xsi:type="dcterms:W3CDTF">2021-03-30T04:38:00Z</dcterms:modified>
</cp:coreProperties>
</file>