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3" r:id="rId2"/>
    <p:sldId id="264" r:id="rId3"/>
    <p:sldId id="265" r:id="rId4"/>
    <p:sldId id="266" r:id="rId5"/>
    <p:sldId id="267" r:id="rId6"/>
    <p:sldId id="268" r:id="rId7"/>
    <p:sldId id="272" r:id="rId8"/>
    <p:sldId id="273" r:id="rId9"/>
    <p:sldId id="276" r:id="rId10"/>
    <p:sldId id="277" r:id="rId11"/>
    <p:sldId id="280" r:id="rId12"/>
    <p:sldId id="281" r:id="rId13"/>
    <p:sldId id="284" r:id="rId14"/>
    <p:sldId id="285" r:id="rId15"/>
    <p:sldId id="286" r:id="rId16"/>
    <p:sldId id="290" r:id="rId17"/>
    <p:sldId id="291" r:id="rId18"/>
    <p:sldId id="294" r:id="rId19"/>
    <p:sldId id="295" r:id="rId20"/>
    <p:sldId id="296" r:id="rId21"/>
    <p:sldId id="299" r:id="rId22"/>
    <p:sldId id="300" r:id="rId23"/>
    <p:sldId id="303" r:id="rId24"/>
    <p:sldId id="302" r:id="rId25"/>
    <p:sldId id="306" r:id="rId26"/>
    <p:sldId id="309" r:id="rId27"/>
    <p:sldId id="308" r:id="rId28"/>
    <p:sldId id="310" r:id="rId29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756" y="-9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1F7ED-0AD8-4608-B18A-4255EC49834A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11F27-4151-4BF8-9A72-F4790A9F6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9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FB973C47-1EC3-49FB-9964-7F5E2580CF50}" type="slidenum">
              <a:rPr lang="en-US" altLang="en-US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10</a:t>
            </a:fld>
            <a:endParaRPr lang="en-US" altLang="en-U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7A318836-E065-4A3E-876E-2AF4E752703D}" type="slidenum">
              <a:rPr lang="en-US" altLang="en-US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20</a:t>
            </a:fld>
            <a:endParaRPr lang="en-US" altLang="en-U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A5E6FCBC-A179-4792-A607-88BF9F29CD7B}" type="slidenum">
              <a:rPr lang="en-US" altLang="en-US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22</a:t>
            </a:fld>
            <a:endParaRPr lang="en-US" altLang="en-U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44E44AD1-6266-40BC-B733-D26C2A5AF3C6}" type="slidenum">
              <a:rPr lang="en-US" altLang="en-US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23</a:t>
            </a:fld>
            <a:endParaRPr lang="en-US" altLang="en-U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0879-6402-4EB8-872C-2A0C00EB1B3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379C-BD2A-418D-8F50-EDDB2446F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6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0879-6402-4EB8-872C-2A0C00EB1B3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379C-BD2A-418D-8F50-EDDB2446F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0879-6402-4EB8-872C-2A0C00EB1B3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379C-BD2A-418D-8F50-EDDB2446F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13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31520" y="329566"/>
            <a:ext cx="13167360" cy="70218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1A06F-08FC-4443-8962-5CCF86A315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48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0879-6402-4EB8-872C-2A0C00EB1B3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379C-BD2A-418D-8F50-EDDB2446F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6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0879-6402-4EB8-872C-2A0C00EB1B3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379C-BD2A-418D-8F50-EDDB2446F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9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0879-6402-4EB8-872C-2A0C00EB1B3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379C-BD2A-418D-8F50-EDDB2446F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7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0879-6402-4EB8-872C-2A0C00EB1B3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379C-BD2A-418D-8F50-EDDB2446F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3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0879-6402-4EB8-872C-2A0C00EB1B3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379C-BD2A-418D-8F50-EDDB2446F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4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0879-6402-4EB8-872C-2A0C00EB1B3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379C-BD2A-418D-8F50-EDDB2446F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0879-6402-4EB8-872C-2A0C00EB1B3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379C-BD2A-418D-8F50-EDDB2446F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6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0879-6402-4EB8-872C-2A0C00EB1B3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379C-BD2A-418D-8F50-EDDB2446F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9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00879-6402-4EB8-872C-2A0C00EB1B3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B379C-BD2A-418D-8F50-EDDB2446F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1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Xadn_skh\Desktop\&#272;ao%20&#273;&#432;c%205\Media\di%20bo%20vi%20hoa%20binh.m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.ANDONGNHI\Desktop\CHUNG%20EM%20CAN%20HOA%20BINH%20CAT%20LAN%202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.ANDONGNHI\Desktop\CHUNG%20EM%20CAN%20HOA%20BINH%20CAT%20LAN%202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6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video" Target="file:///C:\Users\Xadn_skh\Desktop\&#272;ao%20&#273;&#432;c%205\Media\di%20bo%20vi%20hoa%20binh.mpg" TargetMode="External"/><Relationship Id="rId1" Type="http://schemas.openxmlformats.org/officeDocument/2006/relationships/video" Target="file:///C:\Users\Xadn_skh\Desktop\&#272;ao%20&#273;&#432;c%205\Media\protest%20cut.mpg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383582" y="291466"/>
            <a:ext cx="7855617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dirty="0" err="1">
                <a:latin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hai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</a:rPr>
              <a:t>29 </a:t>
            </a:r>
            <a:r>
              <a:rPr lang="en-US" sz="4000" dirty="0" err="1">
                <a:latin typeface="Times New Roman" pitchFamily="18" charset="0"/>
              </a:rPr>
              <a:t>tháng</a:t>
            </a:r>
            <a:r>
              <a:rPr lang="en-US" sz="4000" dirty="0">
                <a:latin typeface="Times New Roman" pitchFamily="18" charset="0"/>
              </a:rPr>
              <a:t> 3 </a:t>
            </a:r>
            <a:r>
              <a:rPr lang="en-US" sz="4000" dirty="0" err="1">
                <a:latin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</a:rPr>
              <a:t> 2021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28040" y="1177290"/>
            <a:ext cx="2267549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u="sng" dirty="0" err="1">
                <a:latin typeface="Times New Roman" pitchFamily="18" charset="0"/>
              </a:rPr>
              <a:t>Đạo</a:t>
            </a:r>
            <a:r>
              <a:rPr lang="en-US" sz="4000" u="sng" dirty="0">
                <a:latin typeface="Times New Roman" pitchFamily="18" charset="0"/>
              </a:rPr>
              <a:t> </a:t>
            </a:r>
            <a:r>
              <a:rPr lang="en-US" sz="4000" u="sng" dirty="0" err="1">
                <a:latin typeface="Times New Roman" pitchFamily="18" charset="0"/>
              </a:rPr>
              <a:t>đức</a:t>
            </a:r>
            <a:r>
              <a:rPr lang="en-US" sz="4000" u="sng" dirty="0">
                <a:latin typeface="Times New Roman" pitchFamily="18" charset="0"/>
              </a:rPr>
              <a:t>:</a:t>
            </a:r>
            <a:endParaRPr lang="en-US" sz="4000" u="sng" dirty="0">
              <a:latin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81480" y="2787016"/>
            <a:ext cx="263860" cy="53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b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20640" y="1005841"/>
            <a:ext cx="7437120" cy="100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5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5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5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31520" y="2617470"/>
            <a:ext cx="853440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 eaLnBrk="1" hangingPunct="1"/>
            <a:r>
              <a:rPr lang="en-US" altLang="en-US" sz="5100" b="1" dirty="0">
                <a:solidFill>
                  <a:srgbClr val="CC0000"/>
                </a:solidFill>
                <a:latin typeface="Arial" charset="0"/>
                <a:cs typeface="Arial" charset="0"/>
              </a:rPr>
              <a:t>Đ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731520" y="4080510"/>
            <a:ext cx="853440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 eaLnBrk="1" hangingPunct="1"/>
            <a:r>
              <a:rPr lang="en-US" altLang="en-US" sz="5700" b="1" dirty="0">
                <a:solidFill>
                  <a:srgbClr val="CC0000"/>
                </a:solidFill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731520" y="5543550"/>
            <a:ext cx="853440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 eaLnBrk="1" hangingPunct="1"/>
            <a:r>
              <a:rPr lang="en-US" altLang="en-US" sz="5700" b="1" dirty="0">
                <a:solidFill>
                  <a:srgbClr val="CC0000"/>
                </a:solidFill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731520" y="6915150"/>
            <a:ext cx="853440" cy="64008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 eaLnBrk="1" hangingPunct="1"/>
            <a:r>
              <a:rPr lang="en-US" altLang="en-US" sz="5700" b="1" dirty="0">
                <a:solidFill>
                  <a:srgbClr val="CC0000"/>
                </a:solidFill>
                <a:latin typeface="Arial" charset="0"/>
                <a:cs typeface="Arial" charset="0"/>
              </a:rPr>
              <a:t>Đ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950720" y="2343150"/>
            <a:ext cx="12070080" cy="15476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0622" tIns="65311" rIns="130622" bIns="65311">
            <a:spAutoFit/>
          </a:bodyPr>
          <a:lstStyle>
            <a:lvl1pPr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en-US" sz="4600" b="1" i="1" dirty="0">
                <a:solidFill>
                  <a:srgbClr val="0000FF"/>
                </a:solidFill>
              </a:rPr>
              <a:t>- </a:t>
            </a:r>
            <a:r>
              <a:rPr kumimoji="1" lang="en-US" altLang="en-US" sz="4600" b="1" i="1" dirty="0" err="1">
                <a:solidFill>
                  <a:srgbClr val="0000FF"/>
                </a:solidFill>
              </a:rPr>
              <a:t>Những</a:t>
            </a:r>
            <a:r>
              <a:rPr kumimoji="1" lang="en-US" altLang="en-US" sz="4600" b="1" i="1" dirty="0">
                <a:solidFill>
                  <a:srgbClr val="0000FF"/>
                </a:solidFill>
              </a:rPr>
              <a:t> </a:t>
            </a:r>
            <a:r>
              <a:rPr kumimoji="1" lang="en-US" altLang="en-US" sz="4600" b="1" i="1" dirty="0" err="1">
                <a:solidFill>
                  <a:srgbClr val="0000FF"/>
                </a:solidFill>
              </a:rPr>
              <a:t>người</a:t>
            </a:r>
            <a:r>
              <a:rPr kumimoji="1" lang="en-US" altLang="en-US" sz="4600" b="1" i="1" dirty="0">
                <a:solidFill>
                  <a:srgbClr val="0000FF"/>
                </a:solidFill>
              </a:rPr>
              <a:t> </a:t>
            </a:r>
            <a:r>
              <a:rPr kumimoji="1" lang="en-US" altLang="en-US" sz="4600" b="1" i="1" dirty="0" err="1">
                <a:solidFill>
                  <a:srgbClr val="0000FF"/>
                </a:solidFill>
              </a:rPr>
              <a:t>tiến</a:t>
            </a:r>
            <a:r>
              <a:rPr kumimoji="1" lang="en-US" altLang="en-US" sz="4600" b="1" i="1" dirty="0">
                <a:solidFill>
                  <a:srgbClr val="0000FF"/>
                </a:solidFill>
              </a:rPr>
              <a:t> </a:t>
            </a:r>
            <a:r>
              <a:rPr kumimoji="1" lang="en-US" altLang="en-US" sz="4600" b="1" i="1" dirty="0" err="1">
                <a:solidFill>
                  <a:srgbClr val="0000FF"/>
                </a:solidFill>
              </a:rPr>
              <a:t>bộ</a:t>
            </a:r>
            <a:r>
              <a:rPr kumimoji="1" lang="en-US" altLang="en-US" sz="4600" b="1" i="1" dirty="0">
                <a:solidFill>
                  <a:srgbClr val="0000FF"/>
                </a:solidFill>
              </a:rPr>
              <a:t> </a:t>
            </a:r>
            <a:r>
              <a:rPr kumimoji="1" lang="en-US" altLang="en-US" sz="4600" b="1" i="1" dirty="0" err="1">
                <a:solidFill>
                  <a:srgbClr val="0000FF"/>
                </a:solidFill>
              </a:rPr>
              <a:t>trên</a:t>
            </a:r>
            <a:r>
              <a:rPr kumimoji="1" lang="en-US" altLang="en-US" sz="4600" b="1" i="1" dirty="0">
                <a:solidFill>
                  <a:srgbClr val="0000FF"/>
                </a:solidFill>
              </a:rPr>
              <a:t> </a:t>
            </a:r>
            <a:r>
              <a:rPr kumimoji="1" lang="en-US" altLang="en-US" sz="4600" b="1" i="1" dirty="0" err="1">
                <a:solidFill>
                  <a:srgbClr val="0000FF"/>
                </a:solidFill>
              </a:rPr>
              <a:t>thế</a:t>
            </a:r>
            <a:r>
              <a:rPr kumimoji="1" lang="en-US" altLang="en-US" sz="4600" b="1" i="1" dirty="0">
                <a:solidFill>
                  <a:srgbClr val="0000FF"/>
                </a:solidFill>
              </a:rPr>
              <a:t> </a:t>
            </a:r>
            <a:r>
              <a:rPr kumimoji="1" lang="en-US" altLang="en-US" sz="4600" b="1" i="1" dirty="0" err="1">
                <a:solidFill>
                  <a:srgbClr val="0000FF"/>
                </a:solidFill>
              </a:rPr>
              <a:t>giới</a:t>
            </a:r>
            <a:r>
              <a:rPr kumimoji="1" lang="en-US" altLang="en-US" sz="4600" b="1" i="1" dirty="0">
                <a:solidFill>
                  <a:srgbClr val="0000FF"/>
                </a:solidFill>
              </a:rPr>
              <a:t> </a:t>
            </a:r>
            <a:r>
              <a:rPr kumimoji="1" lang="en-US" altLang="en-US" sz="4600" b="1" i="1" dirty="0" err="1">
                <a:solidFill>
                  <a:srgbClr val="0000FF"/>
                </a:solidFill>
              </a:rPr>
              <a:t>đều</a:t>
            </a:r>
            <a:r>
              <a:rPr kumimoji="1" lang="en-US" altLang="en-US" sz="4600" b="1" i="1" dirty="0">
                <a:solidFill>
                  <a:srgbClr val="0000FF"/>
                </a:solidFill>
              </a:rPr>
              <a:t> </a:t>
            </a:r>
            <a:r>
              <a:rPr kumimoji="1" lang="en-US" altLang="en-US" sz="4600" b="1" i="1" dirty="0" err="1">
                <a:solidFill>
                  <a:srgbClr val="0000FF"/>
                </a:solidFill>
              </a:rPr>
              <a:t>đấu</a:t>
            </a:r>
            <a:r>
              <a:rPr kumimoji="1" lang="en-US" altLang="en-US" sz="4600" b="1" i="1" dirty="0">
                <a:solidFill>
                  <a:srgbClr val="0000FF"/>
                </a:solidFill>
              </a:rPr>
              <a:t> </a:t>
            </a:r>
            <a:r>
              <a:rPr kumimoji="1" lang="en-US" altLang="en-US" sz="4600" b="1" i="1" dirty="0" err="1">
                <a:solidFill>
                  <a:srgbClr val="0000FF"/>
                </a:solidFill>
              </a:rPr>
              <a:t>tranh</a:t>
            </a:r>
            <a:r>
              <a:rPr kumimoji="1" lang="en-US" altLang="en-US" sz="4600" b="1" i="1" dirty="0">
                <a:solidFill>
                  <a:srgbClr val="0000FF"/>
                </a:solidFill>
              </a:rPr>
              <a:t> </a:t>
            </a:r>
            <a:r>
              <a:rPr kumimoji="1" lang="en-US" altLang="en-US" sz="4600" b="1" i="1" dirty="0" err="1">
                <a:solidFill>
                  <a:srgbClr val="0000FF"/>
                </a:solidFill>
              </a:rPr>
              <a:t>cho</a:t>
            </a:r>
            <a:r>
              <a:rPr kumimoji="1" lang="en-US" altLang="en-US" sz="4600" b="1" i="1" dirty="0">
                <a:solidFill>
                  <a:srgbClr val="0000FF"/>
                </a:solidFill>
              </a:rPr>
              <a:t> </a:t>
            </a:r>
            <a:r>
              <a:rPr kumimoji="1" lang="en-US" altLang="en-US" sz="4600" b="1" i="1" dirty="0" err="1">
                <a:solidFill>
                  <a:srgbClr val="0000FF"/>
                </a:solidFill>
              </a:rPr>
              <a:t>hòa</a:t>
            </a:r>
            <a:r>
              <a:rPr kumimoji="1" lang="en-US" altLang="en-US" sz="4600" b="1" i="1" dirty="0">
                <a:solidFill>
                  <a:srgbClr val="0000FF"/>
                </a:solidFill>
              </a:rPr>
              <a:t> </a:t>
            </a:r>
            <a:r>
              <a:rPr kumimoji="1" lang="en-US" altLang="en-US" sz="4600" b="1" i="1" dirty="0" err="1">
                <a:solidFill>
                  <a:srgbClr val="0000FF"/>
                </a:solidFill>
              </a:rPr>
              <a:t>bình</a:t>
            </a:r>
            <a:r>
              <a:rPr kumimoji="1" lang="en-US" altLang="en-US" sz="4600" b="1" i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1950720" y="3806190"/>
            <a:ext cx="12070080" cy="1689247"/>
          </a:xfrm>
          <a:prstGeom prst="rect">
            <a:avLst/>
          </a:prstGeom>
          <a:solidFill>
            <a:srgbClr val="99FF66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en-US" sz="4600" b="1" i="1" dirty="0">
                <a:solidFill>
                  <a:srgbClr val="CC0000"/>
                </a:solidFill>
              </a:rPr>
              <a:t>- </a:t>
            </a:r>
            <a:r>
              <a:rPr kumimoji="1" lang="en-US" altLang="en-US" sz="4600" b="1" i="1" dirty="0" err="1">
                <a:solidFill>
                  <a:srgbClr val="CC0000"/>
                </a:solidFill>
              </a:rPr>
              <a:t>Chỉ</a:t>
            </a:r>
            <a:r>
              <a:rPr kumimoji="1" lang="en-US" altLang="en-US" sz="4600" b="1" i="1" dirty="0">
                <a:solidFill>
                  <a:srgbClr val="CC0000"/>
                </a:solidFill>
              </a:rPr>
              <a:t> </a:t>
            </a:r>
            <a:r>
              <a:rPr kumimoji="1" lang="en-US" altLang="en-US" sz="4600" b="1" i="1" dirty="0" err="1">
                <a:solidFill>
                  <a:srgbClr val="CC0000"/>
                </a:solidFill>
              </a:rPr>
              <a:t>trẻ</a:t>
            </a:r>
            <a:r>
              <a:rPr kumimoji="1" lang="en-US" altLang="en-US" sz="4600" b="1" i="1" dirty="0">
                <a:solidFill>
                  <a:srgbClr val="CC0000"/>
                </a:solidFill>
              </a:rPr>
              <a:t> </a:t>
            </a:r>
            <a:r>
              <a:rPr kumimoji="1" lang="en-US" altLang="en-US" sz="4600" b="1" i="1" dirty="0" err="1">
                <a:solidFill>
                  <a:srgbClr val="CC0000"/>
                </a:solidFill>
              </a:rPr>
              <a:t>em</a:t>
            </a:r>
            <a:r>
              <a:rPr kumimoji="1" lang="en-US" altLang="en-US" sz="4600" b="1" i="1" dirty="0">
                <a:solidFill>
                  <a:srgbClr val="CC0000"/>
                </a:solidFill>
              </a:rPr>
              <a:t> </a:t>
            </a:r>
            <a:r>
              <a:rPr kumimoji="1" lang="en-US" altLang="en-US" sz="4600" b="1" i="1" dirty="0" err="1">
                <a:solidFill>
                  <a:srgbClr val="CC0000"/>
                </a:solidFill>
              </a:rPr>
              <a:t>các</a:t>
            </a:r>
            <a:r>
              <a:rPr kumimoji="1" lang="en-US" altLang="en-US" sz="4600" b="1" i="1" dirty="0">
                <a:solidFill>
                  <a:srgbClr val="CC0000"/>
                </a:solidFill>
              </a:rPr>
              <a:t> </a:t>
            </a:r>
            <a:r>
              <a:rPr kumimoji="1" lang="en-US" altLang="en-US" sz="4600" b="1" i="1" dirty="0" err="1">
                <a:solidFill>
                  <a:srgbClr val="CC0000"/>
                </a:solidFill>
              </a:rPr>
              <a:t>nước</a:t>
            </a:r>
            <a:r>
              <a:rPr kumimoji="1" lang="en-US" altLang="en-US" sz="4600" b="1" i="1" dirty="0">
                <a:solidFill>
                  <a:srgbClr val="CC0000"/>
                </a:solidFill>
              </a:rPr>
              <a:t> </a:t>
            </a:r>
            <a:r>
              <a:rPr kumimoji="1" lang="en-US" altLang="en-US" sz="4600" b="1" i="1" dirty="0" err="1">
                <a:solidFill>
                  <a:srgbClr val="CC0000"/>
                </a:solidFill>
              </a:rPr>
              <a:t>giàu</a:t>
            </a:r>
            <a:r>
              <a:rPr kumimoji="1" lang="en-US" altLang="en-US" sz="4600" b="1" i="1" dirty="0">
                <a:solidFill>
                  <a:srgbClr val="CC0000"/>
                </a:solidFill>
              </a:rPr>
              <a:t> </a:t>
            </a:r>
            <a:r>
              <a:rPr kumimoji="1" lang="en-US" altLang="en-US" sz="4600" b="1" i="1" dirty="0" err="1">
                <a:solidFill>
                  <a:srgbClr val="CC0000"/>
                </a:solidFill>
              </a:rPr>
              <a:t>mới</a:t>
            </a:r>
            <a:r>
              <a:rPr kumimoji="1" lang="en-US" altLang="en-US" sz="4600" b="1" i="1" dirty="0">
                <a:solidFill>
                  <a:srgbClr val="CC0000"/>
                </a:solidFill>
              </a:rPr>
              <a:t> </a:t>
            </a:r>
            <a:r>
              <a:rPr kumimoji="1" lang="en-US" altLang="en-US" sz="4600" b="1" i="1" dirty="0" err="1">
                <a:solidFill>
                  <a:srgbClr val="CC0000"/>
                </a:solidFill>
              </a:rPr>
              <a:t>có</a:t>
            </a:r>
            <a:r>
              <a:rPr kumimoji="1" lang="en-US" altLang="en-US" sz="4600" b="1" i="1" dirty="0">
                <a:solidFill>
                  <a:srgbClr val="CC0000"/>
                </a:solidFill>
              </a:rPr>
              <a:t> </a:t>
            </a:r>
            <a:r>
              <a:rPr kumimoji="1" lang="en-US" altLang="en-US" sz="4600" b="1" i="1" dirty="0" err="1">
                <a:solidFill>
                  <a:srgbClr val="CC0000"/>
                </a:solidFill>
              </a:rPr>
              <a:t>quyền</a:t>
            </a:r>
            <a:r>
              <a:rPr kumimoji="1" lang="en-US" altLang="en-US" sz="4600" b="1" i="1" dirty="0">
                <a:solidFill>
                  <a:srgbClr val="CC0000"/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en-US" sz="4600" b="1" i="1" dirty="0" err="1">
                <a:solidFill>
                  <a:srgbClr val="CC0000"/>
                </a:solidFill>
              </a:rPr>
              <a:t>được</a:t>
            </a:r>
            <a:r>
              <a:rPr kumimoji="1" lang="en-US" altLang="en-US" sz="4600" b="1" i="1" dirty="0">
                <a:solidFill>
                  <a:srgbClr val="CC0000"/>
                </a:solidFill>
              </a:rPr>
              <a:t> </a:t>
            </a:r>
            <a:r>
              <a:rPr kumimoji="1" lang="en-US" altLang="en-US" sz="4600" b="1" i="1" dirty="0" err="1">
                <a:solidFill>
                  <a:srgbClr val="CC0000"/>
                </a:solidFill>
              </a:rPr>
              <a:t>sống</a:t>
            </a:r>
            <a:r>
              <a:rPr kumimoji="1" lang="en-US" altLang="en-US" sz="4600" b="1" i="1" dirty="0">
                <a:solidFill>
                  <a:srgbClr val="CC0000"/>
                </a:solidFill>
              </a:rPr>
              <a:t> </a:t>
            </a:r>
            <a:r>
              <a:rPr kumimoji="1" lang="en-US" altLang="en-US" sz="4600" b="1" i="1" dirty="0" err="1">
                <a:solidFill>
                  <a:srgbClr val="CC0000"/>
                </a:solidFill>
              </a:rPr>
              <a:t>trong</a:t>
            </a:r>
            <a:r>
              <a:rPr kumimoji="1" lang="en-US" altLang="en-US" sz="4600" b="1" i="1" dirty="0">
                <a:solidFill>
                  <a:srgbClr val="CC0000"/>
                </a:solidFill>
              </a:rPr>
              <a:t> </a:t>
            </a:r>
            <a:r>
              <a:rPr kumimoji="1" lang="en-US" altLang="en-US" sz="4600" b="1" i="1" dirty="0" err="1">
                <a:solidFill>
                  <a:srgbClr val="CC0000"/>
                </a:solidFill>
              </a:rPr>
              <a:t>hòa</a:t>
            </a:r>
            <a:r>
              <a:rPr kumimoji="1" lang="en-US" altLang="en-US" sz="4600" b="1" i="1" dirty="0">
                <a:solidFill>
                  <a:srgbClr val="CC0000"/>
                </a:solidFill>
              </a:rPr>
              <a:t> </a:t>
            </a:r>
            <a:r>
              <a:rPr kumimoji="1" lang="en-US" altLang="en-US" sz="4600" b="1" i="1" dirty="0" err="1">
                <a:solidFill>
                  <a:srgbClr val="CC0000"/>
                </a:solidFill>
              </a:rPr>
              <a:t>bình</a:t>
            </a:r>
            <a:r>
              <a:rPr kumimoji="1" lang="en-US" altLang="en-US" sz="4600" b="1" i="1" dirty="0">
                <a:solidFill>
                  <a:srgbClr val="CC0000"/>
                </a:solidFill>
              </a:rPr>
              <a:t>.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1950720" y="5177791"/>
            <a:ext cx="12070080" cy="1547670"/>
          </a:xfrm>
          <a:prstGeom prst="rect">
            <a:avLst/>
          </a:prstGeom>
          <a:solidFill>
            <a:srgbClr val="CC99FF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en-US" sz="4600" b="1" i="1" dirty="0">
                <a:solidFill>
                  <a:schemeClr val="tx1"/>
                </a:solidFill>
              </a:rPr>
              <a:t>- </a:t>
            </a:r>
            <a:r>
              <a:rPr kumimoji="1" lang="en-US" altLang="en-US" sz="4600" b="1" i="1" dirty="0" err="1">
                <a:solidFill>
                  <a:schemeClr val="tx1"/>
                </a:solidFill>
              </a:rPr>
              <a:t>Chỉ</a:t>
            </a:r>
            <a:r>
              <a:rPr kumimoji="1" lang="en-US" altLang="en-US" sz="4600" b="1" i="1" dirty="0">
                <a:solidFill>
                  <a:schemeClr val="tx1"/>
                </a:solidFill>
              </a:rPr>
              <a:t> </a:t>
            </a:r>
            <a:r>
              <a:rPr kumimoji="1" lang="en-US" altLang="en-US" sz="4600" b="1" i="1" dirty="0" err="1">
                <a:solidFill>
                  <a:schemeClr val="tx1"/>
                </a:solidFill>
              </a:rPr>
              <a:t>nhà</a:t>
            </a:r>
            <a:r>
              <a:rPr kumimoji="1" lang="en-US" altLang="en-US" sz="4600" b="1" i="1" dirty="0">
                <a:solidFill>
                  <a:schemeClr val="tx1"/>
                </a:solidFill>
              </a:rPr>
              <a:t> </a:t>
            </a:r>
            <a:r>
              <a:rPr kumimoji="1" lang="en-US" altLang="en-US" sz="4600" b="1" i="1" dirty="0" err="1">
                <a:solidFill>
                  <a:schemeClr val="tx1"/>
                </a:solidFill>
              </a:rPr>
              <a:t>nước</a:t>
            </a:r>
            <a:r>
              <a:rPr kumimoji="1" lang="en-US" altLang="en-US" sz="4600" b="1" i="1" dirty="0">
                <a:solidFill>
                  <a:schemeClr val="tx1"/>
                </a:solidFill>
              </a:rPr>
              <a:t> </a:t>
            </a:r>
            <a:r>
              <a:rPr kumimoji="1" lang="en-US" altLang="en-US" sz="4600" b="1" i="1" dirty="0" err="1">
                <a:solidFill>
                  <a:schemeClr val="tx1"/>
                </a:solidFill>
              </a:rPr>
              <a:t>và</a:t>
            </a:r>
            <a:r>
              <a:rPr kumimoji="1" lang="en-US" altLang="en-US" sz="4600" b="1" i="1" dirty="0">
                <a:solidFill>
                  <a:schemeClr val="tx1"/>
                </a:solidFill>
              </a:rPr>
              <a:t> </a:t>
            </a:r>
            <a:r>
              <a:rPr kumimoji="1" lang="en-US" altLang="en-US" sz="4600" b="1" i="1" dirty="0" err="1">
                <a:solidFill>
                  <a:schemeClr val="tx1"/>
                </a:solidFill>
              </a:rPr>
              <a:t>quân</a:t>
            </a:r>
            <a:r>
              <a:rPr kumimoji="1" lang="en-US" altLang="en-US" sz="4600" b="1" i="1" dirty="0">
                <a:solidFill>
                  <a:schemeClr val="tx1"/>
                </a:solidFill>
              </a:rPr>
              <a:t> </a:t>
            </a:r>
            <a:r>
              <a:rPr kumimoji="1" lang="en-US" altLang="en-US" sz="4600" b="1" i="1" dirty="0" err="1">
                <a:solidFill>
                  <a:schemeClr val="tx1"/>
                </a:solidFill>
              </a:rPr>
              <a:t>đội</a:t>
            </a:r>
            <a:r>
              <a:rPr kumimoji="1" lang="en-US" altLang="en-US" sz="4600" b="1" i="1" dirty="0">
                <a:solidFill>
                  <a:schemeClr val="tx1"/>
                </a:solidFill>
              </a:rPr>
              <a:t> </a:t>
            </a:r>
            <a:r>
              <a:rPr kumimoji="1" lang="en-US" altLang="en-US" sz="4600" b="1" i="1" dirty="0" err="1">
                <a:solidFill>
                  <a:schemeClr val="tx1"/>
                </a:solidFill>
              </a:rPr>
              <a:t>mới</a:t>
            </a:r>
            <a:r>
              <a:rPr kumimoji="1" lang="en-US" altLang="en-US" sz="4600" b="1" i="1" dirty="0">
                <a:solidFill>
                  <a:schemeClr val="tx1"/>
                </a:solidFill>
              </a:rPr>
              <a:t> </a:t>
            </a:r>
            <a:r>
              <a:rPr kumimoji="1" lang="en-US" altLang="en-US" sz="4600" b="1" i="1" dirty="0" err="1">
                <a:solidFill>
                  <a:schemeClr val="tx1"/>
                </a:solidFill>
              </a:rPr>
              <a:t>có</a:t>
            </a:r>
            <a:r>
              <a:rPr kumimoji="1" lang="en-US" altLang="en-US" sz="4600" b="1" i="1" dirty="0">
                <a:solidFill>
                  <a:schemeClr val="tx1"/>
                </a:solidFill>
              </a:rPr>
              <a:t> </a:t>
            </a:r>
            <a:r>
              <a:rPr kumimoji="1" lang="en-US" altLang="en-US" sz="4600" b="1" i="1" dirty="0" err="1">
                <a:solidFill>
                  <a:schemeClr val="tx1"/>
                </a:solidFill>
              </a:rPr>
              <a:t>trách</a:t>
            </a:r>
            <a:r>
              <a:rPr kumimoji="1" lang="en-US" altLang="en-US" sz="4600" b="1" i="1" dirty="0">
                <a:solidFill>
                  <a:schemeClr val="tx1"/>
                </a:solidFill>
              </a:rPr>
              <a:t> </a:t>
            </a:r>
            <a:r>
              <a:rPr kumimoji="1" lang="en-US" altLang="en-US" sz="4600" b="1" i="1" dirty="0" err="1">
                <a:solidFill>
                  <a:schemeClr val="tx1"/>
                </a:solidFill>
              </a:rPr>
              <a:t>nhiệm</a:t>
            </a:r>
            <a:r>
              <a:rPr kumimoji="1" lang="en-US" altLang="en-US" sz="4600" b="1" i="1" dirty="0">
                <a:solidFill>
                  <a:schemeClr val="tx1"/>
                </a:solidFill>
              </a:rPr>
              <a:t> </a:t>
            </a:r>
            <a:r>
              <a:rPr kumimoji="1" lang="en-US" altLang="en-US" sz="4600" b="1" i="1" dirty="0" err="1">
                <a:solidFill>
                  <a:schemeClr val="tx1"/>
                </a:solidFill>
              </a:rPr>
              <a:t>bảo</a:t>
            </a:r>
            <a:r>
              <a:rPr kumimoji="1" lang="en-US" altLang="en-US" sz="4600" b="1" i="1" dirty="0">
                <a:solidFill>
                  <a:schemeClr val="tx1"/>
                </a:solidFill>
              </a:rPr>
              <a:t> </a:t>
            </a:r>
            <a:r>
              <a:rPr kumimoji="1" lang="en-US" altLang="en-US" sz="4600" b="1" i="1" dirty="0" err="1">
                <a:solidFill>
                  <a:schemeClr val="tx1"/>
                </a:solidFill>
              </a:rPr>
              <a:t>vệ</a:t>
            </a:r>
            <a:r>
              <a:rPr kumimoji="1" lang="en-US" altLang="en-US" sz="4600" b="1" i="1" dirty="0">
                <a:solidFill>
                  <a:schemeClr val="tx1"/>
                </a:solidFill>
              </a:rPr>
              <a:t> </a:t>
            </a:r>
            <a:r>
              <a:rPr kumimoji="1" lang="en-US" altLang="en-US" sz="4600" b="1" i="1" dirty="0" err="1">
                <a:solidFill>
                  <a:schemeClr val="tx1"/>
                </a:solidFill>
              </a:rPr>
              <a:t>hòa</a:t>
            </a:r>
            <a:r>
              <a:rPr kumimoji="1" lang="en-US" altLang="en-US" sz="4600" b="1" i="1" dirty="0">
                <a:solidFill>
                  <a:schemeClr val="tx1"/>
                </a:solidFill>
              </a:rPr>
              <a:t> </a:t>
            </a:r>
            <a:r>
              <a:rPr kumimoji="1" lang="en-US" altLang="en-US" sz="4600" b="1" i="1" dirty="0" err="1">
                <a:solidFill>
                  <a:schemeClr val="tx1"/>
                </a:solidFill>
              </a:rPr>
              <a:t>bình</a:t>
            </a:r>
            <a:r>
              <a:rPr kumimoji="1" lang="en-US" altLang="en-US" sz="4600" b="1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1950720" y="6549391"/>
            <a:ext cx="12070080" cy="1547670"/>
          </a:xfrm>
          <a:prstGeom prst="rect">
            <a:avLst/>
          </a:prstGeom>
          <a:solidFill>
            <a:srgbClr val="66FFFF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en-US" sz="4600" b="1" i="1" dirty="0">
                <a:solidFill>
                  <a:srgbClr val="660033"/>
                </a:solidFill>
              </a:rPr>
              <a:t>- </a:t>
            </a:r>
            <a:r>
              <a:rPr kumimoji="1" lang="en-US" altLang="en-US" sz="4600" b="1" i="1" dirty="0" err="1">
                <a:solidFill>
                  <a:srgbClr val="660033"/>
                </a:solidFill>
              </a:rPr>
              <a:t>Chiến</a:t>
            </a:r>
            <a:r>
              <a:rPr kumimoji="1" lang="en-US" altLang="en-US" sz="4600" b="1" i="1" dirty="0">
                <a:solidFill>
                  <a:srgbClr val="660033"/>
                </a:solidFill>
              </a:rPr>
              <a:t> </a:t>
            </a:r>
            <a:r>
              <a:rPr kumimoji="1" lang="en-US" altLang="en-US" sz="4600" b="1" i="1" dirty="0" err="1">
                <a:solidFill>
                  <a:srgbClr val="660033"/>
                </a:solidFill>
              </a:rPr>
              <a:t>tranh</a:t>
            </a:r>
            <a:r>
              <a:rPr kumimoji="1" lang="en-US" altLang="en-US" sz="4600" b="1" i="1" dirty="0">
                <a:solidFill>
                  <a:srgbClr val="660033"/>
                </a:solidFill>
              </a:rPr>
              <a:t> </a:t>
            </a:r>
            <a:r>
              <a:rPr kumimoji="1" lang="en-US" altLang="en-US" sz="4600" b="1" i="1" dirty="0" err="1">
                <a:solidFill>
                  <a:srgbClr val="660033"/>
                </a:solidFill>
              </a:rPr>
              <a:t>không</a:t>
            </a:r>
            <a:r>
              <a:rPr kumimoji="1" lang="en-US" altLang="en-US" sz="4600" b="1" i="1" dirty="0">
                <a:solidFill>
                  <a:srgbClr val="660033"/>
                </a:solidFill>
              </a:rPr>
              <a:t> </a:t>
            </a:r>
            <a:r>
              <a:rPr kumimoji="1" lang="en-US" altLang="en-US" sz="4600" b="1" i="1" dirty="0" err="1">
                <a:solidFill>
                  <a:srgbClr val="660033"/>
                </a:solidFill>
              </a:rPr>
              <a:t>mang</a:t>
            </a:r>
            <a:r>
              <a:rPr kumimoji="1" lang="en-US" altLang="en-US" sz="4600" b="1" i="1" dirty="0">
                <a:solidFill>
                  <a:srgbClr val="660033"/>
                </a:solidFill>
              </a:rPr>
              <a:t> </a:t>
            </a:r>
            <a:r>
              <a:rPr kumimoji="1" lang="en-US" altLang="en-US" sz="4600" b="1" i="1" dirty="0" err="1">
                <a:solidFill>
                  <a:srgbClr val="660033"/>
                </a:solidFill>
              </a:rPr>
              <a:t>lại</a:t>
            </a:r>
            <a:r>
              <a:rPr kumimoji="1" lang="en-US" altLang="en-US" sz="4600" b="1" i="1" dirty="0">
                <a:solidFill>
                  <a:srgbClr val="660033"/>
                </a:solidFill>
              </a:rPr>
              <a:t> </a:t>
            </a:r>
            <a:r>
              <a:rPr kumimoji="1" lang="en-US" altLang="en-US" sz="4600" b="1" i="1" dirty="0" err="1">
                <a:solidFill>
                  <a:srgbClr val="660033"/>
                </a:solidFill>
              </a:rPr>
              <a:t>cuộc</a:t>
            </a:r>
            <a:r>
              <a:rPr kumimoji="1" lang="en-US" altLang="en-US" sz="4600" b="1" i="1" dirty="0">
                <a:solidFill>
                  <a:srgbClr val="660033"/>
                </a:solidFill>
              </a:rPr>
              <a:t> </a:t>
            </a:r>
            <a:r>
              <a:rPr kumimoji="1" lang="en-US" altLang="en-US" sz="4600" b="1" i="1" dirty="0" err="1">
                <a:solidFill>
                  <a:srgbClr val="660033"/>
                </a:solidFill>
              </a:rPr>
              <a:t>sống</a:t>
            </a:r>
            <a:r>
              <a:rPr kumimoji="1" lang="en-US" altLang="en-US" sz="4600" b="1" i="1" dirty="0">
                <a:solidFill>
                  <a:srgbClr val="660033"/>
                </a:solidFill>
              </a:rPr>
              <a:t> </a:t>
            </a:r>
            <a:r>
              <a:rPr kumimoji="1" lang="en-US" altLang="en-US" sz="4600" b="1" i="1" dirty="0" err="1">
                <a:solidFill>
                  <a:srgbClr val="660033"/>
                </a:solidFill>
              </a:rPr>
              <a:t>hạnh</a:t>
            </a:r>
            <a:r>
              <a:rPr kumimoji="1" lang="en-US" altLang="en-US" sz="4600" b="1" i="1" dirty="0">
                <a:solidFill>
                  <a:srgbClr val="660033"/>
                </a:solidFill>
              </a:rPr>
              <a:t> </a:t>
            </a:r>
            <a:r>
              <a:rPr kumimoji="1" lang="en-US" altLang="en-US" sz="4600" b="1" i="1" dirty="0" err="1">
                <a:solidFill>
                  <a:srgbClr val="660033"/>
                </a:solidFill>
              </a:rPr>
              <a:t>phúc</a:t>
            </a:r>
            <a:r>
              <a:rPr kumimoji="1" lang="en-US" altLang="en-US" sz="4600" b="1" i="1" dirty="0">
                <a:solidFill>
                  <a:srgbClr val="660033"/>
                </a:solidFill>
              </a:rPr>
              <a:t> </a:t>
            </a:r>
            <a:r>
              <a:rPr kumimoji="1" lang="en-US" altLang="en-US" sz="4600" b="1" i="1" dirty="0" err="1">
                <a:solidFill>
                  <a:srgbClr val="660033"/>
                </a:solidFill>
              </a:rPr>
              <a:t>cho</a:t>
            </a:r>
            <a:r>
              <a:rPr kumimoji="1" lang="en-US" altLang="en-US" sz="4600" b="1" i="1" dirty="0">
                <a:solidFill>
                  <a:srgbClr val="660033"/>
                </a:solidFill>
              </a:rPr>
              <a:t> con </a:t>
            </a:r>
            <a:r>
              <a:rPr kumimoji="1" lang="en-US" altLang="en-US" sz="4600" b="1" i="1" dirty="0" err="1">
                <a:solidFill>
                  <a:srgbClr val="660033"/>
                </a:solidFill>
              </a:rPr>
              <a:t>người</a:t>
            </a:r>
            <a:r>
              <a:rPr kumimoji="1" lang="en-US" altLang="en-US" sz="4600" b="1" i="1" dirty="0">
                <a:solidFill>
                  <a:srgbClr val="66003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633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942976"/>
            <a:ext cx="13776960" cy="701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706880" y="182881"/>
            <a:ext cx="10972800" cy="62865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100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 động vì hòa bình</a:t>
            </a:r>
            <a:endParaRPr lang="en-US" sz="5100" kern="10">
              <a:ln w="12700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086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 descr="2STA3S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274320"/>
            <a:ext cx="13177520" cy="676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1219200" y="6949440"/>
            <a:ext cx="11612880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/>
          <a:lstStyle/>
          <a:p>
            <a:pPr algn="r" eaLnBrk="1" hangingPunct="1"/>
            <a:r>
              <a:rPr lang="en-US" altLang="en-US" sz="4600" b="1">
                <a:solidFill>
                  <a:srgbClr val="0000CC"/>
                </a:solidFill>
                <a:cs typeface="Arial" charset="0"/>
              </a:rPr>
              <a:t>Vẽ tranh về chủ đề “Em yêu hòa bình”</a:t>
            </a:r>
          </a:p>
        </p:txBody>
      </p:sp>
    </p:spTree>
    <p:extLst>
      <p:ext uri="{BB962C8B-B14F-4D97-AF65-F5344CB8AC3E}">
        <p14:creationId xmlns:p14="http://schemas.microsoft.com/office/powerpoint/2010/main" val="96387555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53440" y="6675120"/>
            <a:ext cx="1316736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9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 đường mít tinh phản đối chiến tranh tại Việt Nam ở Mĩ.</a:t>
            </a:r>
          </a:p>
        </p:txBody>
      </p:sp>
      <p:pic>
        <p:nvPicPr>
          <p:cNvPr id="17411" name="Picture 3" descr="Copy of anti-w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080" y="182880"/>
            <a:ext cx="13634720" cy="6400800"/>
          </a:xfrm>
        </p:spPr>
      </p:pic>
    </p:spTree>
    <p:extLst>
      <p:ext uri="{BB962C8B-B14F-4D97-AF65-F5344CB8AC3E}">
        <p14:creationId xmlns:p14="http://schemas.microsoft.com/office/powerpoint/2010/main" val="31373189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" y="0"/>
            <a:ext cx="13167360" cy="13716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CC3300"/>
                </a:solidFill>
                <a:latin typeface="Times New Roman" pitchFamily="18" charset="0"/>
              </a:rPr>
              <a:t>Đi bộ vì hòa bình</a:t>
            </a:r>
          </a:p>
        </p:txBody>
      </p:sp>
      <p:pic>
        <p:nvPicPr>
          <p:cNvPr id="88067" name="di bo vi hoa binh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3040" y="1097280"/>
            <a:ext cx="11704320" cy="6583680"/>
          </a:xfrm>
        </p:spPr>
      </p:pic>
    </p:spTree>
    <p:extLst>
      <p:ext uri="{BB962C8B-B14F-4D97-AF65-F5344CB8AC3E}">
        <p14:creationId xmlns:p14="http://schemas.microsoft.com/office/powerpoint/2010/main" val="36576964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80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6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806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" y="-91440"/>
            <a:ext cx="13167360" cy="1371600"/>
          </a:xfrm>
        </p:spPr>
        <p:txBody>
          <a:bodyPr/>
          <a:lstStyle/>
          <a:p>
            <a:pPr eaLnBrk="1" hangingPunct="1"/>
            <a:r>
              <a:rPr lang="en-US" altLang="en-US" sz="5700">
                <a:solidFill>
                  <a:srgbClr val="0000FF"/>
                </a:solidFill>
                <a:latin typeface="Times New Roman" pitchFamily="18" charset="0"/>
              </a:rPr>
              <a:t>Thả chim bồ câu vì hòa bình</a:t>
            </a:r>
          </a:p>
        </p:txBody>
      </p:sp>
      <p:pic>
        <p:nvPicPr>
          <p:cNvPr id="19459" name="Picture 3" descr="tha_boca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" y="1188720"/>
            <a:ext cx="13776960" cy="6766560"/>
          </a:xfrm>
        </p:spPr>
      </p:pic>
    </p:spTree>
    <p:extLst>
      <p:ext uri="{BB962C8B-B14F-4D97-AF65-F5344CB8AC3E}">
        <p14:creationId xmlns:p14="http://schemas.microsoft.com/office/powerpoint/2010/main" val="410192512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peace_dove_olive_branch_lg_cl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640" y="0"/>
            <a:ext cx="4023360" cy="176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peace_dove_olive_branch_lg_cl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Kvetexd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923520" y="6938011"/>
            <a:ext cx="2072640" cy="12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tha chim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630400" cy="8229600"/>
          </a:xfrm>
          <a:noFill/>
        </p:spPr>
      </p:pic>
    </p:spTree>
    <p:extLst>
      <p:ext uri="{BB962C8B-B14F-4D97-AF65-F5344CB8AC3E}">
        <p14:creationId xmlns:p14="http://schemas.microsoft.com/office/powerpoint/2010/main" val="37177589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IMG_4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94426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IMG_05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8207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IMG_05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02073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383582" y="291466"/>
            <a:ext cx="7855617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dirty="0" err="1">
                <a:latin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hai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</a:rPr>
              <a:t>29 </a:t>
            </a:r>
            <a:r>
              <a:rPr lang="en-US" sz="4000" dirty="0" err="1">
                <a:latin typeface="Times New Roman" pitchFamily="18" charset="0"/>
              </a:rPr>
              <a:t>tháng</a:t>
            </a:r>
            <a:r>
              <a:rPr lang="en-US" sz="4000" dirty="0">
                <a:latin typeface="Times New Roman" pitchFamily="18" charset="0"/>
              </a:rPr>
              <a:t> 3 </a:t>
            </a:r>
            <a:r>
              <a:rPr lang="en-US" sz="4000" dirty="0" err="1">
                <a:latin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</a:rPr>
              <a:t> 2021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28040" y="1005840"/>
            <a:ext cx="2267549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u="sng" dirty="0" err="1">
                <a:latin typeface="Times New Roman" pitchFamily="18" charset="0"/>
              </a:rPr>
              <a:t>Đạo</a:t>
            </a:r>
            <a:r>
              <a:rPr lang="en-US" sz="4000" u="sng" dirty="0">
                <a:latin typeface="Times New Roman" pitchFamily="18" charset="0"/>
              </a:rPr>
              <a:t> </a:t>
            </a:r>
            <a:r>
              <a:rPr lang="en-US" sz="4000" u="sng" dirty="0" err="1">
                <a:latin typeface="Times New Roman" pitchFamily="18" charset="0"/>
              </a:rPr>
              <a:t>đức</a:t>
            </a:r>
            <a:r>
              <a:rPr lang="en-US" sz="4000" u="sng" dirty="0">
                <a:latin typeface="Times New Roman" pitchFamily="18" charset="0"/>
              </a:rPr>
              <a:t>:</a:t>
            </a:r>
            <a:endParaRPr lang="en-US" sz="4000" u="sng" dirty="0">
              <a:latin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657600" y="1005840"/>
            <a:ext cx="5553705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hòa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bình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(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2)</a:t>
            </a:r>
            <a:endParaRPr lang="en-US" sz="4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41120" y="3137535"/>
            <a:ext cx="12557760" cy="19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600" b="1" dirty="0"/>
              <a:t>HĐ </a:t>
            </a:r>
            <a:r>
              <a:rPr lang="en-US" altLang="en-US" sz="4600" b="1" dirty="0"/>
              <a:t>2: </a:t>
            </a:r>
            <a:r>
              <a:rPr lang="en-US" altLang="en-US" sz="4600" b="1" dirty="0" err="1"/>
              <a:t>Vẽ</a:t>
            </a:r>
            <a:r>
              <a:rPr lang="en-US" altLang="en-US" sz="4600" b="1" dirty="0"/>
              <a:t> </a:t>
            </a:r>
            <a:r>
              <a:rPr lang="vi-VN" altLang="en-US" sz="4600" b="1" dirty="0"/>
              <a:t>“C</a:t>
            </a:r>
            <a:r>
              <a:rPr lang="en-US" altLang="en-US" sz="4600" b="1" dirty="0" err="1"/>
              <a:t>ây</a:t>
            </a:r>
            <a:r>
              <a:rPr lang="en-US" altLang="en-US" sz="4600" b="1" dirty="0"/>
              <a:t> </a:t>
            </a:r>
            <a:r>
              <a:rPr lang="vi-VN" altLang="en-US" sz="4600" b="1" dirty="0"/>
              <a:t>H</a:t>
            </a:r>
            <a:r>
              <a:rPr lang="en-US" altLang="en-US" sz="4600" b="1" dirty="0" err="1"/>
              <a:t>òa</a:t>
            </a:r>
            <a:r>
              <a:rPr lang="en-US" altLang="en-US" sz="4600" b="1" dirty="0"/>
              <a:t> </a:t>
            </a:r>
            <a:r>
              <a:rPr lang="vi-VN" altLang="en-US" sz="4600" b="1" dirty="0"/>
              <a:t>B</a:t>
            </a:r>
            <a:r>
              <a:rPr lang="en-US" altLang="en-US" sz="4600" b="1" dirty="0" err="1"/>
              <a:t>ình</a:t>
            </a:r>
            <a:r>
              <a:rPr lang="vi-VN" altLang="en-US" sz="4600" b="1" dirty="0"/>
              <a:t>”</a:t>
            </a:r>
            <a:endParaRPr lang="en-US" altLang="en-US" sz="4600" b="1" dirty="0">
              <a:solidFill>
                <a:schemeClr val="tx1"/>
              </a:solidFill>
              <a:latin typeface=".VnArial" pitchFamily="34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4600" b="1" dirty="0">
              <a:solidFill>
                <a:schemeClr val="tx1"/>
              </a:solidFill>
              <a:latin typeface=".VnArial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4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383582" y="291466"/>
            <a:ext cx="7855617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dirty="0" err="1">
                <a:latin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hai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</a:rPr>
              <a:t>29 </a:t>
            </a:r>
            <a:r>
              <a:rPr lang="en-US" sz="4000" dirty="0" err="1">
                <a:latin typeface="Times New Roman" pitchFamily="18" charset="0"/>
              </a:rPr>
              <a:t>tháng</a:t>
            </a:r>
            <a:r>
              <a:rPr lang="en-US" sz="4000" dirty="0">
                <a:latin typeface="Times New Roman" pitchFamily="18" charset="0"/>
              </a:rPr>
              <a:t> 3 </a:t>
            </a:r>
            <a:r>
              <a:rPr lang="en-US" sz="4000" dirty="0" err="1">
                <a:latin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</a:rPr>
              <a:t> 2021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28040" y="1005840"/>
            <a:ext cx="2267549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u="sng" dirty="0" err="1">
                <a:latin typeface="Times New Roman" pitchFamily="18" charset="0"/>
              </a:rPr>
              <a:t>Đạo</a:t>
            </a:r>
            <a:r>
              <a:rPr lang="en-US" sz="4000" u="sng" dirty="0">
                <a:latin typeface="Times New Roman" pitchFamily="18" charset="0"/>
              </a:rPr>
              <a:t> </a:t>
            </a:r>
            <a:r>
              <a:rPr lang="en-US" sz="4000" u="sng" dirty="0" err="1">
                <a:latin typeface="Times New Roman" pitchFamily="18" charset="0"/>
              </a:rPr>
              <a:t>đức</a:t>
            </a:r>
            <a:r>
              <a:rPr lang="en-US" sz="4000" u="sng" dirty="0">
                <a:latin typeface="Times New Roman" pitchFamily="18" charset="0"/>
              </a:rPr>
              <a:t>:</a:t>
            </a:r>
            <a:endParaRPr lang="en-US" sz="4000" u="sng" dirty="0">
              <a:latin typeface="Times New Roman" pitchFamily="18" charset="0"/>
            </a:endParaRPr>
          </a:p>
        </p:txBody>
      </p:sp>
      <p:sp>
        <p:nvSpPr>
          <p:cNvPr id="15" name="Content Placeholder 2"/>
          <p:cNvSpPr>
            <a:spLocks/>
          </p:cNvSpPr>
          <p:nvPr/>
        </p:nvSpPr>
        <p:spPr bwMode="auto">
          <a:xfrm>
            <a:off x="1950720" y="1645920"/>
            <a:ext cx="1377696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eaLnBrk="1" hangingPunct="1">
              <a:spcBef>
                <a:spcPct val="20000"/>
              </a:spcBef>
            </a:pPr>
            <a:r>
              <a:rPr lang="en-US" altLang="en-US" sz="4600" b="1" i="1" dirty="0" err="1">
                <a:solidFill>
                  <a:srgbClr val="0000CC"/>
                </a:solidFill>
                <a:cs typeface="Arial" charset="0"/>
              </a:rPr>
              <a:t>Chiến</a:t>
            </a:r>
            <a:r>
              <a:rPr lang="en-US" altLang="en-US" sz="4600" b="1" i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4600" b="1" i="1" dirty="0" err="1">
                <a:solidFill>
                  <a:srgbClr val="0000CC"/>
                </a:solidFill>
                <a:cs typeface="Arial" charset="0"/>
              </a:rPr>
              <a:t>tranh</a:t>
            </a:r>
            <a:r>
              <a:rPr lang="en-US" altLang="en-US" sz="4600" b="1" i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4600" b="1" i="1" dirty="0" err="1">
                <a:solidFill>
                  <a:srgbClr val="0000CC"/>
                </a:solidFill>
                <a:cs typeface="Arial" charset="0"/>
              </a:rPr>
              <a:t>gây</a:t>
            </a:r>
            <a:r>
              <a:rPr lang="en-US" altLang="en-US" sz="4600" b="1" i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4600" b="1" i="1" dirty="0" err="1">
                <a:solidFill>
                  <a:srgbClr val="0000CC"/>
                </a:solidFill>
                <a:cs typeface="Arial" charset="0"/>
              </a:rPr>
              <a:t>ra</a:t>
            </a:r>
            <a:r>
              <a:rPr lang="en-US" altLang="en-US" sz="4600" b="1" i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4600" b="1" i="1" dirty="0" err="1">
                <a:solidFill>
                  <a:srgbClr val="0000CC"/>
                </a:solidFill>
                <a:cs typeface="Arial" charset="0"/>
              </a:rPr>
              <a:t>những</a:t>
            </a:r>
            <a:r>
              <a:rPr lang="en-US" altLang="en-US" sz="4600" b="1" i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4600" b="1" i="1" dirty="0" err="1">
                <a:solidFill>
                  <a:srgbClr val="0000CC"/>
                </a:solidFill>
                <a:cs typeface="Arial" charset="0"/>
              </a:rPr>
              <a:t>hậu</a:t>
            </a:r>
            <a:r>
              <a:rPr lang="en-US" altLang="en-US" sz="4600" b="1" i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4600" b="1" i="1" dirty="0" err="1">
                <a:solidFill>
                  <a:srgbClr val="0000CC"/>
                </a:solidFill>
                <a:cs typeface="Arial" charset="0"/>
              </a:rPr>
              <a:t>quả</a:t>
            </a:r>
            <a:r>
              <a:rPr lang="en-US" altLang="en-US" sz="4600" b="1" i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en-US" sz="4600" b="1" i="1" dirty="0" err="1">
                <a:solidFill>
                  <a:srgbClr val="0000CC"/>
                </a:solidFill>
                <a:cs typeface="Arial" charset="0"/>
              </a:rPr>
              <a:t>gì</a:t>
            </a:r>
            <a:r>
              <a:rPr lang="en-US" altLang="en-US" sz="4600" b="1" i="1" dirty="0">
                <a:solidFill>
                  <a:srgbClr val="0000CC"/>
                </a:solidFill>
                <a:cs typeface="Arial" charset="0"/>
              </a:rPr>
              <a:t>?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120640" y="1005841"/>
            <a:ext cx="7437120" cy="100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5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5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5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5120641" y="3657600"/>
            <a:ext cx="5473701" cy="1828800"/>
          </a:xfrm>
          <a:prstGeom prst="irregularSeal1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 eaLnBrk="1" hangingPunct="1"/>
            <a:r>
              <a:rPr lang="en-US" altLang="en-US" sz="4000" b="1" dirty="0" err="1">
                <a:solidFill>
                  <a:srgbClr val="0000FF"/>
                </a:solidFill>
                <a:latin typeface=".VnTime" pitchFamily="34" charset="0"/>
                <a:cs typeface="Arial" charset="0"/>
              </a:rPr>
              <a:t>Chiến</a:t>
            </a:r>
            <a:r>
              <a:rPr lang="en-US" altLang="en-US" sz="4000" b="1" dirty="0">
                <a:solidFill>
                  <a:srgbClr val="0000FF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.VnTime" pitchFamily="34" charset="0"/>
                <a:cs typeface="Arial" charset="0"/>
              </a:rPr>
              <a:t>tranh</a:t>
            </a:r>
            <a:endParaRPr lang="en-US" altLang="en-US" sz="4000" b="1" dirty="0">
              <a:solidFill>
                <a:srgbClr val="0000FF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6037581" y="2377440"/>
            <a:ext cx="3291840" cy="109728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30622" tIns="65311" rIns="130622" bIns="65311" anchor="ctr"/>
          <a:lstStyle/>
          <a:p>
            <a:pPr algn="ctr" eaLnBrk="1" hangingPunct="1"/>
            <a:r>
              <a:rPr lang="en-US" altLang="en-US" sz="4000" b="1" dirty="0" err="1">
                <a:solidFill>
                  <a:srgbClr val="FF0000"/>
                </a:solidFill>
              </a:rPr>
              <a:t>Đ</a:t>
            </a:r>
            <a:r>
              <a:rPr lang="en-US" altLang="en-US" sz="4000" b="1" dirty="0" err="1">
                <a:solidFill>
                  <a:srgbClr val="FF0000"/>
                </a:solidFill>
                <a:latin typeface=".VnTime" pitchFamily="34" charset="0"/>
                <a:cs typeface="Arial" charset="0"/>
              </a:rPr>
              <a:t>ói</a:t>
            </a:r>
            <a:r>
              <a:rPr lang="en-US" altLang="en-US" sz="4000" b="1" dirty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.VnTime" pitchFamily="34" charset="0"/>
                <a:cs typeface="Arial" charset="0"/>
              </a:rPr>
              <a:t>nghèo</a:t>
            </a:r>
            <a:endParaRPr lang="en-US" altLang="en-US" sz="4000" b="1" dirty="0">
              <a:solidFill>
                <a:srgbClr val="FF00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6098541" y="5852160"/>
            <a:ext cx="3169920" cy="12801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30622" tIns="65311" rIns="130622" bIns="65311" anchor="ctr"/>
          <a:lstStyle/>
          <a:p>
            <a:pPr algn="ctr" eaLnBrk="1" hangingPunct="1"/>
            <a:r>
              <a:rPr lang="en-US" altLang="en-US" sz="4000" b="1" dirty="0" err="1">
                <a:solidFill>
                  <a:srgbClr val="009900"/>
                </a:solidFill>
                <a:latin typeface=".VnTime" pitchFamily="34" charset="0"/>
                <a:cs typeface="Arial" charset="0"/>
              </a:rPr>
              <a:t>Bệnh</a:t>
            </a:r>
            <a:r>
              <a:rPr lang="en-US" altLang="en-US" sz="4000" b="1" dirty="0">
                <a:solidFill>
                  <a:srgbClr val="0099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009900"/>
                </a:solidFill>
                <a:latin typeface=".VnTime" pitchFamily="34" charset="0"/>
                <a:cs typeface="Arial" charset="0"/>
              </a:rPr>
              <a:t>tật</a:t>
            </a:r>
            <a:endParaRPr lang="en-US" altLang="en-US" sz="4000" b="1" dirty="0">
              <a:solidFill>
                <a:srgbClr val="0099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11094720" y="2651760"/>
            <a:ext cx="3169920" cy="13716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30622" tIns="65311" rIns="130622" bIns="65311" anchor="ctr"/>
          <a:lstStyle/>
          <a:p>
            <a:pPr algn="ctr" eaLnBrk="1" hangingPunct="1"/>
            <a:r>
              <a:rPr lang="en-US" altLang="en-US" sz="4000" b="1" dirty="0" err="1">
                <a:solidFill>
                  <a:srgbClr val="FF0066"/>
                </a:solidFill>
              </a:rPr>
              <a:t>Đau</a:t>
            </a:r>
            <a:r>
              <a:rPr lang="en-US" altLang="en-US" sz="4000" b="1" dirty="0">
                <a:solidFill>
                  <a:srgbClr val="FF0066"/>
                </a:solidFill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</a:rPr>
              <a:t>thương</a:t>
            </a:r>
            <a:endParaRPr lang="en-US" altLang="en-US" sz="4000" b="1" dirty="0">
              <a:solidFill>
                <a:srgbClr val="FF0066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10972800" y="4754880"/>
            <a:ext cx="3169920" cy="13716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30622" tIns="65311" rIns="130622" bIns="65311" anchor="ctr"/>
          <a:lstStyle/>
          <a:p>
            <a:pPr algn="ctr" eaLnBrk="1" hangingPunct="1"/>
            <a:r>
              <a:rPr lang="en-US" altLang="en-US" sz="4000" b="1" dirty="0" err="1">
                <a:solidFill>
                  <a:schemeClr val="tx1"/>
                </a:solidFill>
                <a:latin typeface=".VnTime" pitchFamily="34" charset="0"/>
                <a:cs typeface="Arial" charset="0"/>
              </a:rPr>
              <a:t>Chết</a:t>
            </a:r>
            <a:r>
              <a:rPr lang="en-US" altLang="en-US" sz="4000" b="1" dirty="0">
                <a:solidFill>
                  <a:schemeClr val="tx1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.VnTime" pitchFamily="34" charset="0"/>
                <a:cs typeface="Arial" charset="0"/>
              </a:rPr>
              <a:t>chóc</a:t>
            </a:r>
            <a:endParaRPr lang="en-US" altLang="en-US" sz="4000" b="1" dirty="0">
              <a:solidFill>
                <a:schemeClr val="tx1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1584960" y="5029200"/>
            <a:ext cx="3048000" cy="12801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30622" tIns="65311" rIns="130622" bIns="65311" anchor="ctr"/>
          <a:lstStyle/>
          <a:p>
            <a:pPr algn="ctr" eaLnBrk="1" hangingPunct="1"/>
            <a:endParaRPr lang="en-US" altLang="en-US" sz="4000" b="1" dirty="0">
              <a:solidFill>
                <a:srgbClr val="0066FF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731520" y="2926080"/>
            <a:ext cx="3291840" cy="11887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30622" tIns="65311" rIns="130622" bIns="65311" anchor="ctr"/>
          <a:lstStyle/>
          <a:p>
            <a:pPr algn="ctr" eaLnBrk="1" hangingPunct="1"/>
            <a:endParaRPr lang="en-US" altLang="en-US" sz="4000" b="1" dirty="0">
              <a:solidFill>
                <a:srgbClr val="3366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H="1" flipV="1">
            <a:off x="4389120" y="3474720"/>
            <a:ext cx="1219200" cy="457200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 flipV="1">
            <a:off x="9753601" y="3585211"/>
            <a:ext cx="1244600" cy="438150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9972040" y="4764406"/>
            <a:ext cx="927101" cy="539114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>
            <a:off x="7802880" y="5440680"/>
            <a:ext cx="0" cy="502920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 flipH="1">
            <a:off x="4754880" y="4663440"/>
            <a:ext cx="1219200" cy="457200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 flipH="1" flipV="1">
            <a:off x="7630160" y="3488909"/>
            <a:ext cx="53341" cy="625891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4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auto">
          <a:xfrm>
            <a:off x="2438400" y="1188720"/>
            <a:ext cx="9916160" cy="7040880"/>
          </a:xfrm>
          <a:custGeom>
            <a:avLst/>
            <a:gdLst>
              <a:gd name="T0" fmla="*/ 2147483647 w 3904"/>
              <a:gd name="T1" fmla="*/ 2147483647 h 3696"/>
              <a:gd name="T2" fmla="*/ 2147483647 w 3904"/>
              <a:gd name="T3" fmla="*/ 2147483647 h 3696"/>
              <a:gd name="T4" fmla="*/ 2147483647 w 3904"/>
              <a:gd name="T5" fmla="*/ 2147483647 h 3696"/>
              <a:gd name="T6" fmla="*/ 2147483647 w 3904"/>
              <a:gd name="T7" fmla="*/ 2147483647 h 3696"/>
              <a:gd name="T8" fmla="*/ 2147483647 w 3904"/>
              <a:gd name="T9" fmla="*/ 2147483647 h 3696"/>
              <a:gd name="T10" fmla="*/ 2147483647 w 3904"/>
              <a:gd name="T11" fmla="*/ 2147483647 h 3696"/>
              <a:gd name="T12" fmla="*/ 2147483647 w 3904"/>
              <a:gd name="T13" fmla="*/ 2147483647 h 3696"/>
              <a:gd name="T14" fmla="*/ 2147483647 w 3904"/>
              <a:gd name="T15" fmla="*/ 2147483647 h 3696"/>
              <a:gd name="T16" fmla="*/ 2147483647 w 3904"/>
              <a:gd name="T17" fmla="*/ 2147483647 h 3696"/>
              <a:gd name="T18" fmla="*/ 2147483647 w 3904"/>
              <a:gd name="T19" fmla="*/ 2147483647 h 3696"/>
              <a:gd name="T20" fmla="*/ 2147483647 w 3904"/>
              <a:gd name="T21" fmla="*/ 2147483647 h 3696"/>
              <a:gd name="T22" fmla="*/ 2147483647 w 3904"/>
              <a:gd name="T23" fmla="*/ 2147483647 h 3696"/>
              <a:gd name="T24" fmla="*/ 2147483647 w 3904"/>
              <a:gd name="T25" fmla="*/ 2147483647 h 3696"/>
              <a:gd name="T26" fmla="*/ 2147483647 w 3904"/>
              <a:gd name="T27" fmla="*/ 2147483647 h 3696"/>
              <a:gd name="T28" fmla="*/ 2147483647 w 3904"/>
              <a:gd name="T29" fmla="*/ 2147483647 h 3696"/>
              <a:gd name="T30" fmla="*/ 2147483647 w 3904"/>
              <a:gd name="T31" fmla="*/ 2147483647 h 3696"/>
              <a:gd name="T32" fmla="*/ 2147483647 w 3904"/>
              <a:gd name="T33" fmla="*/ 2147483647 h 3696"/>
              <a:gd name="T34" fmla="*/ 2147483647 w 3904"/>
              <a:gd name="T35" fmla="*/ 2147483647 h 3696"/>
              <a:gd name="T36" fmla="*/ 2147483647 w 3904"/>
              <a:gd name="T37" fmla="*/ 2147483647 h 3696"/>
              <a:gd name="T38" fmla="*/ 2147483647 w 3904"/>
              <a:gd name="T39" fmla="*/ 2147483647 h 3696"/>
              <a:gd name="T40" fmla="*/ 2147483647 w 3904"/>
              <a:gd name="T41" fmla="*/ 2147483647 h 3696"/>
              <a:gd name="T42" fmla="*/ 2147483647 w 3904"/>
              <a:gd name="T43" fmla="*/ 2147483647 h 3696"/>
              <a:gd name="T44" fmla="*/ 2147483647 w 3904"/>
              <a:gd name="T45" fmla="*/ 2147483647 h 3696"/>
              <a:gd name="T46" fmla="*/ 2147483647 w 3904"/>
              <a:gd name="T47" fmla="*/ 2147483647 h 3696"/>
              <a:gd name="T48" fmla="*/ 2147483647 w 3904"/>
              <a:gd name="T49" fmla="*/ 2147483647 h 3696"/>
              <a:gd name="T50" fmla="*/ 2147483647 w 3904"/>
              <a:gd name="T51" fmla="*/ 2147483647 h 3696"/>
              <a:gd name="T52" fmla="*/ 2147483647 w 3904"/>
              <a:gd name="T53" fmla="*/ 2147483647 h 3696"/>
              <a:gd name="T54" fmla="*/ 2147483647 w 3904"/>
              <a:gd name="T55" fmla="*/ 2147483647 h 3696"/>
              <a:gd name="T56" fmla="*/ 2147483647 w 3904"/>
              <a:gd name="T57" fmla="*/ 2147483647 h 3696"/>
              <a:gd name="T58" fmla="*/ 2147483647 w 3904"/>
              <a:gd name="T59" fmla="*/ 2147483647 h 3696"/>
              <a:gd name="T60" fmla="*/ 2147483647 w 3904"/>
              <a:gd name="T61" fmla="*/ 2147483647 h 3696"/>
              <a:gd name="T62" fmla="*/ 2147483647 w 3904"/>
              <a:gd name="T63" fmla="*/ 2147483647 h 3696"/>
              <a:gd name="T64" fmla="*/ 2147483647 w 3904"/>
              <a:gd name="T65" fmla="*/ 2147483647 h 3696"/>
              <a:gd name="T66" fmla="*/ 2147483647 w 3904"/>
              <a:gd name="T67" fmla="*/ 2147483647 h 3696"/>
              <a:gd name="T68" fmla="*/ 2147483647 w 3904"/>
              <a:gd name="T69" fmla="*/ 2147483647 h 3696"/>
              <a:gd name="T70" fmla="*/ 2147483647 w 3904"/>
              <a:gd name="T71" fmla="*/ 2147483647 h 3696"/>
              <a:gd name="T72" fmla="*/ 2147483647 w 3904"/>
              <a:gd name="T73" fmla="*/ 2147483647 h 369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04"/>
              <a:gd name="T112" fmla="*/ 0 h 3696"/>
              <a:gd name="T113" fmla="*/ 3904 w 3904"/>
              <a:gd name="T114" fmla="*/ 3696 h 369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04" h="3696">
                <a:moveTo>
                  <a:pt x="536" y="832"/>
                </a:moveTo>
                <a:cubicBezTo>
                  <a:pt x="312" y="844"/>
                  <a:pt x="88" y="856"/>
                  <a:pt x="56" y="832"/>
                </a:cubicBezTo>
                <a:cubicBezTo>
                  <a:pt x="24" y="808"/>
                  <a:pt x="352" y="736"/>
                  <a:pt x="344" y="688"/>
                </a:cubicBezTo>
                <a:cubicBezTo>
                  <a:pt x="336" y="640"/>
                  <a:pt x="0" y="568"/>
                  <a:pt x="8" y="544"/>
                </a:cubicBezTo>
                <a:cubicBezTo>
                  <a:pt x="16" y="520"/>
                  <a:pt x="352" y="600"/>
                  <a:pt x="392" y="544"/>
                </a:cubicBezTo>
                <a:cubicBezTo>
                  <a:pt x="432" y="488"/>
                  <a:pt x="192" y="224"/>
                  <a:pt x="248" y="208"/>
                </a:cubicBezTo>
                <a:cubicBezTo>
                  <a:pt x="304" y="192"/>
                  <a:pt x="616" y="464"/>
                  <a:pt x="728" y="448"/>
                </a:cubicBezTo>
                <a:cubicBezTo>
                  <a:pt x="840" y="432"/>
                  <a:pt x="880" y="80"/>
                  <a:pt x="920" y="112"/>
                </a:cubicBezTo>
                <a:cubicBezTo>
                  <a:pt x="960" y="144"/>
                  <a:pt x="848" y="544"/>
                  <a:pt x="968" y="640"/>
                </a:cubicBezTo>
                <a:cubicBezTo>
                  <a:pt x="1088" y="736"/>
                  <a:pt x="1504" y="584"/>
                  <a:pt x="1640" y="688"/>
                </a:cubicBezTo>
                <a:cubicBezTo>
                  <a:pt x="1776" y="792"/>
                  <a:pt x="1688" y="1280"/>
                  <a:pt x="1784" y="1264"/>
                </a:cubicBezTo>
                <a:cubicBezTo>
                  <a:pt x="1880" y="1248"/>
                  <a:pt x="2040" y="720"/>
                  <a:pt x="2216" y="592"/>
                </a:cubicBezTo>
                <a:cubicBezTo>
                  <a:pt x="2392" y="464"/>
                  <a:pt x="2768" y="592"/>
                  <a:pt x="2840" y="496"/>
                </a:cubicBezTo>
                <a:cubicBezTo>
                  <a:pt x="2912" y="400"/>
                  <a:pt x="2616" y="32"/>
                  <a:pt x="2648" y="16"/>
                </a:cubicBezTo>
                <a:cubicBezTo>
                  <a:pt x="2680" y="0"/>
                  <a:pt x="2856" y="400"/>
                  <a:pt x="3032" y="400"/>
                </a:cubicBezTo>
                <a:cubicBezTo>
                  <a:pt x="3208" y="400"/>
                  <a:pt x="3648" y="0"/>
                  <a:pt x="3704" y="16"/>
                </a:cubicBezTo>
                <a:cubicBezTo>
                  <a:pt x="3760" y="32"/>
                  <a:pt x="3336" y="392"/>
                  <a:pt x="3368" y="496"/>
                </a:cubicBezTo>
                <a:cubicBezTo>
                  <a:pt x="3400" y="600"/>
                  <a:pt x="3904" y="608"/>
                  <a:pt x="3896" y="640"/>
                </a:cubicBezTo>
                <a:cubicBezTo>
                  <a:pt x="3888" y="672"/>
                  <a:pt x="3336" y="616"/>
                  <a:pt x="3320" y="688"/>
                </a:cubicBezTo>
                <a:cubicBezTo>
                  <a:pt x="3304" y="760"/>
                  <a:pt x="3848" y="1040"/>
                  <a:pt x="3800" y="1072"/>
                </a:cubicBezTo>
                <a:cubicBezTo>
                  <a:pt x="3752" y="1104"/>
                  <a:pt x="3088" y="848"/>
                  <a:pt x="3032" y="880"/>
                </a:cubicBezTo>
                <a:cubicBezTo>
                  <a:pt x="2976" y="912"/>
                  <a:pt x="3520" y="1248"/>
                  <a:pt x="3464" y="1264"/>
                </a:cubicBezTo>
                <a:cubicBezTo>
                  <a:pt x="3408" y="1280"/>
                  <a:pt x="2872" y="960"/>
                  <a:pt x="2696" y="976"/>
                </a:cubicBezTo>
                <a:cubicBezTo>
                  <a:pt x="2520" y="992"/>
                  <a:pt x="2448" y="1120"/>
                  <a:pt x="2408" y="1360"/>
                </a:cubicBezTo>
                <a:cubicBezTo>
                  <a:pt x="2368" y="1600"/>
                  <a:pt x="2400" y="2200"/>
                  <a:pt x="2456" y="2416"/>
                </a:cubicBezTo>
                <a:cubicBezTo>
                  <a:pt x="2512" y="2632"/>
                  <a:pt x="2592" y="2584"/>
                  <a:pt x="2744" y="2656"/>
                </a:cubicBezTo>
                <a:cubicBezTo>
                  <a:pt x="2896" y="2728"/>
                  <a:pt x="3200" y="2840"/>
                  <a:pt x="3368" y="2848"/>
                </a:cubicBezTo>
                <a:cubicBezTo>
                  <a:pt x="3536" y="2856"/>
                  <a:pt x="3728" y="2696"/>
                  <a:pt x="3752" y="2704"/>
                </a:cubicBezTo>
                <a:cubicBezTo>
                  <a:pt x="3776" y="2712"/>
                  <a:pt x="3504" y="2816"/>
                  <a:pt x="3512" y="2896"/>
                </a:cubicBezTo>
                <a:cubicBezTo>
                  <a:pt x="3520" y="2976"/>
                  <a:pt x="3808" y="3112"/>
                  <a:pt x="3800" y="3184"/>
                </a:cubicBezTo>
                <a:cubicBezTo>
                  <a:pt x="3792" y="3256"/>
                  <a:pt x="3568" y="3336"/>
                  <a:pt x="3464" y="3328"/>
                </a:cubicBezTo>
                <a:cubicBezTo>
                  <a:pt x="3360" y="3320"/>
                  <a:pt x="3248" y="3144"/>
                  <a:pt x="3176" y="3136"/>
                </a:cubicBezTo>
                <a:cubicBezTo>
                  <a:pt x="3104" y="3128"/>
                  <a:pt x="3056" y="3288"/>
                  <a:pt x="3032" y="3280"/>
                </a:cubicBezTo>
                <a:cubicBezTo>
                  <a:pt x="3008" y="3272"/>
                  <a:pt x="3144" y="3160"/>
                  <a:pt x="3032" y="3088"/>
                </a:cubicBezTo>
                <a:cubicBezTo>
                  <a:pt x="2920" y="3016"/>
                  <a:pt x="2376" y="2768"/>
                  <a:pt x="2360" y="2848"/>
                </a:cubicBezTo>
                <a:cubicBezTo>
                  <a:pt x="2344" y="2928"/>
                  <a:pt x="2904" y="3440"/>
                  <a:pt x="2936" y="3568"/>
                </a:cubicBezTo>
                <a:cubicBezTo>
                  <a:pt x="2968" y="3696"/>
                  <a:pt x="2552" y="3608"/>
                  <a:pt x="2552" y="3616"/>
                </a:cubicBezTo>
              </a:path>
            </a:pathLst>
          </a:cu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 flipH="1">
            <a:off x="9265920" y="8229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H="1">
            <a:off x="8412480" y="8229600"/>
            <a:ext cx="8534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>
            <a:off x="2560320" y="2788920"/>
            <a:ext cx="7233920" cy="5623560"/>
          </a:xfrm>
          <a:custGeom>
            <a:avLst/>
            <a:gdLst>
              <a:gd name="T0" fmla="*/ 2147483647 w 2848"/>
              <a:gd name="T1" fmla="*/ 0 h 2952"/>
              <a:gd name="T2" fmla="*/ 2147483647 w 2848"/>
              <a:gd name="T3" fmla="*/ 2147483647 h 2952"/>
              <a:gd name="T4" fmla="*/ 2147483647 w 2848"/>
              <a:gd name="T5" fmla="*/ 2147483647 h 2952"/>
              <a:gd name="T6" fmla="*/ 2147483647 w 2848"/>
              <a:gd name="T7" fmla="*/ 2147483647 h 2952"/>
              <a:gd name="T8" fmla="*/ 2147483647 w 2848"/>
              <a:gd name="T9" fmla="*/ 2147483647 h 2952"/>
              <a:gd name="T10" fmla="*/ 2147483647 w 2848"/>
              <a:gd name="T11" fmla="*/ 2147483647 h 2952"/>
              <a:gd name="T12" fmla="*/ 2147483647 w 2848"/>
              <a:gd name="T13" fmla="*/ 2147483647 h 2952"/>
              <a:gd name="T14" fmla="*/ 2147483647 w 2848"/>
              <a:gd name="T15" fmla="*/ 2147483647 h 2952"/>
              <a:gd name="T16" fmla="*/ 2147483647 w 2848"/>
              <a:gd name="T17" fmla="*/ 2147483647 h 2952"/>
              <a:gd name="T18" fmla="*/ 2147483647 w 2848"/>
              <a:gd name="T19" fmla="*/ 2147483647 h 2952"/>
              <a:gd name="T20" fmla="*/ 2147483647 w 2848"/>
              <a:gd name="T21" fmla="*/ 2147483647 h 2952"/>
              <a:gd name="T22" fmla="*/ 2147483647 w 2848"/>
              <a:gd name="T23" fmla="*/ 2147483647 h 2952"/>
              <a:gd name="T24" fmla="*/ 2147483647 w 2848"/>
              <a:gd name="T25" fmla="*/ 2147483647 h 2952"/>
              <a:gd name="T26" fmla="*/ 2147483647 w 2848"/>
              <a:gd name="T27" fmla="*/ 2147483647 h 2952"/>
              <a:gd name="T28" fmla="*/ 2147483647 w 2848"/>
              <a:gd name="T29" fmla="*/ 2147483647 h 2952"/>
              <a:gd name="T30" fmla="*/ 2147483647 w 2848"/>
              <a:gd name="T31" fmla="*/ 2147483647 h 2952"/>
              <a:gd name="T32" fmla="*/ 2147483647 w 2848"/>
              <a:gd name="T33" fmla="*/ 2147483647 h 2952"/>
              <a:gd name="T34" fmla="*/ 2147483647 w 2848"/>
              <a:gd name="T35" fmla="*/ 2147483647 h 2952"/>
              <a:gd name="T36" fmla="*/ 2147483647 w 2848"/>
              <a:gd name="T37" fmla="*/ 2147483647 h 2952"/>
              <a:gd name="T38" fmla="*/ 2147483647 w 2848"/>
              <a:gd name="T39" fmla="*/ 2147483647 h 2952"/>
              <a:gd name="T40" fmla="*/ 2147483647 w 2848"/>
              <a:gd name="T41" fmla="*/ 2147483647 h 2952"/>
              <a:gd name="T42" fmla="*/ 2147483647 w 2848"/>
              <a:gd name="T43" fmla="*/ 2147483647 h 2952"/>
              <a:gd name="T44" fmla="*/ 2147483647 w 2848"/>
              <a:gd name="T45" fmla="*/ 2147483647 h 2952"/>
              <a:gd name="T46" fmla="*/ 2147483647 w 2848"/>
              <a:gd name="T47" fmla="*/ 2147483647 h 2952"/>
              <a:gd name="T48" fmla="*/ 2147483647 w 2848"/>
              <a:gd name="T49" fmla="*/ 2147483647 h 2952"/>
              <a:gd name="T50" fmla="*/ 2147483647 w 2848"/>
              <a:gd name="T51" fmla="*/ 2147483647 h 2952"/>
              <a:gd name="T52" fmla="*/ 2147483647 w 2848"/>
              <a:gd name="T53" fmla="*/ 2147483647 h 2952"/>
              <a:gd name="T54" fmla="*/ 2147483647 w 2848"/>
              <a:gd name="T55" fmla="*/ 2147483647 h 2952"/>
              <a:gd name="T56" fmla="*/ 2147483647 w 2848"/>
              <a:gd name="T57" fmla="*/ 2147483647 h 2952"/>
              <a:gd name="T58" fmla="*/ 2147483647 w 2848"/>
              <a:gd name="T59" fmla="*/ 2147483647 h 29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848"/>
              <a:gd name="T91" fmla="*/ 0 h 2952"/>
              <a:gd name="T92" fmla="*/ 2848 w 2848"/>
              <a:gd name="T93" fmla="*/ 2952 h 29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848" h="2952">
                <a:moveTo>
                  <a:pt x="544" y="0"/>
                </a:moveTo>
                <a:cubicBezTo>
                  <a:pt x="692" y="16"/>
                  <a:pt x="840" y="32"/>
                  <a:pt x="976" y="96"/>
                </a:cubicBezTo>
                <a:cubicBezTo>
                  <a:pt x="1112" y="160"/>
                  <a:pt x="1264" y="256"/>
                  <a:pt x="1360" y="384"/>
                </a:cubicBezTo>
                <a:cubicBezTo>
                  <a:pt x="1456" y="512"/>
                  <a:pt x="1520" y="640"/>
                  <a:pt x="1552" y="864"/>
                </a:cubicBezTo>
                <a:cubicBezTo>
                  <a:pt x="1584" y="1088"/>
                  <a:pt x="1776" y="1520"/>
                  <a:pt x="1552" y="1728"/>
                </a:cubicBezTo>
                <a:cubicBezTo>
                  <a:pt x="1328" y="1936"/>
                  <a:pt x="416" y="1960"/>
                  <a:pt x="208" y="2112"/>
                </a:cubicBezTo>
                <a:cubicBezTo>
                  <a:pt x="0" y="2264"/>
                  <a:pt x="232" y="2600"/>
                  <a:pt x="304" y="2640"/>
                </a:cubicBezTo>
                <a:cubicBezTo>
                  <a:pt x="376" y="2680"/>
                  <a:pt x="568" y="2368"/>
                  <a:pt x="640" y="2352"/>
                </a:cubicBezTo>
                <a:cubicBezTo>
                  <a:pt x="712" y="2336"/>
                  <a:pt x="712" y="2552"/>
                  <a:pt x="736" y="2544"/>
                </a:cubicBezTo>
                <a:cubicBezTo>
                  <a:pt x="760" y="2536"/>
                  <a:pt x="648" y="2392"/>
                  <a:pt x="784" y="2304"/>
                </a:cubicBezTo>
                <a:cubicBezTo>
                  <a:pt x="920" y="2216"/>
                  <a:pt x="1544" y="1952"/>
                  <a:pt x="1552" y="2016"/>
                </a:cubicBezTo>
                <a:cubicBezTo>
                  <a:pt x="1560" y="2080"/>
                  <a:pt x="880" y="2560"/>
                  <a:pt x="832" y="2688"/>
                </a:cubicBezTo>
                <a:cubicBezTo>
                  <a:pt x="784" y="2816"/>
                  <a:pt x="1160" y="2832"/>
                  <a:pt x="1264" y="2784"/>
                </a:cubicBezTo>
                <a:cubicBezTo>
                  <a:pt x="1368" y="2736"/>
                  <a:pt x="1416" y="2424"/>
                  <a:pt x="1456" y="2400"/>
                </a:cubicBezTo>
                <a:cubicBezTo>
                  <a:pt x="1496" y="2376"/>
                  <a:pt x="1488" y="2656"/>
                  <a:pt x="1504" y="2640"/>
                </a:cubicBezTo>
                <a:cubicBezTo>
                  <a:pt x="1520" y="2624"/>
                  <a:pt x="1488" y="2432"/>
                  <a:pt x="1552" y="2304"/>
                </a:cubicBezTo>
                <a:cubicBezTo>
                  <a:pt x="1616" y="2176"/>
                  <a:pt x="1848" y="1872"/>
                  <a:pt x="1888" y="1872"/>
                </a:cubicBezTo>
                <a:cubicBezTo>
                  <a:pt x="1928" y="1872"/>
                  <a:pt x="1816" y="2176"/>
                  <a:pt x="1792" y="2304"/>
                </a:cubicBezTo>
                <a:cubicBezTo>
                  <a:pt x="1768" y="2432"/>
                  <a:pt x="1728" y="2608"/>
                  <a:pt x="1744" y="2640"/>
                </a:cubicBezTo>
                <a:cubicBezTo>
                  <a:pt x="1760" y="2672"/>
                  <a:pt x="1864" y="2472"/>
                  <a:pt x="1888" y="2496"/>
                </a:cubicBezTo>
                <a:cubicBezTo>
                  <a:pt x="1912" y="2520"/>
                  <a:pt x="1848" y="2736"/>
                  <a:pt x="1888" y="2784"/>
                </a:cubicBezTo>
                <a:cubicBezTo>
                  <a:pt x="1928" y="2832"/>
                  <a:pt x="2088" y="2952"/>
                  <a:pt x="2128" y="2784"/>
                </a:cubicBezTo>
                <a:cubicBezTo>
                  <a:pt x="2168" y="2616"/>
                  <a:pt x="2096" y="1832"/>
                  <a:pt x="2128" y="1776"/>
                </a:cubicBezTo>
                <a:cubicBezTo>
                  <a:pt x="2160" y="1720"/>
                  <a:pt x="2312" y="2328"/>
                  <a:pt x="2320" y="2448"/>
                </a:cubicBezTo>
                <a:cubicBezTo>
                  <a:pt x="2328" y="2568"/>
                  <a:pt x="2184" y="2472"/>
                  <a:pt x="2176" y="2496"/>
                </a:cubicBezTo>
                <a:cubicBezTo>
                  <a:pt x="2168" y="2520"/>
                  <a:pt x="2240" y="2568"/>
                  <a:pt x="2272" y="2592"/>
                </a:cubicBezTo>
                <a:cubicBezTo>
                  <a:pt x="2304" y="2616"/>
                  <a:pt x="2336" y="2600"/>
                  <a:pt x="2368" y="2640"/>
                </a:cubicBezTo>
                <a:cubicBezTo>
                  <a:pt x="2400" y="2680"/>
                  <a:pt x="2400" y="2800"/>
                  <a:pt x="2464" y="2832"/>
                </a:cubicBezTo>
                <a:cubicBezTo>
                  <a:pt x="2528" y="2864"/>
                  <a:pt x="2688" y="2840"/>
                  <a:pt x="2752" y="2832"/>
                </a:cubicBezTo>
                <a:cubicBezTo>
                  <a:pt x="2816" y="2824"/>
                  <a:pt x="2832" y="2804"/>
                  <a:pt x="2848" y="2784"/>
                </a:cubicBezTo>
              </a:path>
            </a:pathLst>
          </a:cu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121920" y="1371600"/>
            <a:ext cx="2438400" cy="128016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endParaRPr lang="en-US" altLang="en-US"/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7680960" y="0"/>
            <a:ext cx="2560320" cy="128016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endParaRPr lang="en-US" altLang="en-US"/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12192000" y="1463040"/>
            <a:ext cx="2560320" cy="128016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endParaRPr lang="en-US" altLang="en-US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438400" y="5760720"/>
            <a:ext cx="1950720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>
            <a:off x="3616960" y="2560320"/>
            <a:ext cx="3413760" cy="3413760"/>
          </a:xfrm>
          <a:custGeom>
            <a:avLst/>
            <a:gdLst>
              <a:gd name="T0" fmla="*/ 2147483647 w 1344"/>
              <a:gd name="T1" fmla="*/ 2147483647 h 1792"/>
              <a:gd name="T2" fmla="*/ 2147483647 w 1344"/>
              <a:gd name="T3" fmla="*/ 2147483647 h 1792"/>
              <a:gd name="T4" fmla="*/ 2147483647 w 1344"/>
              <a:gd name="T5" fmla="*/ 2147483647 h 1792"/>
              <a:gd name="T6" fmla="*/ 2147483647 w 1344"/>
              <a:gd name="T7" fmla="*/ 2147483647 h 1792"/>
              <a:gd name="T8" fmla="*/ 2147483647 w 1344"/>
              <a:gd name="T9" fmla="*/ 2147483647 h 1792"/>
              <a:gd name="T10" fmla="*/ 2147483647 w 1344"/>
              <a:gd name="T11" fmla="*/ 2147483647 h 1792"/>
              <a:gd name="T12" fmla="*/ 2147483647 w 1344"/>
              <a:gd name="T13" fmla="*/ 2147483647 h 1792"/>
              <a:gd name="T14" fmla="*/ 2147483647 w 1344"/>
              <a:gd name="T15" fmla="*/ 2147483647 h 1792"/>
              <a:gd name="T16" fmla="*/ 2147483647 w 1344"/>
              <a:gd name="T17" fmla="*/ 2147483647 h 17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44"/>
              <a:gd name="T28" fmla="*/ 0 h 1792"/>
              <a:gd name="T29" fmla="*/ 1344 w 1344"/>
              <a:gd name="T30" fmla="*/ 1792 h 17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44" h="1792">
                <a:moveTo>
                  <a:pt x="160" y="144"/>
                </a:moveTo>
                <a:cubicBezTo>
                  <a:pt x="200" y="136"/>
                  <a:pt x="320" y="168"/>
                  <a:pt x="400" y="192"/>
                </a:cubicBezTo>
                <a:cubicBezTo>
                  <a:pt x="480" y="216"/>
                  <a:pt x="576" y="248"/>
                  <a:pt x="640" y="288"/>
                </a:cubicBezTo>
                <a:cubicBezTo>
                  <a:pt x="704" y="328"/>
                  <a:pt x="728" y="376"/>
                  <a:pt x="784" y="432"/>
                </a:cubicBezTo>
                <a:cubicBezTo>
                  <a:pt x="840" y="488"/>
                  <a:pt x="904" y="448"/>
                  <a:pt x="976" y="624"/>
                </a:cubicBezTo>
                <a:cubicBezTo>
                  <a:pt x="1048" y="800"/>
                  <a:pt x="1184" y="1328"/>
                  <a:pt x="1216" y="1488"/>
                </a:cubicBezTo>
                <a:cubicBezTo>
                  <a:pt x="1248" y="1648"/>
                  <a:pt x="1344" y="1792"/>
                  <a:pt x="1168" y="1584"/>
                </a:cubicBezTo>
                <a:cubicBezTo>
                  <a:pt x="992" y="1376"/>
                  <a:pt x="320" y="480"/>
                  <a:pt x="160" y="240"/>
                </a:cubicBezTo>
                <a:cubicBezTo>
                  <a:pt x="0" y="0"/>
                  <a:pt x="120" y="152"/>
                  <a:pt x="160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grpSp>
        <p:nvGrpSpPr>
          <p:cNvPr id="25611" name="Group 11"/>
          <p:cNvGrpSpPr>
            <a:grpSpLocks/>
          </p:cNvGrpSpPr>
          <p:nvPr/>
        </p:nvGrpSpPr>
        <p:grpSpPr bwMode="auto">
          <a:xfrm>
            <a:off x="731520" y="182880"/>
            <a:ext cx="13898880" cy="5669280"/>
            <a:chOff x="288" y="192"/>
            <a:chExt cx="5472" cy="2976"/>
          </a:xfrm>
        </p:grpSpPr>
        <p:sp>
          <p:nvSpPr>
            <p:cNvPr id="25613" name="Line 12"/>
            <p:cNvSpPr>
              <a:spLocks noChangeShapeType="1"/>
            </p:cNvSpPr>
            <p:nvPr/>
          </p:nvSpPr>
          <p:spPr bwMode="auto">
            <a:xfrm flipV="1">
              <a:off x="768" y="3120"/>
              <a:ext cx="475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Oval 13"/>
            <p:cNvSpPr>
              <a:spLocks noChangeArrowheads="1"/>
            </p:cNvSpPr>
            <p:nvPr/>
          </p:nvSpPr>
          <p:spPr bwMode="auto">
            <a:xfrm>
              <a:off x="624" y="288"/>
              <a:ext cx="1056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5615" name="Oval 14"/>
            <p:cNvSpPr>
              <a:spLocks noChangeArrowheads="1"/>
            </p:cNvSpPr>
            <p:nvPr/>
          </p:nvSpPr>
          <p:spPr bwMode="auto">
            <a:xfrm>
              <a:off x="1680" y="240"/>
              <a:ext cx="1008" cy="672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5616" name="Oval 15"/>
            <p:cNvSpPr>
              <a:spLocks noChangeArrowheads="1"/>
            </p:cNvSpPr>
            <p:nvPr/>
          </p:nvSpPr>
          <p:spPr bwMode="auto">
            <a:xfrm>
              <a:off x="288" y="1536"/>
              <a:ext cx="1056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5617" name="Oval 16"/>
            <p:cNvSpPr>
              <a:spLocks noChangeArrowheads="1"/>
            </p:cNvSpPr>
            <p:nvPr/>
          </p:nvSpPr>
          <p:spPr bwMode="auto">
            <a:xfrm>
              <a:off x="4416" y="192"/>
              <a:ext cx="100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5618" name="Oval 17"/>
            <p:cNvSpPr>
              <a:spLocks noChangeArrowheads="1"/>
            </p:cNvSpPr>
            <p:nvPr/>
          </p:nvSpPr>
          <p:spPr bwMode="auto">
            <a:xfrm>
              <a:off x="4752" y="1536"/>
              <a:ext cx="100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5619" name="Oval 18"/>
            <p:cNvSpPr>
              <a:spLocks noChangeArrowheads="1"/>
            </p:cNvSpPr>
            <p:nvPr/>
          </p:nvSpPr>
          <p:spPr bwMode="auto">
            <a:xfrm>
              <a:off x="3792" y="1920"/>
              <a:ext cx="1008" cy="6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5620" name="Freeform 19"/>
            <p:cNvSpPr>
              <a:spLocks/>
            </p:cNvSpPr>
            <p:nvPr/>
          </p:nvSpPr>
          <p:spPr bwMode="auto">
            <a:xfrm>
              <a:off x="1416" y="1216"/>
              <a:ext cx="1440" cy="1832"/>
            </a:xfrm>
            <a:custGeom>
              <a:avLst/>
              <a:gdLst>
                <a:gd name="T0" fmla="*/ 168 w 1440"/>
                <a:gd name="T1" fmla="*/ 224 h 1832"/>
                <a:gd name="T2" fmla="*/ 264 w 1440"/>
                <a:gd name="T3" fmla="*/ 272 h 1832"/>
                <a:gd name="T4" fmla="*/ 504 w 1440"/>
                <a:gd name="T5" fmla="*/ 320 h 1832"/>
                <a:gd name="T6" fmla="*/ 744 w 1440"/>
                <a:gd name="T7" fmla="*/ 464 h 1832"/>
                <a:gd name="T8" fmla="*/ 984 w 1440"/>
                <a:gd name="T9" fmla="*/ 656 h 1832"/>
                <a:gd name="T10" fmla="*/ 1176 w 1440"/>
                <a:gd name="T11" fmla="*/ 1136 h 1832"/>
                <a:gd name="T12" fmla="*/ 1224 w 1440"/>
                <a:gd name="T13" fmla="*/ 1520 h 1832"/>
                <a:gd name="T14" fmla="*/ 1272 w 1440"/>
                <a:gd name="T15" fmla="*/ 1616 h 1832"/>
                <a:gd name="T16" fmla="*/ 168 w 1440"/>
                <a:gd name="T17" fmla="*/ 224 h 18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0"/>
                <a:gd name="T28" fmla="*/ 0 h 1832"/>
                <a:gd name="T29" fmla="*/ 1440 w 1440"/>
                <a:gd name="T30" fmla="*/ 1832 h 18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0" h="1832">
                  <a:moveTo>
                    <a:pt x="168" y="224"/>
                  </a:moveTo>
                  <a:cubicBezTo>
                    <a:pt x="0" y="0"/>
                    <a:pt x="208" y="256"/>
                    <a:pt x="264" y="272"/>
                  </a:cubicBezTo>
                  <a:cubicBezTo>
                    <a:pt x="320" y="288"/>
                    <a:pt x="424" y="288"/>
                    <a:pt x="504" y="320"/>
                  </a:cubicBezTo>
                  <a:cubicBezTo>
                    <a:pt x="584" y="352"/>
                    <a:pt x="664" y="408"/>
                    <a:pt x="744" y="464"/>
                  </a:cubicBezTo>
                  <a:cubicBezTo>
                    <a:pt x="824" y="520"/>
                    <a:pt x="912" y="544"/>
                    <a:pt x="984" y="656"/>
                  </a:cubicBezTo>
                  <a:cubicBezTo>
                    <a:pt x="1056" y="768"/>
                    <a:pt x="1136" y="992"/>
                    <a:pt x="1176" y="1136"/>
                  </a:cubicBezTo>
                  <a:cubicBezTo>
                    <a:pt x="1216" y="1280"/>
                    <a:pt x="1208" y="1440"/>
                    <a:pt x="1224" y="1520"/>
                  </a:cubicBezTo>
                  <a:cubicBezTo>
                    <a:pt x="1240" y="1600"/>
                    <a:pt x="1440" y="1832"/>
                    <a:pt x="1272" y="1616"/>
                  </a:cubicBezTo>
                  <a:cubicBezTo>
                    <a:pt x="1104" y="1400"/>
                    <a:pt x="336" y="448"/>
                    <a:pt x="168" y="2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2" name="Text Box 20"/>
          <p:cNvSpPr txBox="1">
            <a:spLocks noChangeArrowheads="1"/>
          </p:cNvSpPr>
          <p:nvPr/>
        </p:nvSpPr>
        <p:spPr bwMode="auto">
          <a:xfrm>
            <a:off x="6949440" y="3291840"/>
            <a:ext cx="1706880" cy="300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400" b="1">
              <a:solidFill>
                <a:srgbClr val="FF3300"/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400" b="1">
                <a:solidFill>
                  <a:srgbClr val="FF3300"/>
                </a:solidFill>
                <a:cs typeface="Arial" charset="0"/>
              </a:rPr>
              <a:t>HÒA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400" b="1">
                <a:solidFill>
                  <a:srgbClr val="FF3300"/>
                </a:solidFill>
                <a:cs typeface="Arial" charset="0"/>
              </a:rPr>
              <a:t>BÌNH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400" b="1">
              <a:solidFill>
                <a:srgbClr val="FF33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87949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6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71450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7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120" y="0"/>
            <a:ext cx="1097280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2" name="AutoShape 10"/>
          <p:cNvSpPr>
            <a:spLocks noChangeArrowheads="1"/>
          </p:cNvSpPr>
          <p:nvPr/>
        </p:nvSpPr>
        <p:spPr bwMode="auto">
          <a:xfrm>
            <a:off x="1097280" y="0"/>
            <a:ext cx="13533120" cy="8229600"/>
          </a:xfrm>
          <a:prstGeom prst="cloudCallout">
            <a:avLst>
              <a:gd name="adj1" fmla="val -1875"/>
              <a:gd name="adj2" fmla="val 2476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0622" tIns="65311" rIns="130622" bIns="65311"/>
          <a:lstStyle/>
          <a:p>
            <a:pPr eaLnBrk="1" hangingPunct="1"/>
            <a:r>
              <a:rPr lang="en-US" altLang="en-US" sz="4000" b="1" dirty="0">
                <a:solidFill>
                  <a:schemeClr val="tx1"/>
                </a:solidFill>
              </a:rPr>
              <a:t>	</a:t>
            </a:r>
            <a:r>
              <a:rPr lang="en-US" altLang="en-US" sz="4600" dirty="0" err="1">
                <a:solidFill>
                  <a:srgbClr val="003300"/>
                </a:solidFill>
              </a:rPr>
              <a:t>Em</a:t>
            </a:r>
            <a:r>
              <a:rPr lang="en-US" altLang="en-US" sz="4600" dirty="0">
                <a:solidFill>
                  <a:srgbClr val="003300"/>
                </a:solidFill>
              </a:rPr>
              <a:t> </a:t>
            </a:r>
            <a:r>
              <a:rPr lang="en-US" altLang="en-US" sz="4600" dirty="0" err="1">
                <a:solidFill>
                  <a:srgbClr val="003300"/>
                </a:solidFill>
              </a:rPr>
              <a:t>hãy</a:t>
            </a:r>
            <a:r>
              <a:rPr lang="en-US" altLang="en-US" sz="4600" dirty="0">
                <a:solidFill>
                  <a:srgbClr val="003300"/>
                </a:solidFill>
              </a:rPr>
              <a:t> </a:t>
            </a:r>
            <a:r>
              <a:rPr lang="en-US" altLang="en-US" sz="4600" dirty="0" err="1">
                <a:solidFill>
                  <a:srgbClr val="003300"/>
                </a:solidFill>
              </a:rPr>
              <a:t>hoàn</a:t>
            </a:r>
            <a:r>
              <a:rPr lang="en-US" altLang="en-US" sz="4600" dirty="0">
                <a:solidFill>
                  <a:srgbClr val="003300"/>
                </a:solidFill>
              </a:rPr>
              <a:t> </a:t>
            </a:r>
            <a:r>
              <a:rPr lang="en-US" altLang="en-US" sz="4600" dirty="0" err="1">
                <a:solidFill>
                  <a:srgbClr val="003300"/>
                </a:solidFill>
              </a:rPr>
              <a:t>thành</a:t>
            </a:r>
            <a:r>
              <a:rPr lang="en-US" altLang="en-US" sz="4600" dirty="0">
                <a:solidFill>
                  <a:srgbClr val="003300"/>
                </a:solidFill>
              </a:rPr>
              <a:t> </a:t>
            </a:r>
            <a:r>
              <a:rPr lang="en-US" altLang="en-US" sz="4600" dirty="0" err="1">
                <a:solidFill>
                  <a:srgbClr val="003300"/>
                </a:solidFill>
              </a:rPr>
              <a:t>bức</a:t>
            </a:r>
            <a:r>
              <a:rPr lang="en-US" altLang="en-US" sz="4600" dirty="0">
                <a:solidFill>
                  <a:srgbClr val="003300"/>
                </a:solidFill>
              </a:rPr>
              <a:t> </a:t>
            </a:r>
            <a:r>
              <a:rPr lang="en-US" altLang="en-US" sz="4600" dirty="0" err="1">
                <a:solidFill>
                  <a:srgbClr val="003300"/>
                </a:solidFill>
              </a:rPr>
              <a:t>vẽ</a:t>
            </a:r>
            <a:r>
              <a:rPr lang="en-US" altLang="en-US" sz="4600" b="1" dirty="0">
                <a:solidFill>
                  <a:srgbClr val="CC0000"/>
                </a:solidFill>
              </a:rPr>
              <a:t> </a:t>
            </a:r>
            <a:r>
              <a:rPr lang="en-US" altLang="en-US" sz="4600" b="1" u="sng" dirty="0" err="1">
                <a:solidFill>
                  <a:srgbClr val="CC0000"/>
                </a:solidFill>
              </a:rPr>
              <a:t>Cây</a:t>
            </a:r>
            <a:r>
              <a:rPr lang="en-US" altLang="en-US" sz="4600" b="1" u="sng" dirty="0">
                <a:solidFill>
                  <a:srgbClr val="CC0000"/>
                </a:solidFill>
              </a:rPr>
              <a:t> </a:t>
            </a:r>
            <a:r>
              <a:rPr lang="vi-VN" altLang="en-US" sz="4600" b="1" u="sng" dirty="0">
                <a:solidFill>
                  <a:srgbClr val="CC0000"/>
                </a:solidFill>
              </a:rPr>
              <a:t>H</a:t>
            </a:r>
            <a:r>
              <a:rPr lang="en-US" altLang="en-US" sz="4600" b="1" u="sng" dirty="0" err="1">
                <a:solidFill>
                  <a:srgbClr val="CC0000"/>
                </a:solidFill>
              </a:rPr>
              <a:t>òa</a:t>
            </a:r>
            <a:r>
              <a:rPr lang="en-US" altLang="en-US" sz="4600" b="1" u="sng" dirty="0">
                <a:solidFill>
                  <a:srgbClr val="CC0000"/>
                </a:solidFill>
              </a:rPr>
              <a:t> </a:t>
            </a:r>
            <a:r>
              <a:rPr lang="vi-VN" altLang="en-US" sz="4600" b="1" u="sng" dirty="0">
                <a:solidFill>
                  <a:srgbClr val="CC0000"/>
                </a:solidFill>
              </a:rPr>
              <a:t>B</a:t>
            </a:r>
            <a:r>
              <a:rPr lang="en-US" altLang="en-US" sz="4600" b="1" u="sng" dirty="0" err="1">
                <a:solidFill>
                  <a:srgbClr val="CC0000"/>
                </a:solidFill>
              </a:rPr>
              <a:t>ình</a:t>
            </a:r>
            <a:r>
              <a:rPr lang="en-US" altLang="en-US" sz="4600" b="1" dirty="0">
                <a:solidFill>
                  <a:srgbClr val="CC0000"/>
                </a:solidFill>
              </a:rPr>
              <a:t> </a:t>
            </a:r>
            <a:r>
              <a:rPr lang="en-US" altLang="en-US" sz="4600" dirty="0" err="1">
                <a:solidFill>
                  <a:srgbClr val="003300"/>
                </a:solidFill>
              </a:rPr>
              <a:t>với</a:t>
            </a:r>
            <a:r>
              <a:rPr lang="en-US" altLang="en-US" sz="4600" dirty="0">
                <a:solidFill>
                  <a:srgbClr val="003300"/>
                </a:solidFill>
              </a:rPr>
              <a:t> </a:t>
            </a:r>
            <a:r>
              <a:rPr lang="en-US" altLang="en-US" sz="4600" dirty="0" err="1">
                <a:solidFill>
                  <a:srgbClr val="003300"/>
                </a:solidFill>
              </a:rPr>
              <a:t>yêu</a:t>
            </a:r>
            <a:r>
              <a:rPr lang="en-US" altLang="en-US" sz="4600" dirty="0">
                <a:solidFill>
                  <a:srgbClr val="003300"/>
                </a:solidFill>
              </a:rPr>
              <a:t> </a:t>
            </a:r>
            <a:r>
              <a:rPr lang="en-US" altLang="en-US" sz="4600" dirty="0" err="1">
                <a:solidFill>
                  <a:srgbClr val="003300"/>
                </a:solidFill>
              </a:rPr>
              <a:t>cầu</a:t>
            </a:r>
            <a:r>
              <a:rPr lang="en-US" altLang="en-US" sz="4600" dirty="0">
                <a:solidFill>
                  <a:srgbClr val="003300"/>
                </a:solidFill>
              </a:rPr>
              <a:t> </a:t>
            </a:r>
            <a:r>
              <a:rPr lang="en-US" altLang="en-US" sz="4600" dirty="0" err="1">
                <a:solidFill>
                  <a:srgbClr val="003300"/>
                </a:solidFill>
              </a:rPr>
              <a:t>sau</a:t>
            </a:r>
            <a:r>
              <a:rPr lang="en-US" altLang="en-US" sz="4600" dirty="0">
                <a:solidFill>
                  <a:srgbClr val="003300"/>
                </a:solidFill>
              </a:rPr>
              <a:t>:</a:t>
            </a:r>
          </a:p>
          <a:p>
            <a:pPr eaLnBrk="1" hangingPunct="1">
              <a:buFontTx/>
              <a:buChar char="-"/>
            </a:pPr>
            <a:r>
              <a:rPr lang="en-US" altLang="en-US" sz="4000" b="1" i="1" dirty="0">
                <a:solidFill>
                  <a:srgbClr val="663300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Rễ</a:t>
            </a:r>
            <a:r>
              <a:rPr lang="vi-VN" altLang="en-US" sz="4000" b="1" i="1" dirty="0">
                <a:solidFill>
                  <a:schemeClr val="tx1"/>
                </a:solidFill>
              </a:rPr>
              <a:t> cây là những hành </a:t>
            </a:r>
            <a:r>
              <a:rPr lang="vi-VN" altLang="en-US" sz="4000" b="1" i="1" dirty="0">
                <a:solidFill>
                  <a:schemeClr val="tx1"/>
                </a:solidFill>
              </a:rPr>
              <a:t>động</a:t>
            </a:r>
            <a:r>
              <a:rPr lang="en-US" altLang="en-US" sz="4000" b="1" i="1" dirty="0">
                <a:solidFill>
                  <a:schemeClr val="tx1"/>
                </a:solidFill>
              </a:rPr>
              <a:t>,</a:t>
            </a:r>
            <a:r>
              <a:rPr lang="vi-VN" altLang="en-US" sz="4000" b="1" i="1" dirty="0">
                <a:solidFill>
                  <a:schemeClr val="tx1"/>
                </a:solidFill>
              </a:rPr>
              <a:t> việc làm </a:t>
            </a:r>
            <a:r>
              <a:rPr lang="vi-VN" altLang="en-US" sz="4000" b="1" i="1" dirty="0">
                <a:solidFill>
                  <a:schemeClr val="tx1"/>
                </a:solidFill>
              </a:rPr>
              <a:t>bảo vệ Hòa Bình, chống chiến tranh, cách ứng xử thể hiện tình yêu Hòa Bình trong sinh hoạt hằng ngày</a:t>
            </a:r>
            <a:r>
              <a:rPr lang="en-US" altLang="en-US" sz="4000" b="1" i="1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altLang="en-US" sz="4000" b="1" i="1" dirty="0"/>
              <a:t> </a:t>
            </a:r>
            <a:r>
              <a:rPr lang="vi-VN" altLang="en-US" sz="4000" b="1" i="1" dirty="0"/>
              <a:t>Hoa, q</a:t>
            </a:r>
            <a:r>
              <a:rPr lang="en-US" altLang="en-US" sz="4000" b="1" i="1" dirty="0" err="1"/>
              <a:t>ủa</a:t>
            </a:r>
            <a:r>
              <a:rPr lang="vi-VN" altLang="en-US" sz="4000" b="1" i="1" dirty="0"/>
              <a:t>, lá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trên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cây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là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những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điều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tốt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đẹp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mà</a:t>
            </a:r>
            <a:r>
              <a:rPr lang="en-US" altLang="en-US" sz="4000" b="1" i="1" dirty="0"/>
              <a:t> </a:t>
            </a:r>
            <a:r>
              <a:rPr lang="vi-VN" altLang="en-US" sz="4000" b="1" i="1" dirty="0"/>
              <a:t>H</a:t>
            </a:r>
            <a:r>
              <a:rPr lang="en-US" altLang="en-US" sz="4000" b="1" i="1" dirty="0" err="1"/>
              <a:t>òa</a:t>
            </a:r>
            <a:r>
              <a:rPr lang="en-US" altLang="en-US" sz="4000" b="1" i="1" dirty="0"/>
              <a:t> </a:t>
            </a:r>
            <a:r>
              <a:rPr lang="vi-VN" altLang="en-US" sz="4000" b="1" i="1" dirty="0"/>
              <a:t>B</a:t>
            </a:r>
            <a:r>
              <a:rPr lang="en-US" altLang="en-US" sz="4000" b="1" i="1" dirty="0" err="1"/>
              <a:t>ình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mang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lại</a:t>
            </a:r>
            <a:r>
              <a:rPr lang="vi-VN" altLang="en-US" sz="4000" b="1" i="1" dirty="0"/>
              <a:t> cho trẻ em nói riêng, </a:t>
            </a:r>
            <a:r>
              <a:rPr lang="vi-VN" altLang="en-US" sz="4000" b="1" i="1" dirty="0"/>
              <a:t>mọi</a:t>
            </a:r>
            <a:r>
              <a:rPr lang="en-US" altLang="en-US" sz="4000" b="1" i="1" dirty="0"/>
              <a:t> </a:t>
            </a:r>
            <a:r>
              <a:rPr lang="vi-VN" altLang="en-US" sz="4000" b="1" i="1" dirty="0"/>
              <a:t>người </a:t>
            </a:r>
            <a:r>
              <a:rPr lang="vi-VN" altLang="en-US" sz="4000" b="1" i="1" dirty="0"/>
              <a:t>nói 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chung</a:t>
            </a:r>
            <a:r>
              <a:rPr lang="en-US" altLang="en-US" sz="4000" b="1" i="1" dirty="0"/>
              <a:t>.</a:t>
            </a:r>
            <a:r>
              <a:rPr lang="vi-VN" altLang="en-US" sz="4000" b="1" i="1" dirty="0"/>
              <a:t>                                       </a:t>
            </a:r>
            <a:endParaRPr lang="en-US" altLang="en-US" sz="4000" b="1" i="1" dirty="0"/>
          </a:p>
          <a:p>
            <a:pPr eaLnBrk="1" hangingPunct="1"/>
            <a:endParaRPr lang="en-US" altLang="en-US" sz="4600" b="1" i="1" dirty="0"/>
          </a:p>
        </p:txBody>
      </p:sp>
    </p:spTree>
    <p:extLst>
      <p:ext uri="{BB962C8B-B14F-4D97-AF65-F5344CB8AC3E}">
        <p14:creationId xmlns:p14="http://schemas.microsoft.com/office/powerpoint/2010/main" val="120335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2804160" y="1188720"/>
            <a:ext cx="9916160" cy="7040880"/>
          </a:xfrm>
          <a:custGeom>
            <a:avLst/>
            <a:gdLst>
              <a:gd name="T0" fmla="*/ 2147483647 w 3904"/>
              <a:gd name="T1" fmla="*/ 2147483647 h 3696"/>
              <a:gd name="T2" fmla="*/ 2147483647 w 3904"/>
              <a:gd name="T3" fmla="*/ 2147483647 h 3696"/>
              <a:gd name="T4" fmla="*/ 2147483647 w 3904"/>
              <a:gd name="T5" fmla="*/ 2147483647 h 3696"/>
              <a:gd name="T6" fmla="*/ 2147483647 w 3904"/>
              <a:gd name="T7" fmla="*/ 2147483647 h 3696"/>
              <a:gd name="T8" fmla="*/ 2147483647 w 3904"/>
              <a:gd name="T9" fmla="*/ 2147483647 h 3696"/>
              <a:gd name="T10" fmla="*/ 2147483647 w 3904"/>
              <a:gd name="T11" fmla="*/ 2147483647 h 3696"/>
              <a:gd name="T12" fmla="*/ 2147483647 w 3904"/>
              <a:gd name="T13" fmla="*/ 2147483647 h 3696"/>
              <a:gd name="T14" fmla="*/ 2147483647 w 3904"/>
              <a:gd name="T15" fmla="*/ 2147483647 h 3696"/>
              <a:gd name="T16" fmla="*/ 2147483647 w 3904"/>
              <a:gd name="T17" fmla="*/ 2147483647 h 3696"/>
              <a:gd name="T18" fmla="*/ 2147483647 w 3904"/>
              <a:gd name="T19" fmla="*/ 2147483647 h 3696"/>
              <a:gd name="T20" fmla="*/ 2147483647 w 3904"/>
              <a:gd name="T21" fmla="*/ 2147483647 h 3696"/>
              <a:gd name="T22" fmla="*/ 2147483647 w 3904"/>
              <a:gd name="T23" fmla="*/ 2147483647 h 3696"/>
              <a:gd name="T24" fmla="*/ 2147483647 w 3904"/>
              <a:gd name="T25" fmla="*/ 2147483647 h 3696"/>
              <a:gd name="T26" fmla="*/ 2147483647 w 3904"/>
              <a:gd name="T27" fmla="*/ 2147483647 h 3696"/>
              <a:gd name="T28" fmla="*/ 2147483647 w 3904"/>
              <a:gd name="T29" fmla="*/ 2147483647 h 3696"/>
              <a:gd name="T30" fmla="*/ 2147483647 w 3904"/>
              <a:gd name="T31" fmla="*/ 2147483647 h 3696"/>
              <a:gd name="T32" fmla="*/ 2147483647 w 3904"/>
              <a:gd name="T33" fmla="*/ 2147483647 h 3696"/>
              <a:gd name="T34" fmla="*/ 2147483647 w 3904"/>
              <a:gd name="T35" fmla="*/ 2147483647 h 3696"/>
              <a:gd name="T36" fmla="*/ 2147483647 w 3904"/>
              <a:gd name="T37" fmla="*/ 2147483647 h 3696"/>
              <a:gd name="T38" fmla="*/ 2147483647 w 3904"/>
              <a:gd name="T39" fmla="*/ 2147483647 h 3696"/>
              <a:gd name="T40" fmla="*/ 2147483647 w 3904"/>
              <a:gd name="T41" fmla="*/ 2147483647 h 3696"/>
              <a:gd name="T42" fmla="*/ 2147483647 w 3904"/>
              <a:gd name="T43" fmla="*/ 2147483647 h 3696"/>
              <a:gd name="T44" fmla="*/ 2147483647 w 3904"/>
              <a:gd name="T45" fmla="*/ 2147483647 h 3696"/>
              <a:gd name="T46" fmla="*/ 2147483647 w 3904"/>
              <a:gd name="T47" fmla="*/ 2147483647 h 3696"/>
              <a:gd name="T48" fmla="*/ 2147483647 w 3904"/>
              <a:gd name="T49" fmla="*/ 2147483647 h 3696"/>
              <a:gd name="T50" fmla="*/ 2147483647 w 3904"/>
              <a:gd name="T51" fmla="*/ 2147483647 h 3696"/>
              <a:gd name="T52" fmla="*/ 2147483647 w 3904"/>
              <a:gd name="T53" fmla="*/ 2147483647 h 3696"/>
              <a:gd name="T54" fmla="*/ 2147483647 w 3904"/>
              <a:gd name="T55" fmla="*/ 2147483647 h 3696"/>
              <a:gd name="T56" fmla="*/ 2147483647 w 3904"/>
              <a:gd name="T57" fmla="*/ 2147483647 h 3696"/>
              <a:gd name="T58" fmla="*/ 2147483647 w 3904"/>
              <a:gd name="T59" fmla="*/ 2147483647 h 3696"/>
              <a:gd name="T60" fmla="*/ 2147483647 w 3904"/>
              <a:gd name="T61" fmla="*/ 2147483647 h 3696"/>
              <a:gd name="T62" fmla="*/ 2147483647 w 3904"/>
              <a:gd name="T63" fmla="*/ 2147483647 h 3696"/>
              <a:gd name="T64" fmla="*/ 2147483647 w 3904"/>
              <a:gd name="T65" fmla="*/ 2147483647 h 3696"/>
              <a:gd name="T66" fmla="*/ 2147483647 w 3904"/>
              <a:gd name="T67" fmla="*/ 2147483647 h 3696"/>
              <a:gd name="T68" fmla="*/ 2147483647 w 3904"/>
              <a:gd name="T69" fmla="*/ 2147483647 h 3696"/>
              <a:gd name="T70" fmla="*/ 2147483647 w 3904"/>
              <a:gd name="T71" fmla="*/ 2147483647 h 3696"/>
              <a:gd name="T72" fmla="*/ 2147483647 w 3904"/>
              <a:gd name="T73" fmla="*/ 2147483647 h 369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04"/>
              <a:gd name="T112" fmla="*/ 0 h 3696"/>
              <a:gd name="T113" fmla="*/ 3904 w 3904"/>
              <a:gd name="T114" fmla="*/ 3696 h 369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04" h="3696">
                <a:moveTo>
                  <a:pt x="536" y="832"/>
                </a:moveTo>
                <a:cubicBezTo>
                  <a:pt x="312" y="844"/>
                  <a:pt x="88" y="856"/>
                  <a:pt x="56" y="832"/>
                </a:cubicBezTo>
                <a:cubicBezTo>
                  <a:pt x="24" y="808"/>
                  <a:pt x="352" y="736"/>
                  <a:pt x="344" y="688"/>
                </a:cubicBezTo>
                <a:cubicBezTo>
                  <a:pt x="336" y="640"/>
                  <a:pt x="0" y="568"/>
                  <a:pt x="8" y="544"/>
                </a:cubicBezTo>
                <a:cubicBezTo>
                  <a:pt x="16" y="520"/>
                  <a:pt x="352" y="600"/>
                  <a:pt x="392" y="544"/>
                </a:cubicBezTo>
                <a:cubicBezTo>
                  <a:pt x="432" y="488"/>
                  <a:pt x="192" y="224"/>
                  <a:pt x="248" y="208"/>
                </a:cubicBezTo>
                <a:cubicBezTo>
                  <a:pt x="304" y="192"/>
                  <a:pt x="616" y="464"/>
                  <a:pt x="728" y="448"/>
                </a:cubicBezTo>
                <a:cubicBezTo>
                  <a:pt x="840" y="432"/>
                  <a:pt x="880" y="80"/>
                  <a:pt x="920" y="112"/>
                </a:cubicBezTo>
                <a:cubicBezTo>
                  <a:pt x="960" y="144"/>
                  <a:pt x="848" y="544"/>
                  <a:pt x="968" y="640"/>
                </a:cubicBezTo>
                <a:cubicBezTo>
                  <a:pt x="1088" y="736"/>
                  <a:pt x="1504" y="584"/>
                  <a:pt x="1640" y="688"/>
                </a:cubicBezTo>
                <a:cubicBezTo>
                  <a:pt x="1776" y="792"/>
                  <a:pt x="1688" y="1280"/>
                  <a:pt x="1784" y="1264"/>
                </a:cubicBezTo>
                <a:cubicBezTo>
                  <a:pt x="1880" y="1248"/>
                  <a:pt x="2040" y="720"/>
                  <a:pt x="2216" y="592"/>
                </a:cubicBezTo>
                <a:cubicBezTo>
                  <a:pt x="2392" y="464"/>
                  <a:pt x="2768" y="592"/>
                  <a:pt x="2840" y="496"/>
                </a:cubicBezTo>
                <a:cubicBezTo>
                  <a:pt x="2912" y="400"/>
                  <a:pt x="2616" y="32"/>
                  <a:pt x="2648" y="16"/>
                </a:cubicBezTo>
                <a:cubicBezTo>
                  <a:pt x="2680" y="0"/>
                  <a:pt x="2856" y="400"/>
                  <a:pt x="3032" y="400"/>
                </a:cubicBezTo>
                <a:cubicBezTo>
                  <a:pt x="3208" y="400"/>
                  <a:pt x="3648" y="0"/>
                  <a:pt x="3704" y="16"/>
                </a:cubicBezTo>
                <a:cubicBezTo>
                  <a:pt x="3760" y="32"/>
                  <a:pt x="3336" y="392"/>
                  <a:pt x="3368" y="496"/>
                </a:cubicBezTo>
                <a:cubicBezTo>
                  <a:pt x="3400" y="600"/>
                  <a:pt x="3904" y="608"/>
                  <a:pt x="3896" y="640"/>
                </a:cubicBezTo>
                <a:cubicBezTo>
                  <a:pt x="3888" y="672"/>
                  <a:pt x="3336" y="616"/>
                  <a:pt x="3320" y="688"/>
                </a:cubicBezTo>
                <a:cubicBezTo>
                  <a:pt x="3304" y="760"/>
                  <a:pt x="3848" y="1040"/>
                  <a:pt x="3800" y="1072"/>
                </a:cubicBezTo>
                <a:cubicBezTo>
                  <a:pt x="3752" y="1104"/>
                  <a:pt x="3088" y="848"/>
                  <a:pt x="3032" y="880"/>
                </a:cubicBezTo>
                <a:cubicBezTo>
                  <a:pt x="2976" y="912"/>
                  <a:pt x="3520" y="1248"/>
                  <a:pt x="3464" y="1264"/>
                </a:cubicBezTo>
                <a:cubicBezTo>
                  <a:pt x="3408" y="1280"/>
                  <a:pt x="2872" y="960"/>
                  <a:pt x="2696" y="976"/>
                </a:cubicBezTo>
                <a:cubicBezTo>
                  <a:pt x="2520" y="992"/>
                  <a:pt x="2448" y="1120"/>
                  <a:pt x="2408" y="1360"/>
                </a:cubicBezTo>
                <a:cubicBezTo>
                  <a:pt x="2368" y="1600"/>
                  <a:pt x="2400" y="2200"/>
                  <a:pt x="2456" y="2416"/>
                </a:cubicBezTo>
                <a:cubicBezTo>
                  <a:pt x="2512" y="2632"/>
                  <a:pt x="2592" y="2584"/>
                  <a:pt x="2744" y="2656"/>
                </a:cubicBezTo>
                <a:cubicBezTo>
                  <a:pt x="2896" y="2728"/>
                  <a:pt x="3200" y="2840"/>
                  <a:pt x="3368" y="2848"/>
                </a:cubicBezTo>
                <a:cubicBezTo>
                  <a:pt x="3536" y="2856"/>
                  <a:pt x="3728" y="2696"/>
                  <a:pt x="3752" y="2704"/>
                </a:cubicBezTo>
                <a:cubicBezTo>
                  <a:pt x="3776" y="2712"/>
                  <a:pt x="3504" y="2816"/>
                  <a:pt x="3512" y="2896"/>
                </a:cubicBezTo>
                <a:cubicBezTo>
                  <a:pt x="3520" y="2976"/>
                  <a:pt x="3808" y="3112"/>
                  <a:pt x="3800" y="3184"/>
                </a:cubicBezTo>
                <a:cubicBezTo>
                  <a:pt x="3792" y="3256"/>
                  <a:pt x="3568" y="3336"/>
                  <a:pt x="3464" y="3328"/>
                </a:cubicBezTo>
                <a:cubicBezTo>
                  <a:pt x="3360" y="3320"/>
                  <a:pt x="3248" y="3144"/>
                  <a:pt x="3176" y="3136"/>
                </a:cubicBezTo>
                <a:cubicBezTo>
                  <a:pt x="3104" y="3128"/>
                  <a:pt x="3056" y="3288"/>
                  <a:pt x="3032" y="3280"/>
                </a:cubicBezTo>
                <a:cubicBezTo>
                  <a:pt x="3008" y="3272"/>
                  <a:pt x="3144" y="3160"/>
                  <a:pt x="3032" y="3088"/>
                </a:cubicBezTo>
                <a:cubicBezTo>
                  <a:pt x="2920" y="3016"/>
                  <a:pt x="2376" y="2768"/>
                  <a:pt x="2360" y="2848"/>
                </a:cubicBezTo>
                <a:cubicBezTo>
                  <a:pt x="2344" y="2928"/>
                  <a:pt x="2904" y="3440"/>
                  <a:pt x="2936" y="3568"/>
                </a:cubicBezTo>
                <a:cubicBezTo>
                  <a:pt x="2968" y="3696"/>
                  <a:pt x="2552" y="3608"/>
                  <a:pt x="2552" y="3616"/>
                </a:cubicBezTo>
              </a:path>
            </a:pathLst>
          </a:cu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 flipH="1">
            <a:off x="9265920" y="8229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8412480" y="8229600"/>
            <a:ext cx="8534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2560320" y="2788920"/>
            <a:ext cx="7233920" cy="5623560"/>
          </a:xfrm>
          <a:custGeom>
            <a:avLst/>
            <a:gdLst>
              <a:gd name="T0" fmla="*/ 2147483647 w 2848"/>
              <a:gd name="T1" fmla="*/ 0 h 2952"/>
              <a:gd name="T2" fmla="*/ 2147483647 w 2848"/>
              <a:gd name="T3" fmla="*/ 2147483647 h 2952"/>
              <a:gd name="T4" fmla="*/ 2147483647 w 2848"/>
              <a:gd name="T5" fmla="*/ 2147483647 h 2952"/>
              <a:gd name="T6" fmla="*/ 2147483647 w 2848"/>
              <a:gd name="T7" fmla="*/ 2147483647 h 2952"/>
              <a:gd name="T8" fmla="*/ 2147483647 w 2848"/>
              <a:gd name="T9" fmla="*/ 2147483647 h 2952"/>
              <a:gd name="T10" fmla="*/ 2147483647 w 2848"/>
              <a:gd name="T11" fmla="*/ 2147483647 h 2952"/>
              <a:gd name="T12" fmla="*/ 2147483647 w 2848"/>
              <a:gd name="T13" fmla="*/ 2147483647 h 2952"/>
              <a:gd name="T14" fmla="*/ 2147483647 w 2848"/>
              <a:gd name="T15" fmla="*/ 2147483647 h 2952"/>
              <a:gd name="T16" fmla="*/ 2147483647 w 2848"/>
              <a:gd name="T17" fmla="*/ 2147483647 h 2952"/>
              <a:gd name="T18" fmla="*/ 2147483647 w 2848"/>
              <a:gd name="T19" fmla="*/ 2147483647 h 2952"/>
              <a:gd name="T20" fmla="*/ 2147483647 w 2848"/>
              <a:gd name="T21" fmla="*/ 2147483647 h 2952"/>
              <a:gd name="T22" fmla="*/ 2147483647 w 2848"/>
              <a:gd name="T23" fmla="*/ 2147483647 h 2952"/>
              <a:gd name="T24" fmla="*/ 2147483647 w 2848"/>
              <a:gd name="T25" fmla="*/ 2147483647 h 2952"/>
              <a:gd name="T26" fmla="*/ 2147483647 w 2848"/>
              <a:gd name="T27" fmla="*/ 2147483647 h 2952"/>
              <a:gd name="T28" fmla="*/ 2147483647 w 2848"/>
              <a:gd name="T29" fmla="*/ 2147483647 h 2952"/>
              <a:gd name="T30" fmla="*/ 2147483647 w 2848"/>
              <a:gd name="T31" fmla="*/ 2147483647 h 2952"/>
              <a:gd name="T32" fmla="*/ 2147483647 w 2848"/>
              <a:gd name="T33" fmla="*/ 2147483647 h 2952"/>
              <a:gd name="T34" fmla="*/ 2147483647 w 2848"/>
              <a:gd name="T35" fmla="*/ 2147483647 h 2952"/>
              <a:gd name="T36" fmla="*/ 2147483647 w 2848"/>
              <a:gd name="T37" fmla="*/ 2147483647 h 2952"/>
              <a:gd name="T38" fmla="*/ 2147483647 w 2848"/>
              <a:gd name="T39" fmla="*/ 2147483647 h 2952"/>
              <a:gd name="T40" fmla="*/ 2147483647 w 2848"/>
              <a:gd name="T41" fmla="*/ 2147483647 h 2952"/>
              <a:gd name="T42" fmla="*/ 2147483647 w 2848"/>
              <a:gd name="T43" fmla="*/ 2147483647 h 2952"/>
              <a:gd name="T44" fmla="*/ 2147483647 w 2848"/>
              <a:gd name="T45" fmla="*/ 2147483647 h 2952"/>
              <a:gd name="T46" fmla="*/ 2147483647 w 2848"/>
              <a:gd name="T47" fmla="*/ 2147483647 h 2952"/>
              <a:gd name="T48" fmla="*/ 2147483647 w 2848"/>
              <a:gd name="T49" fmla="*/ 2147483647 h 2952"/>
              <a:gd name="T50" fmla="*/ 2147483647 w 2848"/>
              <a:gd name="T51" fmla="*/ 2147483647 h 2952"/>
              <a:gd name="T52" fmla="*/ 2147483647 w 2848"/>
              <a:gd name="T53" fmla="*/ 2147483647 h 2952"/>
              <a:gd name="T54" fmla="*/ 2147483647 w 2848"/>
              <a:gd name="T55" fmla="*/ 2147483647 h 2952"/>
              <a:gd name="T56" fmla="*/ 2147483647 w 2848"/>
              <a:gd name="T57" fmla="*/ 2147483647 h 2952"/>
              <a:gd name="T58" fmla="*/ 2147483647 w 2848"/>
              <a:gd name="T59" fmla="*/ 2147483647 h 29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848"/>
              <a:gd name="T91" fmla="*/ 0 h 2952"/>
              <a:gd name="T92" fmla="*/ 2848 w 2848"/>
              <a:gd name="T93" fmla="*/ 2952 h 29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848" h="2952">
                <a:moveTo>
                  <a:pt x="544" y="0"/>
                </a:moveTo>
                <a:cubicBezTo>
                  <a:pt x="692" y="16"/>
                  <a:pt x="840" y="32"/>
                  <a:pt x="976" y="96"/>
                </a:cubicBezTo>
                <a:cubicBezTo>
                  <a:pt x="1112" y="160"/>
                  <a:pt x="1264" y="256"/>
                  <a:pt x="1360" y="384"/>
                </a:cubicBezTo>
                <a:cubicBezTo>
                  <a:pt x="1456" y="512"/>
                  <a:pt x="1520" y="640"/>
                  <a:pt x="1552" y="864"/>
                </a:cubicBezTo>
                <a:cubicBezTo>
                  <a:pt x="1584" y="1088"/>
                  <a:pt x="1776" y="1520"/>
                  <a:pt x="1552" y="1728"/>
                </a:cubicBezTo>
                <a:cubicBezTo>
                  <a:pt x="1328" y="1936"/>
                  <a:pt x="416" y="1960"/>
                  <a:pt x="208" y="2112"/>
                </a:cubicBezTo>
                <a:cubicBezTo>
                  <a:pt x="0" y="2264"/>
                  <a:pt x="232" y="2600"/>
                  <a:pt x="304" y="2640"/>
                </a:cubicBezTo>
                <a:cubicBezTo>
                  <a:pt x="376" y="2680"/>
                  <a:pt x="568" y="2368"/>
                  <a:pt x="640" y="2352"/>
                </a:cubicBezTo>
                <a:cubicBezTo>
                  <a:pt x="712" y="2336"/>
                  <a:pt x="712" y="2552"/>
                  <a:pt x="736" y="2544"/>
                </a:cubicBezTo>
                <a:cubicBezTo>
                  <a:pt x="760" y="2536"/>
                  <a:pt x="648" y="2392"/>
                  <a:pt x="784" y="2304"/>
                </a:cubicBezTo>
                <a:cubicBezTo>
                  <a:pt x="920" y="2216"/>
                  <a:pt x="1544" y="1952"/>
                  <a:pt x="1552" y="2016"/>
                </a:cubicBezTo>
                <a:cubicBezTo>
                  <a:pt x="1560" y="2080"/>
                  <a:pt x="880" y="2560"/>
                  <a:pt x="832" y="2688"/>
                </a:cubicBezTo>
                <a:cubicBezTo>
                  <a:pt x="784" y="2816"/>
                  <a:pt x="1160" y="2832"/>
                  <a:pt x="1264" y="2784"/>
                </a:cubicBezTo>
                <a:cubicBezTo>
                  <a:pt x="1368" y="2736"/>
                  <a:pt x="1416" y="2424"/>
                  <a:pt x="1456" y="2400"/>
                </a:cubicBezTo>
                <a:cubicBezTo>
                  <a:pt x="1496" y="2376"/>
                  <a:pt x="1488" y="2656"/>
                  <a:pt x="1504" y="2640"/>
                </a:cubicBezTo>
                <a:cubicBezTo>
                  <a:pt x="1520" y="2624"/>
                  <a:pt x="1488" y="2432"/>
                  <a:pt x="1552" y="2304"/>
                </a:cubicBezTo>
                <a:cubicBezTo>
                  <a:pt x="1616" y="2176"/>
                  <a:pt x="1848" y="1872"/>
                  <a:pt x="1888" y="1872"/>
                </a:cubicBezTo>
                <a:cubicBezTo>
                  <a:pt x="1928" y="1872"/>
                  <a:pt x="1816" y="2176"/>
                  <a:pt x="1792" y="2304"/>
                </a:cubicBezTo>
                <a:cubicBezTo>
                  <a:pt x="1768" y="2432"/>
                  <a:pt x="1728" y="2608"/>
                  <a:pt x="1744" y="2640"/>
                </a:cubicBezTo>
                <a:cubicBezTo>
                  <a:pt x="1760" y="2672"/>
                  <a:pt x="1864" y="2472"/>
                  <a:pt x="1888" y="2496"/>
                </a:cubicBezTo>
                <a:cubicBezTo>
                  <a:pt x="1912" y="2520"/>
                  <a:pt x="1848" y="2736"/>
                  <a:pt x="1888" y="2784"/>
                </a:cubicBezTo>
                <a:cubicBezTo>
                  <a:pt x="1928" y="2832"/>
                  <a:pt x="2088" y="2952"/>
                  <a:pt x="2128" y="2784"/>
                </a:cubicBezTo>
                <a:cubicBezTo>
                  <a:pt x="2168" y="2616"/>
                  <a:pt x="2096" y="1832"/>
                  <a:pt x="2128" y="1776"/>
                </a:cubicBezTo>
                <a:cubicBezTo>
                  <a:pt x="2160" y="1720"/>
                  <a:pt x="2312" y="2328"/>
                  <a:pt x="2320" y="2448"/>
                </a:cubicBezTo>
                <a:cubicBezTo>
                  <a:pt x="2328" y="2568"/>
                  <a:pt x="2184" y="2472"/>
                  <a:pt x="2176" y="2496"/>
                </a:cubicBezTo>
                <a:cubicBezTo>
                  <a:pt x="2168" y="2520"/>
                  <a:pt x="2240" y="2568"/>
                  <a:pt x="2272" y="2592"/>
                </a:cubicBezTo>
                <a:cubicBezTo>
                  <a:pt x="2304" y="2616"/>
                  <a:pt x="2336" y="2600"/>
                  <a:pt x="2368" y="2640"/>
                </a:cubicBezTo>
                <a:cubicBezTo>
                  <a:pt x="2400" y="2680"/>
                  <a:pt x="2400" y="2800"/>
                  <a:pt x="2464" y="2832"/>
                </a:cubicBezTo>
                <a:cubicBezTo>
                  <a:pt x="2528" y="2864"/>
                  <a:pt x="2688" y="2840"/>
                  <a:pt x="2752" y="2832"/>
                </a:cubicBezTo>
                <a:cubicBezTo>
                  <a:pt x="2816" y="2824"/>
                  <a:pt x="2832" y="2804"/>
                  <a:pt x="2848" y="2784"/>
                </a:cubicBezTo>
              </a:path>
            </a:pathLst>
          </a:cu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121920" y="1645920"/>
            <a:ext cx="2682240" cy="128016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130622" tIns="65311" rIns="130622" bIns="65311" anchor="ctr"/>
          <a:lstStyle/>
          <a:p>
            <a:pPr eaLnBrk="1" hangingPunct="1"/>
            <a:endParaRPr lang="en-US" altLang="en-US"/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7680960" y="0"/>
            <a:ext cx="2560320" cy="128016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endParaRPr lang="en-US" altLang="en-US"/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12557760" y="1554480"/>
            <a:ext cx="2560320" cy="128016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endParaRPr lang="en-US" alt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438400" y="5760720"/>
            <a:ext cx="1950720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7658" name="Freeform 10"/>
          <p:cNvSpPr>
            <a:spLocks/>
          </p:cNvSpPr>
          <p:nvPr/>
        </p:nvSpPr>
        <p:spPr bwMode="auto">
          <a:xfrm>
            <a:off x="3616960" y="2560320"/>
            <a:ext cx="3413760" cy="3413760"/>
          </a:xfrm>
          <a:custGeom>
            <a:avLst/>
            <a:gdLst>
              <a:gd name="T0" fmla="*/ 2147483647 w 1344"/>
              <a:gd name="T1" fmla="*/ 2147483647 h 1792"/>
              <a:gd name="T2" fmla="*/ 2147483647 w 1344"/>
              <a:gd name="T3" fmla="*/ 2147483647 h 1792"/>
              <a:gd name="T4" fmla="*/ 2147483647 w 1344"/>
              <a:gd name="T5" fmla="*/ 2147483647 h 1792"/>
              <a:gd name="T6" fmla="*/ 2147483647 w 1344"/>
              <a:gd name="T7" fmla="*/ 2147483647 h 1792"/>
              <a:gd name="T8" fmla="*/ 2147483647 w 1344"/>
              <a:gd name="T9" fmla="*/ 2147483647 h 1792"/>
              <a:gd name="T10" fmla="*/ 2147483647 w 1344"/>
              <a:gd name="T11" fmla="*/ 2147483647 h 1792"/>
              <a:gd name="T12" fmla="*/ 2147483647 w 1344"/>
              <a:gd name="T13" fmla="*/ 2147483647 h 1792"/>
              <a:gd name="T14" fmla="*/ 2147483647 w 1344"/>
              <a:gd name="T15" fmla="*/ 2147483647 h 1792"/>
              <a:gd name="T16" fmla="*/ 2147483647 w 1344"/>
              <a:gd name="T17" fmla="*/ 2147483647 h 17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44"/>
              <a:gd name="T28" fmla="*/ 0 h 1792"/>
              <a:gd name="T29" fmla="*/ 1344 w 1344"/>
              <a:gd name="T30" fmla="*/ 1792 h 17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44" h="1792">
                <a:moveTo>
                  <a:pt x="160" y="144"/>
                </a:moveTo>
                <a:cubicBezTo>
                  <a:pt x="200" y="136"/>
                  <a:pt x="320" y="168"/>
                  <a:pt x="400" y="192"/>
                </a:cubicBezTo>
                <a:cubicBezTo>
                  <a:pt x="480" y="216"/>
                  <a:pt x="576" y="248"/>
                  <a:pt x="640" y="288"/>
                </a:cubicBezTo>
                <a:cubicBezTo>
                  <a:pt x="704" y="328"/>
                  <a:pt x="728" y="376"/>
                  <a:pt x="784" y="432"/>
                </a:cubicBezTo>
                <a:cubicBezTo>
                  <a:pt x="840" y="488"/>
                  <a:pt x="904" y="448"/>
                  <a:pt x="976" y="624"/>
                </a:cubicBezTo>
                <a:cubicBezTo>
                  <a:pt x="1048" y="800"/>
                  <a:pt x="1184" y="1328"/>
                  <a:pt x="1216" y="1488"/>
                </a:cubicBezTo>
                <a:cubicBezTo>
                  <a:pt x="1248" y="1648"/>
                  <a:pt x="1344" y="1792"/>
                  <a:pt x="1168" y="1584"/>
                </a:cubicBezTo>
                <a:cubicBezTo>
                  <a:pt x="992" y="1376"/>
                  <a:pt x="320" y="480"/>
                  <a:pt x="160" y="240"/>
                </a:cubicBezTo>
                <a:cubicBezTo>
                  <a:pt x="0" y="0"/>
                  <a:pt x="120" y="152"/>
                  <a:pt x="160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grpSp>
        <p:nvGrpSpPr>
          <p:cNvPr id="27659" name="Group 11"/>
          <p:cNvGrpSpPr>
            <a:grpSpLocks/>
          </p:cNvGrpSpPr>
          <p:nvPr/>
        </p:nvGrpSpPr>
        <p:grpSpPr bwMode="auto">
          <a:xfrm>
            <a:off x="1463040" y="365760"/>
            <a:ext cx="13167360" cy="5669280"/>
            <a:chOff x="576" y="192"/>
            <a:chExt cx="5184" cy="2976"/>
          </a:xfrm>
        </p:grpSpPr>
        <p:sp>
          <p:nvSpPr>
            <p:cNvPr id="27663" name="Line 12"/>
            <p:cNvSpPr>
              <a:spLocks noChangeShapeType="1"/>
            </p:cNvSpPr>
            <p:nvPr/>
          </p:nvSpPr>
          <p:spPr bwMode="auto">
            <a:xfrm flipV="1">
              <a:off x="768" y="3120"/>
              <a:ext cx="475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Oval 13"/>
            <p:cNvSpPr>
              <a:spLocks noChangeArrowheads="1"/>
            </p:cNvSpPr>
            <p:nvPr/>
          </p:nvSpPr>
          <p:spPr bwMode="auto">
            <a:xfrm>
              <a:off x="720" y="192"/>
              <a:ext cx="1056" cy="67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7665" name="Oval 14"/>
            <p:cNvSpPr>
              <a:spLocks noChangeArrowheads="1"/>
            </p:cNvSpPr>
            <p:nvPr/>
          </p:nvSpPr>
          <p:spPr bwMode="auto">
            <a:xfrm>
              <a:off x="1920" y="192"/>
              <a:ext cx="1008" cy="67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7666" name="Oval 15"/>
            <p:cNvSpPr>
              <a:spLocks noChangeArrowheads="1"/>
            </p:cNvSpPr>
            <p:nvPr/>
          </p:nvSpPr>
          <p:spPr bwMode="auto">
            <a:xfrm>
              <a:off x="576" y="1440"/>
              <a:ext cx="1056" cy="67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7667" name="Oval 16"/>
            <p:cNvSpPr>
              <a:spLocks noChangeArrowheads="1"/>
            </p:cNvSpPr>
            <p:nvPr/>
          </p:nvSpPr>
          <p:spPr bwMode="auto">
            <a:xfrm>
              <a:off x="4416" y="192"/>
              <a:ext cx="1008" cy="67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7668" name="Oval 17"/>
            <p:cNvSpPr>
              <a:spLocks noChangeArrowheads="1"/>
            </p:cNvSpPr>
            <p:nvPr/>
          </p:nvSpPr>
          <p:spPr bwMode="auto">
            <a:xfrm>
              <a:off x="4752" y="1536"/>
              <a:ext cx="1008" cy="672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7669" name="Oval 18"/>
            <p:cNvSpPr>
              <a:spLocks noChangeArrowheads="1"/>
            </p:cNvSpPr>
            <p:nvPr/>
          </p:nvSpPr>
          <p:spPr bwMode="auto">
            <a:xfrm>
              <a:off x="3792" y="1776"/>
              <a:ext cx="1008" cy="6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7670" name="Freeform 19"/>
            <p:cNvSpPr>
              <a:spLocks/>
            </p:cNvSpPr>
            <p:nvPr/>
          </p:nvSpPr>
          <p:spPr bwMode="auto">
            <a:xfrm>
              <a:off x="1416" y="1216"/>
              <a:ext cx="1440" cy="1832"/>
            </a:xfrm>
            <a:custGeom>
              <a:avLst/>
              <a:gdLst>
                <a:gd name="T0" fmla="*/ 168 w 1440"/>
                <a:gd name="T1" fmla="*/ 224 h 1832"/>
                <a:gd name="T2" fmla="*/ 264 w 1440"/>
                <a:gd name="T3" fmla="*/ 272 h 1832"/>
                <a:gd name="T4" fmla="*/ 504 w 1440"/>
                <a:gd name="T5" fmla="*/ 320 h 1832"/>
                <a:gd name="T6" fmla="*/ 744 w 1440"/>
                <a:gd name="T7" fmla="*/ 464 h 1832"/>
                <a:gd name="T8" fmla="*/ 984 w 1440"/>
                <a:gd name="T9" fmla="*/ 656 h 1832"/>
                <a:gd name="T10" fmla="*/ 1176 w 1440"/>
                <a:gd name="T11" fmla="*/ 1136 h 1832"/>
                <a:gd name="T12" fmla="*/ 1224 w 1440"/>
                <a:gd name="T13" fmla="*/ 1520 h 1832"/>
                <a:gd name="T14" fmla="*/ 1272 w 1440"/>
                <a:gd name="T15" fmla="*/ 1616 h 1832"/>
                <a:gd name="T16" fmla="*/ 168 w 1440"/>
                <a:gd name="T17" fmla="*/ 224 h 18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0"/>
                <a:gd name="T28" fmla="*/ 0 h 1832"/>
                <a:gd name="T29" fmla="*/ 1440 w 1440"/>
                <a:gd name="T30" fmla="*/ 1832 h 18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0" h="1832">
                  <a:moveTo>
                    <a:pt x="168" y="224"/>
                  </a:moveTo>
                  <a:cubicBezTo>
                    <a:pt x="0" y="0"/>
                    <a:pt x="208" y="256"/>
                    <a:pt x="264" y="272"/>
                  </a:cubicBezTo>
                  <a:cubicBezTo>
                    <a:pt x="320" y="288"/>
                    <a:pt x="424" y="288"/>
                    <a:pt x="504" y="320"/>
                  </a:cubicBezTo>
                  <a:cubicBezTo>
                    <a:pt x="584" y="352"/>
                    <a:pt x="664" y="408"/>
                    <a:pt x="744" y="464"/>
                  </a:cubicBezTo>
                  <a:cubicBezTo>
                    <a:pt x="824" y="520"/>
                    <a:pt x="912" y="544"/>
                    <a:pt x="984" y="656"/>
                  </a:cubicBezTo>
                  <a:cubicBezTo>
                    <a:pt x="1056" y="768"/>
                    <a:pt x="1136" y="992"/>
                    <a:pt x="1176" y="1136"/>
                  </a:cubicBezTo>
                  <a:cubicBezTo>
                    <a:pt x="1216" y="1280"/>
                    <a:pt x="1208" y="1440"/>
                    <a:pt x="1224" y="1520"/>
                  </a:cubicBezTo>
                  <a:cubicBezTo>
                    <a:pt x="1240" y="1600"/>
                    <a:pt x="1440" y="1832"/>
                    <a:pt x="1272" y="1616"/>
                  </a:cubicBezTo>
                  <a:cubicBezTo>
                    <a:pt x="1104" y="1400"/>
                    <a:pt x="336" y="448"/>
                    <a:pt x="168" y="2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0" name="Text Box 20"/>
          <p:cNvSpPr txBox="1">
            <a:spLocks noChangeArrowheads="1"/>
          </p:cNvSpPr>
          <p:nvPr/>
        </p:nvSpPr>
        <p:spPr bwMode="auto">
          <a:xfrm>
            <a:off x="6949440" y="3291840"/>
            <a:ext cx="1706880" cy="300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400" b="1">
              <a:solidFill>
                <a:srgbClr val="FF3300"/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400" b="1">
                <a:solidFill>
                  <a:srgbClr val="FF3300"/>
                </a:solidFill>
                <a:cs typeface="Arial" charset="0"/>
              </a:rPr>
              <a:t>HÒA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400" b="1">
                <a:solidFill>
                  <a:srgbClr val="FF3300"/>
                </a:solidFill>
                <a:cs typeface="Arial" charset="0"/>
              </a:rPr>
              <a:t>BÌNH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4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16406" name="AutoShape 22"/>
          <p:cNvSpPr>
            <a:spLocks noChangeArrowheads="1"/>
          </p:cNvSpPr>
          <p:nvPr/>
        </p:nvSpPr>
        <p:spPr bwMode="auto">
          <a:xfrm>
            <a:off x="-487680" y="5029200"/>
            <a:ext cx="6949440" cy="3200400"/>
          </a:xfrm>
          <a:prstGeom prst="cloudCallout">
            <a:avLst>
              <a:gd name="adj1" fmla="val -50940"/>
              <a:gd name="adj2" fmla="val -15301"/>
            </a:avLst>
          </a:prstGeom>
          <a:gradFill rotWithShape="1">
            <a:gsLst>
              <a:gs pos="0">
                <a:srgbClr val="CCFF33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pPr algn="ctr" eaLnBrk="1" hangingPunct="1">
              <a:buFontTx/>
              <a:buChar char="-"/>
            </a:pPr>
            <a:r>
              <a:rPr lang="vi-VN" altLang="en-US" sz="2900" b="1" i="1">
                <a:solidFill>
                  <a:srgbClr val="663300"/>
                </a:solidFill>
              </a:rPr>
              <a:t>Rễ cây là những hành động, việc làm bào vệ hòa bình, chống chiến tranh, cách ứng xử thể hiện tình yêu hòa bình trong sinh hoạt hàng ngày.</a:t>
            </a:r>
            <a:endParaRPr lang="en-US" altLang="en-US" sz="2900" b="1" i="1">
              <a:solidFill>
                <a:srgbClr val="663300"/>
              </a:solidFill>
            </a:endParaRPr>
          </a:p>
        </p:txBody>
      </p:sp>
      <p:sp>
        <p:nvSpPr>
          <p:cNvPr id="16407" name="AutoShape 23"/>
          <p:cNvSpPr>
            <a:spLocks noChangeArrowheads="1"/>
          </p:cNvSpPr>
          <p:nvPr/>
        </p:nvSpPr>
        <p:spPr bwMode="auto">
          <a:xfrm>
            <a:off x="3169920" y="1371600"/>
            <a:ext cx="8778240" cy="2468880"/>
          </a:xfrm>
          <a:prstGeom prst="cloudCallout">
            <a:avLst>
              <a:gd name="adj1" fmla="val -45255"/>
              <a:gd name="adj2" fmla="val -9028"/>
            </a:avLst>
          </a:prstGeom>
          <a:gradFill rotWithShape="1">
            <a:gsLst>
              <a:gs pos="0">
                <a:srgbClr val="CCFF33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pPr algn="ctr" eaLnBrk="1" hangingPunct="1">
              <a:buFontTx/>
              <a:buChar char="-"/>
            </a:pPr>
            <a:r>
              <a:rPr lang="vi-VN" altLang="en-US" sz="2900" b="1" i="1"/>
              <a:t>Hoa, quả, lá trên cây là những điều tốt đẹp mà hòa bình mang lại cho trẻ em nói riêng, mọi người nói chung</a:t>
            </a:r>
            <a:r>
              <a:rPr lang="en-US" altLang="en-US" sz="2900" b="1" i="1"/>
              <a:t>.</a:t>
            </a:r>
          </a:p>
          <a:p>
            <a:pPr eaLnBrk="1" hangingPunct="1"/>
            <a:endParaRPr lang="en-US" altLang="en-US" sz="4000" b="1" i="1"/>
          </a:p>
        </p:txBody>
      </p:sp>
    </p:spTree>
    <p:extLst>
      <p:ext uri="{BB962C8B-B14F-4D97-AF65-F5344CB8AC3E}">
        <p14:creationId xmlns:p14="http://schemas.microsoft.com/office/powerpoint/2010/main" val="333160790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6" grpId="0" animBg="1"/>
      <p:bldP spid="1640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2"/>
          <p:cNvSpPr>
            <a:spLocks/>
          </p:cNvSpPr>
          <p:nvPr/>
        </p:nvSpPr>
        <p:spPr bwMode="auto">
          <a:xfrm>
            <a:off x="2804160" y="1188720"/>
            <a:ext cx="9916160" cy="7040880"/>
          </a:xfrm>
          <a:custGeom>
            <a:avLst/>
            <a:gdLst>
              <a:gd name="T0" fmla="*/ 2147483647 w 3904"/>
              <a:gd name="T1" fmla="*/ 2147483647 h 3696"/>
              <a:gd name="T2" fmla="*/ 2147483647 w 3904"/>
              <a:gd name="T3" fmla="*/ 2147483647 h 3696"/>
              <a:gd name="T4" fmla="*/ 2147483647 w 3904"/>
              <a:gd name="T5" fmla="*/ 2147483647 h 3696"/>
              <a:gd name="T6" fmla="*/ 2147483647 w 3904"/>
              <a:gd name="T7" fmla="*/ 2147483647 h 3696"/>
              <a:gd name="T8" fmla="*/ 2147483647 w 3904"/>
              <a:gd name="T9" fmla="*/ 2147483647 h 3696"/>
              <a:gd name="T10" fmla="*/ 2147483647 w 3904"/>
              <a:gd name="T11" fmla="*/ 2147483647 h 3696"/>
              <a:gd name="T12" fmla="*/ 2147483647 w 3904"/>
              <a:gd name="T13" fmla="*/ 2147483647 h 3696"/>
              <a:gd name="T14" fmla="*/ 2147483647 w 3904"/>
              <a:gd name="T15" fmla="*/ 2147483647 h 3696"/>
              <a:gd name="T16" fmla="*/ 2147483647 w 3904"/>
              <a:gd name="T17" fmla="*/ 2147483647 h 3696"/>
              <a:gd name="T18" fmla="*/ 2147483647 w 3904"/>
              <a:gd name="T19" fmla="*/ 2147483647 h 3696"/>
              <a:gd name="T20" fmla="*/ 2147483647 w 3904"/>
              <a:gd name="T21" fmla="*/ 2147483647 h 3696"/>
              <a:gd name="T22" fmla="*/ 2147483647 w 3904"/>
              <a:gd name="T23" fmla="*/ 2147483647 h 3696"/>
              <a:gd name="T24" fmla="*/ 2147483647 w 3904"/>
              <a:gd name="T25" fmla="*/ 2147483647 h 3696"/>
              <a:gd name="T26" fmla="*/ 2147483647 w 3904"/>
              <a:gd name="T27" fmla="*/ 2147483647 h 3696"/>
              <a:gd name="T28" fmla="*/ 2147483647 w 3904"/>
              <a:gd name="T29" fmla="*/ 2147483647 h 3696"/>
              <a:gd name="T30" fmla="*/ 2147483647 w 3904"/>
              <a:gd name="T31" fmla="*/ 2147483647 h 3696"/>
              <a:gd name="T32" fmla="*/ 2147483647 w 3904"/>
              <a:gd name="T33" fmla="*/ 2147483647 h 3696"/>
              <a:gd name="T34" fmla="*/ 2147483647 w 3904"/>
              <a:gd name="T35" fmla="*/ 2147483647 h 3696"/>
              <a:gd name="T36" fmla="*/ 2147483647 w 3904"/>
              <a:gd name="T37" fmla="*/ 2147483647 h 3696"/>
              <a:gd name="T38" fmla="*/ 2147483647 w 3904"/>
              <a:gd name="T39" fmla="*/ 2147483647 h 3696"/>
              <a:gd name="T40" fmla="*/ 2147483647 w 3904"/>
              <a:gd name="T41" fmla="*/ 2147483647 h 3696"/>
              <a:gd name="T42" fmla="*/ 2147483647 w 3904"/>
              <a:gd name="T43" fmla="*/ 2147483647 h 3696"/>
              <a:gd name="T44" fmla="*/ 2147483647 w 3904"/>
              <a:gd name="T45" fmla="*/ 2147483647 h 3696"/>
              <a:gd name="T46" fmla="*/ 2147483647 w 3904"/>
              <a:gd name="T47" fmla="*/ 2147483647 h 3696"/>
              <a:gd name="T48" fmla="*/ 2147483647 w 3904"/>
              <a:gd name="T49" fmla="*/ 2147483647 h 3696"/>
              <a:gd name="T50" fmla="*/ 2147483647 w 3904"/>
              <a:gd name="T51" fmla="*/ 2147483647 h 3696"/>
              <a:gd name="T52" fmla="*/ 2147483647 w 3904"/>
              <a:gd name="T53" fmla="*/ 2147483647 h 3696"/>
              <a:gd name="T54" fmla="*/ 2147483647 w 3904"/>
              <a:gd name="T55" fmla="*/ 2147483647 h 3696"/>
              <a:gd name="T56" fmla="*/ 2147483647 w 3904"/>
              <a:gd name="T57" fmla="*/ 2147483647 h 3696"/>
              <a:gd name="T58" fmla="*/ 2147483647 w 3904"/>
              <a:gd name="T59" fmla="*/ 2147483647 h 3696"/>
              <a:gd name="T60" fmla="*/ 2147483647 w 3904"/>
              <a:gd name="T61" fmla="*/ 2147483647 h 3696"/>
              <a:gd name="T62" fmla="*/ 2147483647 w 3904"/>
              <a:gd name="T63" fmla="*/ 2147483647 h 3696"/>
              <a:gd name="T64" fmla="*/ 2147483647 w 3904"/>
              <a:gd name="T65" fmla="*/ 2147483647 h 3696"/>
              <a:gd name="T66" fmla="*/ 2147483647 w 3904"/>
              <a:gd name="T67" fmla="*/ 2147483647 h 3696"/>
              <a:gd name="T68" fmla="*/ 2147483647 w 3904"/>
              <a:gd name="T69" fmla="*/ 2147483647 h 3696"/>
              <a:gd name="T70" fmla="*/ 2147483647 w 3904"/>
              <a:gd name="T71" fmla="*/ 2147483647 h 3696"/>
              <a:gd name="T72" fmla="*/ 2147483647 w 3904"/>
              <a:gd name="T73" fmla="*/ 2147483647 h 369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04"/>
              <a:gd name="T112" fmla="*/ 0 h 3696"/>
              <a:gd name="T113" fmla="*/ 3904 w 3904"/>
              <a:gd name="T114" fmla="*/ 3696 h 369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04" h="3696">
                <a:moveTo>
                  <a:pt x="536" y="832"/>
                </a:moveTo>
                <a:cubicBezTo>
                  <a:pt x="312" y="844"/>
                  <a:pt x="88" y="856"/>
                  <a:pt x="56" y="832"/>
                </a:cubicBezTo>
                <a:cubicBezTo>
                  <a:pt x="24" y="808"/>
                  <a:pt x="352" y="736"/>
                  <a:pt x="344" y="688"/>
                </a:cubicBezTo>
                <a:cubicBezTo>
                  <a:pt x="336" y="640"/>
                  <a:pt x="0" y="568"/>
                  <a:pt x="8" y="544"/>
                </a:cubicBezTo>
                <a:cubicBezTo>
                  <a:pt x="16" y="520"/>
                  <a:pt x="352" y="600"/>
                  <a:pt x="392" y="544"/>
                </a:cubicBezTo>
                <a:cubicBezTo>
                  <a:pt x="432" y="488"/>
                  <a:pt x="192" y="224"/>
                  <a:pt x="248" y="208"/>
                </a:cubicBezTo>
                <a:cubicBezTo>
                  <a:pt x="304" y="192"/>
                  <a:pt x="616" y="464"/>
                  <a:pt x="728" y="448"/>
                </a:cubicBezTo>
                <a:cubicBezTo>
                  <a:pt x="840" y="432"/>
                  <a:pt x="880" y="80"/>
                  <a:pt x="920" y="112"/>
                </a:cubicBezTo>
                <a:cubicBezTo>
                  <a:pt x="960" y="144"/>
                  <a:pt x="848" y="544"/>
                  <a:pt x="968" y="640"/>
                </a:cubicBezTo>
                <a:cubicBezTo>
                  <a:pt x="1088" y="736"/>
                  <a:pt x="1504" y="584"/>
                  <a:pt x="1640" y="688"/>
                </a:cubicBezTo>
                <a:cubicBezTo>
                  <a:pt x="1776" y="792"/>
                  <a:pt x="1688" y="1280"/>
                  <a:pt x="1784" y="1264"/>
                </a:cubicBezTo>
                <a:cubicBezTo>
                  <a:pt x="1880" y="1248"/>
                  <a:pt x="2040" y="720"/>
                  <a:pt x="2216" y="592"/>
                </a:cubicBezTo>
                <a:cubicBezTo>
                  <a:pt x="2392" y="464"/>
                  <a:pt x="2768" y="592"/>
                  <a:pt x="2840" y="496"/>
                </a:cubicBezTo>
                <a:cubicBezTo>
                  <a:pt x="2912" y="400"/>
                  <a:pt x="2616" y="32"/>
                  <a:pt x="2648" y="16"/>
                </a:cubicBezTo>
                <a:cubicBezTo>
                  <a:pt x="2680" y="0"/>
                  <a:pt x="2856" y="400"/>
                  <a:pt x="3032" y="400"/>
                </a:cubicBezTo>
                <a:cubicBezTo>
                  <a:pt x="3208" y="400"/>
                  <a:pt x="3648" y="0"/>
                  <a:pt x="3704" y="16"/>
                </a:cubicBezTo>
                <a:cubicBezTo>
                  <a:pt x="3760" y="32"/>
                  <a:pt x="3336" y="392"/>
                  <a:pt x="3368" y="496"/>
                </a:cubicBezTo>
                <a:cubicBezTo>
                  <a:pt x="3400" y="600"/>
                  <a:pt x="3904" y="608"/>
                  <a:pt x="3896" y="640"/>
                </a:cubicBezTo>
                <a:cubicBezTo>
                  <a:pt x="3888" y="672"/>
                  <a:pt x="3336" y="616"/>
                  <a:pt x="3320" y="688"/>
                </a:cubicBezTo>
                <a:cubicBezTo>
                  <a:pt x="3304" y="760"/>
                  <a:pt x="3848" y="1040"/>
                  <a:pt x="3800" y="1072"/>
                </a:cubicBezTo>
                <a:cubicBezTo>
                  <a:pt x="3752" y="1104"/>
                  <a:pt x="3088" y="848"/>
                  <a:pt x="3032" y="880"/>
                </a:cubicBezTo>
                <a:cubicBezTo>
                  <a:pt x="2976" y="912"/>
                  <a:pt x="3520" y="1248"/>
                  <a:pt x="3464" y="1264"/>
                </a:cubicBezTo>
                <a:cubicBezTo>
                  <a:pt x="3408" y="1280"/>
                  <a:pt x="2872" y="960"/>
                  <a:pt x="2696" y="976"/>
                </a:cubicBezTo>
                <a:cubicBezTo>
                  <a:pt x="2520" y="992"/>
                  <a:pt x="2448" y="1120"/>
                  <a:pt x="2408" y="1360"/>
                </a:cubicBezTo>
                <a:cubicBezTo>
                  <a:pt x="2368" y="1600"/>
                  <a:pt x="2400" y="2200"/>
                  <a:pt x="2456" y="2416"/>
                </a:cubicBezTo>
                <a:cubicBezTo>
                  <a:pt x="2512" y="2632"/>
                  <a:pt x="2592" y="2584"/>
                  <a:pt x="2744" y="2656"/>
                </a:cubicBezTo>
                <a:cubicBezTo>
                  <a:pt x="2896" y="2728"/>
                  <a:pt x="3200" y="2840"/>
                  <a:pt x="3368" y="2848"/>
                </a:cubicBezTo>
                <a:cubicBezTo>
                  <a:pt x="3536" y="2856"/>
                  <a:pt x="3728" y="2696"/>
                  <a:pt x="3752" y="2704"/>
                </a:cubicBezTo>
                <a:cubicBezTo>
                  <a:pt x="3776" y="2712"/>
                  <a:pt x="3504" y="2816"/>
                  <a:pt x="3512" y="2896"/>
                </a:cubicBezTo>
                <a:cubicBezTo>
                  <a:pt x="3520" y="2976"/>
                  <a:pt x="3808" y="3112"/>
                  <a:pt x="3800" y="3184"/>
                </a:cubicBezTo>
                <a:cubicBezTo>
                  <a:pt x="3792" y="3256"/>
                  <a:pt x="3568" y="3336"/>
                  <a:pt x="3464" y="3328"/>
                </a:cubicBezTo>
                <a:cubicBezTo>
                  <a:pt x="3360" y="3320"/>
                  <a:pt x="3248" y="3144"/>
                  <a:pt x="3176" y="3136"/>
                </a:cubicBezTo>
                <a:cubicBezTo>
                  <a:pt x="3104" y="3128"/>
                  <a:pt x="3056" y="3288"/>
                  <a:pt x="3032" y="3280"/>
                </a:cubicBezTo>
                <a:cubicBezTo>
                  <a:pt x="3008" y="3272"/>
                  <a:pt x="3144" y="3160"/>
                  <a:pt x="3032" y="3088"/>
                </a:cubicBezTo>
                <a:cubicBezTo>
                  <a:pt x="2920" y="3016"/>
                  <a:pt x="2376" y="2768"/>
                  <a:pt x="2360" y="2848"/>
                </a:cubicBezTo>
                <a:cubicBezTo>
                  <a:pt x="2344" y="2928"/>
                  <a:pt x="2904" y="3440"/>
                  <a:pt x="2936" y="3568"/>
                </a:cubicBezTo>
                <a:cubicBezTo>
                  <a:pt x="2968" y="3696"/>
                  <a:pt x="2552" y="3608"/>
                  <a:pt x="2552" y="3616"/>
                </a:cubicBezTo>
              </a:path>
            </a:pathLst>
          </a:cu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 flipH="1">
            <a:off x="9265920" y="8229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H="1">
            <a:off x="8412480" y="8229600"/>
            <a:ext cx="8534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28677" name="Freeform 5"/>
          <p:cNvSpPr>
            <a:spLocks/>
          </p:cNvSpPr>
          <p:nvPr/>
        </p:nvSpPr>
        <p:spPr bwMode="auto">
          <a:xfrm>
            <a:off x="2560320" y="2788920"/>
            <a:ext cx="7233920" cy="5623560"/>
          </a:xfrm>
          <a:custGeom>
            <a:avLst/>
            <a:gdLst>
              <a:gd name="T0" fmla="*/ 2147483647 w 2848"/>
              <a:gd name="T1" fmla="*/ 0 h 2952"/>
              <a:gd name="T2" fmla="*/ 2147483647 w 2848"/>
              <a:gd name="T3" fmla="*/ 2147483647 h 2952"/>
              <a:gd name="T4" fmla="*/ 2147483647 w 2848"/>
              <a:gd name="T5" fmla="*/ 2147483647 h 2952"/>
              <a:gd name="T6" fmla="*/ 2147483647 w 2848"/>
              <a:gd name="T7" fmla="*/ 2147483647 h 2952"/>
              <a:gd name="T8" fmla="*/ 2147483647 w 2848"/>
              <a:gd name="T9" fmla="*/ 2147483647 h 2952"/>
              <a:gd name="T10" fmla="*/ 2147483647 w 2848"/>
              <a:gd name="T11" fmla="*/ 2147483647 h 2952"/>
              <a:gd name="T12" fmla="*/ 2147483647 w 2848"/>
              <a:gd name="T13" fmla="*/ 2147483647 h 2952"/>
              <a:gd name="T14" fmla="*/ 2147483647 w 2848"/>
              <a:gd name="T15" fmla="*/ 2147483647 h 2952"/>
              <a:gd name="T16" fmla="*/ 2147483647 w 2848"/>
              <a:gd name="T17" fmla="*/ 2147483647 h 2952"/>
              <a:gd name="T18" fmla="*/ 2147483647 w 2848"/>
              <a:gd name="T19" fmla="*/ 2147483647 h 2952"/>
              <a:gd name="T20" fmla="*/ 2147483647 w 2848"/>
              <a:gd name="T21" fmla="*/ 2147483647 h 2952"/>
              <a:gd name="T22" fmla="*/ 2147483647 w 2848"/>
              <a:gd name="T23" fmla="*/ 2147483647 h 2952"/>
              <a:gd name="T24" fmla="*/ 2147483647 w 2848"/>
              <a:gd name="T25" fmla="*/ 2147483647 h 2952"/>
              <a:gd name="T26" fmla="*/ 2147483647 w 2848"/>
              <a:gd name="T27" fmla="*/ 2147483647 h 2952"/>
              <a:gd name="T28" fmla="*/ 2147483647 w 2848"/>
              <a:gd name="T29" fmla="*/ 2147483647 h 2952"/>
              <a:gd name="T30" fmla="*/ 2147483647 w 2848"/>
              <a:gd name="T31" fmla="*/ 2147483647 h 2952"/>
              <a:gd name="T32" fmla="*/ 2147483647 w 2848"/>
              <a:gd name="T33" fmla="*/ 2147483647 h 2952"/>
              <a:gd name="T34" fmla="*/ 2147483647 w 2848"/>
              <a:gd name="T35" fmla="*/ 2147483647 h 2952"/>
              <a:gd name="T36" fmla="*/ 2147483647 w 2848"/>
              <a:gd name="T37" fmla="*/ 2147483647 h 2952"/>
              <a:gd name="T38" fmla="*/ 2147483647 w 2848"/>
              <a:gd name="T39" fmla="*/ 2147483647 h 2952"/>
              <a:gd name="T40" fmla="*/ 2147483647 w 2848"/>
              <a:gd name="T41" fmla="*/ 2147483647 h 2952"/>
              <a:gd name="T42" fmla="*/ 2147483647 w 2848"/>
              <a:gd name="T43" fmla="*/ 2147483647 h 2952"/>
              <a:gd name="T44" fmla="*/ 2147483647 w 2848"/>
              <a:gd name="T45" fmla="*/ 2147483647 h 2952"/>
              <a:gd name="T46" fmla="*/ 2147483647 w 2848"/>
              <a:gd name="T47" fmla="*/ 2147483647 h 2952"/>
              <a:gd name="T48" fmla="*/ 2147483647 w 2848"/>
              <a:gd name="T49" fmla="*/ 2147483647 h 2952"/>
              <a:gd name="T50" fmla="*/ 2147483647 w 2848"/>
              <a:gd name="T51" fmla="*/ 2147483647 h 2952"/>
              <a:gd name="T52" fmla="*/ 2147483647 w 2848"/>
              <a:gd name="T53" fmla="*/ 2147483647 h 2952"/>
              <a:gd name="T54" fmla="*/ 2147483647 w 2848"/>
              <a:gd name="T55" fmla="*/ 2147483647 h 2952"/>
              <a:gd name="T56" fmla="*/ 2147483647 w 2848"/>
              <a:gd name="T57" fmla="*/ 2147483647 h 2952"/>
              <a:gd name="T58" fmla="*/ 2147483647 w 2848"/>
              <a:gd name="T59" fmla="*/ 2147483647 h 29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848"/>
              <a:gd name="T91" fmla="*/ 0 h 2952"/>
              <a:gd name="T92" fmla="*/ 2848 w 2848"/>
              <a:gd name="T93" fmla="*/ 2952 h 29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848" h="2952">
                <a:moveTo>
                  <a:pt x="544" y="0"/>
                </a:moveTo>
                <a:cubicBezTo>
                  <a:pt x="692" y="16"/>
                  <a:pt x="840" y="32"/>
                  <a:pt x="976" y="96"/>
                </a:cubicBezTo>
                <a:cubicBezTo>
                  <a:pt x="1112" y="160"/>
                  <a:pt x="1264" y="256"/>
                  <a:pt x="1360" y="384"/>
                </a:cubicBezTo>
                <a:cubicBezTo>
                  <a:pt x="1456" y="512"/>
                  <a:pt x="1520" y="640"/>
                  <a:pt x="1552" y="864"/>
                </a:cubicBezTo>
                <a:cubicBezTo>
                  <a:pt x="1584" y="1088"/>
                  <a:pt x="1776" y="1520"/>
                  <a:pt x="1552" y="1728"/>
                </a:cubicBezTo>
                <a:cubicBezTo>
                  <a:pt x="1328" y="1936"/>
                  <a:pt x="416" y="1960"/>
                  <a:pt x="208" y="2112"/>
                </a:cubicBezTo>
                <a:cubicBezTo>
                  <a:pt x="0" y="2264"/>
                  <a:pt x="232" y="2600"/>
                  <a:pt x="304" y="2640"/>
                </a:cubicBezTo>
                <a:cubicBezTo>
                  <a:pt x="376" y="2680"/>
                  <a:pt x="568" y="2368"/>
                  <a:pt x="640" y="2352"/>
                </a:cubicBezTo>
                <a:cubicBezTo>
                  <a:pt x="712" y="2336"/>
                  <a:pt x="712" y="2552"/>
                  <a:pt x="736" y="2544"/>
                </a:cubicBezTo>
                <a:cubicBezTo>
                  <a:pt x="760" y="2536"/>
                  <a:pt x="648" y="2392"/>
                  <a:pt x="784" y="2304"/>
                </a:cubicBezTo>
                <a:cubicBezTo>
                  <a:pt x="920" y="2216"/>
                  <a:pt x="1544" y="1952"/>
                  <a:pt x="1552" y="2016"/>
                </a:cubicBezTo>
                <a:cubicBezTo>
                  <a:pt x="1560" y="2080"/>
                  <a:pt x="880" y="2560"/>
                  <a:pt x="832" y="2688"/>
                </a:cubicBezTo>
                <a:cubicBezTo>
                  <a:pt x="784" y="2816"/>
                  <a:pt x="1160" y="2832"/>
                  <a:pt x="1264" y="2784"/>
                </a:cubicBezTo>
                <a:cubicBezTo>
                  <a:pt x="1368" y="2736"/>
                  <a:pt x="1416" y="2424"/>
                  <a:pt x="1456" y="2400"/>
                </a:cubicBezTo>
                <a:cubicBezTo>
                  <a:pt x="1496" y="2376"/>
                  <a:pt x="1488" y="2656"/>
                  <a:pt x="1504" y="2640"/>
                </a:cubicBezTo>
                <a:cubicBezTo>
                  <a:pt x="1520" y="2624"/>
                  <a:pt x="1488" y="2432"/>
                  <a:pt x="1552" y="2304"/>
                </a:cubicBezTo>
                <a:cubicBezTo>
                  <a:pt x="1616" y="2176"/>
                  <a:pt x="1848" y="1872"/>
                  <a:pt x="1888" y="1872"/>
                </a:cubicBezTo>
                <a:cubicBezTo>
                  <a:pt x="1928" y="1872"/>
                  <a:pt x="1816" y="2176"/>
                  <a:pt x="1792" y="2304"/>
                </a:cubicBezTo>
                <a:cubicBezTo>
                  <a:pt x="1768" y="2432"/>
                  <a:pt x="1728" y="2608"/>
                  <a:pt x="1744" y="2640"/>
                </a:cubicBezTo>
                <a:cubicBezTo>
                  <a:pt x="1760" y="2672"/>
                  <a:pt x="1864" y="2472"/>
                  <a:pt x="1888" y="2496"/>
                </a:cubicBezTo>
                <a:cubicBezTo>
                  <a:pt x="1912" y="2520"/>
                  <a:pt x="1848" y="2736"/>
                  <a:pt x="1888" y="2784"/>
                </a:cubicBezTo>
                <a:cubicBezTo>
                  <a:pt x="1928" y="2832"/>
                  <a:pt x="2088" y="2952"/>
                  <a:pt x="2128" y="2784"/>
                </a:cubicBezTo>
                <a:cubicBezTo>
                  <a:pt x="2168" y="2616"/>
                  <a:pt x="2096" y="1832"/>
                  <a:pt x="2128" y="1776"/>
                </a:cubicBezTo>
                <a:cubicBezTo>
                  <a:pt x="2160" y="1720"/>
                  <a:pt x="2312" y="2328"/>
                  <a:pt x="2320" y="2448"/>
                </a:cubicBezTo>
                <a:cubicBezTo>
                  <a:pt x="2328" y="2568"/>
                  <a:pt x="2184" y="2472"/>
                  <a:pt x="2176" y="2496"/>
                </a:cubicBezTo>
                <a:cubicBezTo>
                  <a:pt x="2168" y="2520"/>
                  <a:pt x="2240" y="2568"/>
                  <a:pt x="2272" y="2592"/>
                </a:cubicBezTo>
                <a:cubicBezTo>
                  <a:pt x="2304" y="2616"/>
                  <a:pt x="2336" y="2600"/>
                  <a:pt x="2368" y="2640"/>
                </a:cubicBezTo>
                <a:cubicBezTo>
                  <a:pt x="2400" y="2680"/>
                  <a:pt x="2400" y="2800"/>
                  <a:pt x="2464" y="2832"/>
                </a:cubicBezTo>
                <a:cubicBezTo>
                  <a:pt x="2528" y="2864"/>
                  <a:pt x="2688" y="2840"/>
                  <a:pt x="2752" y="2832"/>
                </a:cubicBezTo>
                <a:cubicBezTo>
                  <a:pt x="2816" y="2824"/>
                  <a:pt x="2832" y="2804"/>
                  <a:pt x="2848" y="2784"/>
                </a:cubicBezTo>
              </a:path>
            </a:pathLst>
          </a:cu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0" y="1645920"/>
            <a:ext cx="3048000" cy="128016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 anchor="ctr"/>
          <a:lstStyle/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Mọi gia đình sống no đủ</a:t>
            </a:r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7193280" y="548640"/>
            <a:ext cx="2804160" cy="128016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 anchor="ctr"/>
          <a:lstStyle/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Gia đình hạnh phúc</a:t>
            </a:r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12435840" y="548640"/>
            <a:ext cx="2682240" cy="146875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30622" tIns="65311" rIns="130622" bIns="65311" anchor="ctr"/>
          <a:lstStyle/>
          <a:p>
            <a:pPr algn="ctr" eaLnBrk="1" hangingPunct="1"/>
            <a:r>
              <a:rPr lang="en-US" altLang="en-US" b="1" dirty="0" err="1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Giảm</a:t>
            </a:r>
            <a:r>
              <a:rPr lang="en-US" altLang="en-US" b="1" dirty="0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đi</a:t>
            </a:r>
            <a:r>
              <a:rPr lang="en-US" altLang="en-US" b="1" dirty="0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trẻ</a:t>
            </a:r>
            <a:r>
              <a:rPr lang="en-US" altLang="en-US" b="1" dirty="0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bị</a:t>
            </a:r>
            <a:r>
              <a:rPr lang="en-US" altLang="en-US" b="1" dirty="0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tàn</a:t>
            </a:r>
            <a:r>
              <a:rPr lang="en-US" altLang="en-US" b="1" dirty="0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tật</a:t>
            </a:r>
            <a:endParaRPr lang="en-US" altLang="en-US" b="1" dirty="0">
              <a:solidFill>
                <a:srgbClr val="0000FF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438400" y="5760720"/>
            <a:ext cx="1950720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8682" name="Freeform 10"/>
          <p:cNvSpPr>
            <a:spLocks/>
          </p:cNvSpPr>
          <p:nvPr/>
        </p:nvSpPr>
        <p:spPr bwMode="auto">
          <a:xfrm>
            <a:off x="3616960" y="2560320"/>
            <a:ext cx="3413760" cy="3413760"/>
          </a:xfrm>
          <a:custGeom>
            <a:avLst/>
            <a:gdLst>
              <a:gd name="T0" fmla="*/ 2147483647 w 1344"/>
              <a:gd name="T1" fmla="*/ 2147483647 h 1792"/>
              <a:gd name="T2" fmla="*/ 2147483647 w 1344"/>
              <a:gd name="T3" fmla="*/ 2147483647 h 1792"/>
              <a:gd name="T4" fmla="*/ 2147483647 w 1344"/>
              <a:gd name="T5" fmla="*/ 2147483647 h 1792"/>
              <a:gd name="T6" fmla="*/ 2147483647 w 1344"/>
              <a:gd name="T7" fmla="*/ 2147483647 h 1792"/>
              <a:gd name="T8" fmla="*/ 2147483647 w 1344"/>
              <a:gd name="T9" fmla="*/ 2147483647 h 1792"/>
              <a:gd name="T10" fmla="*/ 2147483647 w 1344"/>
              <a:gd name="T11" fmla="*/ 2147483647 h 1792"/>
              <a:gd name="T12" fmla="*/ 2147483647 w 1344"/>
              <a:gd name="T13" fmla="*/ 2147483647 h 1792"/>
              <a:gd name="T14" fmla="*/ 2147483647 w 1344"/>
              <a:gd name="T15" fmla="*/ 2147483647 h 1792"/>
              <a:gd name="T16" fmla="*/ 2147483647 w 1344"/>
              <a:gd name="T17" fmla="*/ 2147483647 h 17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44"/>
              <a:gd name="T28" fmla="*/ 0 h 1792"/>
              <a:gd name="T29" fmla="*/ 1344 w 1344"/>
              <a:gd name="T30" fmla="*/ 1792 h 17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44" h="1792">
                <a:moveTo>
                  <a:pt x="160" y="144"/>
                </a:moveTo>
                <a:cubicBezTo>
                  <a:pt x="200" y="136"/>
                  <a:pt x="320" y="168"/>
                  <a:pt x="400" y="192"/>
                </a:cubicBezTo>
                <a:cubicBezTo>
                  <a:pt x="480" y="216"/>
                  <a:pt x="576" y="248"/>
                  <a:pt x="640" y="288"/>
                </a:cubicBezTo>
                <a:cubicBezTo>
                  <a:pt x="704" y="328"/>
                  <a:pt x="728" y="376"/>
                  <a:pt x="784" y="432"/>
                </a:cubicBezTo>
                <a:cubicBezTo>
                  <a:pt x="840" y="488"/>
                  <a:pt x="904" y="448"/>
                  <a:pt x="976" y="624"/>
                </a:cubicBezTo>
                <a:cubicBezTo>
                  <a:pt x="1048" y="800"/>
                  <a:pt x="1184" y="1328"/>
                  <a:pt x="1216" y="1488"/>
                </a:cubicBezTo>
                <a:cubicBezTo>
                  <a:pt x="1248" y="1648"/>
                  <a:pt x="1344" y="1792"/>
                  <a:pt x="1168" y="1584"/>
                </a:cubicBezTo>
                <a:cubicBezTo>
                  <a:pt x="992" y="1376"/>
                  <a:pt x="320" y="480"/>
                  <a:pt x="160" y="240"/>
                </a:cubicBezTo>
                <a:cubicBezTo>
                  <a:pt x="0" y="0"/>
                  <a:pt x="120" y="152"/>
                  <a:pt x="160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V="1">
            <a:off x="1950720" y="5943600"/>
            <a:ext cx="12070080" cy="914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1828800" y="365760"/>
            <a:ext cx="2682240" cy="12801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0622" tIns="65311" rIns="130622" bIns="65311" anchor="ctr"/>
          <a:lstStyle/>
          <a:p>
            <a:pPr algn="ctr" eaLnBrk="1" hangingPunct="1"/>
            <a:r>
              <a:rPr lang="en-US" altLang="en-US" b="1" dirty="0" err="1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Trẻ</a:t>
            </a:r>
            <a:r>
              <a:rPr lang="en-US" altLang="en-US" b="1" dirty="0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được</a:t>
            </a:r>
            <a:r>
              <a:rPr lang="en-US" altLang="en-US" b="1" dirty="0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vui</a:t>
            </a:r>
            <a:r>
              <a:rPr lang="en-US" altLang="en-US" b="1" dirty="0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chơi</a:t>
            </a:r>
            <a:endParaRPr lang="en-US" altLang="en-US" b="1" dirty="0">
              <a:solidFill>
                <a:srgbClr val="0000FF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4511040" y="274320"/>
            <a:ext cx="2560320" cy="128016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 anchor="ctr"/>
          <a:lstStyle/>
          <a:p>
            <a:pPr algn="ctr" eaLnBrk="1" hangingPunct="1"/>
            <a:endParaRPr lang="en-US" altLang="en-US">
              <a:solidFill>
                <a:srgbClr val="0000FF"/>
              </a:solidFill>
              <a:latin typeface="Arial Unicode MS" pitchFamily="34" charset="-128"/>
              <a:cs typeface="Arial" charset="0"/>
            </a:endParaRPr>
          </a:p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Trẻ em được đi học</a:t>
            </a:r>
          </a:p>
          <a:p>
            <a:pPr algn="ctr" eaLnBrk="1" hangingPunct="1"/>
            <a:endParaRPr lang="en-US" altLang="en-US">
              <a:solidFill>
                <a:schemeClr val="bg1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1706880" y="2834640"/>
            <a:ext cx="2682240" cy="146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30622" tIns="65311" rIns="130622" bIns="65311" anchor="ctr"/>
          <a:lstStyle/>
          <a:p>
            <a:pPr algn="ctr" eaLnBrk="1" hangingPunct="1"/>
            <a:r>
              <a:rPr lang="en-US" altLang="en-US" b="1" dirty="0" err="1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Kinh</a:t>
            </a:r>
            <a:r>
              <a:rPr lang="en-US" altLang="en-US" b="1" dirty="0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tế</a:t>
            </a:r>
            <a:r>
              <a:rPr lang="en-US" altLang="en-US" b="1" dirty="0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phát</a:t>
            </a:r>
            <a:r>
              <a:rPr lang="en-US" altLang="en-US" b="1" dirty="0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triển</a:t>
            </a:r>
            <a:endParaRPr lang="en-US" altLang="en-US" b="1" dirty="0">
              <a:solidFill>
                <a:srgbClr val="0000FF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9753600" y="0"/>
            <a:ext cx="2804160" cy="12801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0622" tIns="65311" rIns="130622" bIns="65311" anchor="ctr"/>
          <a:lstStyle/>
          <a:p>
            <a:pPr algn="ctr" eaLnBrk="1" hangingPunct="1"/>
            <a:r>
              <a:rPr lang="en-US" altLang="en-US" b="1" dirty="0" err="1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Giảm</a:t>
            </a:r>
            <a:r>
              <a:rPr lang="en-US" altLang="en-US" b="1" dirty="0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đi</a:t>
            </a:r>
            <a:r>
              <a:rPr lang="en-US" altLang="en-US" b="1" dirty="0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trẻ</a:t>
            </a:r>
            <a:r>
              <a:rPr lang="en-US" altLang="en-US" b="1" dirty="0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bị</a:t>
            </a:r>
            <a:r>
              <a:rPr lang="en-US" altLang="en-US" b="1" dirty="0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mồ</a:t>
            </a:r>
            <a:r>
              <a:rPr lang="en-US" altLang="en-US" b="1" dirty="0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côi</a:t>
            </a:r>
            <a:r>
              <a:rPr lang="en-US" altLang="en-US" dirty="0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.</a:t>
            </a:r>
          </a:p>
        </p:txBody>
      </p:sp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12070080" y="2286000"/>
            <a:ext cx="3048000" cy="12801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0622" tIns="65311" rIns="130622" bIns="65311" anchor="ctr"/>
          <a:lstStyle/>
          <a:p>
            <a:pPr algn="ctr" eaLnBrk="1" hangingPunct="1"/>
            <a:r>
              <a:rPr lang="en-US" altLang="en-US" b="1" dirty="0" err="1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người</a:t>
            </a:r>
            <a:r>
              <a:rPr lang="en-US" altLang="en-US" b="1" dirty="0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chết</a:t>
            </a:r>
            <a:r>
              <a:rPr lang="en-US" altLang="en-US" b="1" dirty="0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bị</a:t>
            </a:r>
            <a:r>
              <a:rPr lang="en-US" altLang="en-US" b="1" dirty="0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thương</a:t>
            </a:r>
            <a:r>
              <a:rPr lang="en-US" altLang="en-US" b="1" dirty="0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ít</a:t>
            </a:r>
            <a:r>
              <a:rPr lang="en-US" altLang="en-US" dirty="0">
                <a:solidFill>
                  <a:srgbClr val="0000FF"/>
                </a:solidFill>
                <a:latin typeface="Arial Unicode MS" pitchFamily="34" charset="-128"/>
                <a:cs typeface="Arial" charset="0"/>
              </a:rPr>
              <a:t>.</a:t>
            </a:r>
          </a:p>
        </p:txBody>
      </p:sp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10657840" y="3474720"/>
            <a:ext cx="2682240" cy="128016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 anchor="ctr"/>
          <a:lstStyle/>
          <a:p>
            <a:pPr algn="ctr" eaLnBrk="1" hangingPunct="1"/>
            <a:endParaRPr lang="en-US" altLang="en-US">
              <a:solidFill>
                <a:srgbClr val="0000FF"/>
              </a:solidFill>
              <a:latin typeface="Arial Unicode MS" pitchFamily="34" charset="-128"/>
              <a:cs typeface="Arial" charset="0"/>
            </a:endParaRPr>
          </a:p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Không có chiến tranh</a:t>
            </a:r>
          </a:p>
          <a:p>
            <a:pPr algn="ctr" eaLnBrk="1" hangingPunct="1"/>
            <a:endParaRPr lang="en-US" altLang="en-US">
              <a:solidFill>
                <a:schemeClr val="bg1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28690" name="Freeform 18"/>
          <p:cNvSpPr>
            <a:spLocks/>
          </p:cNvSpPr>
          <p:nvPr/>
        </p:nvSpPr>
        <p:spPr bwMode="auto">
          <a:xfrm>
            <a:off x="3596640" y="2316480"/>
            <a:ext cx="3657600" cy="3489960"/>
          </a:xfrm>
          <a:custGeom>
            <a:avLst/>
            <a:gdLst>
              <a:gd name="T0" fmla="*/ 2147483647 w 1440"/>
              <a:gd name="T1" fmla="*/ 2147483647 h 1832"/>
              <a:gd name="T2" fmla="*/ 2147483647 w 1440"/>
              <a:gd name="T3" fmla="*/ 2147483647 h 1832"/>
              <a:gd name="T4" fmla="*/ 2147483647 w 1440"/>
              <a:gd name="T5" fmla="*/ 2147483647 h 1832"/>
              <a:gd name="T6" fmla="*/ 2147483647 w 1440"/>
              <a:gd name="T7" fmla="*/ 2147483647 h 1832"/>
              <a:gd name="T8" fmla="*/ 2147483647 w 1440"/>
              <a:gd name="T9" fmla="*/ 2147483647 h 1832"/>
              <a:gd name="T10" fmla="*/ 2147483647 w 1440"/>
              <a:gd name="T11" fmla="*/ 2147483647 h 1832"/>
              <a:gd name="T12" fmla="*/ 2147483647 w 1440"/>
              <a:gd name="T13" fmla="*/ 2147483647 h 1832"/>
              <a:gd name="T14" fmla="*/ 2147483647 w 1440"/>
              <a:gd name="T15" fmla="*/ 2147483647 h 1832"/>
              <a:gd name="T16" fmla="*/ 2147483647 w 1440"/>
              <a:gd name="T17" fmla="*/ 2147483647 h 18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40"/>
              <a:gd name="T28" fmla="*/ 0 h 1832"/>
              <a:gd name="T29" fmla="*/ 1440 w 1440"/>
              <a:gd name="T30" fmla="*/ 1832 h 18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40" h="1832">
                <a:moveTo>
                  <a:pt x="168" y="224"/>
                </a:moveTo>
                <a:cubicBezTo>
                  <a:pt x="0" y="0"/>
                  <a:pt x="208" y="256"/>
                  <a:pt x="264" y="272"/>
                </a:cubicBezTo>
                <a:cubicBezTo>
                  <a:pt x="320" y="288"/>
                  <a:pt x="424" y="288"/>
                  <a:pt x="504" y="320"/>
                </a:cubicBezTo>
                <a:cubicBezTo>
                  <a:pt x="584" y="352"/>
                  <a:pt x="664" y="408"/>
                  <a:pt x="744" y="464"/>
                </a:cubicBezTo>
                <a:cubicBezTo>
                  <a:pt x="824" y="520"/>
                  <a:pt x="912" y="544"/>
                  <a:pt x="984" y="656"/>
                </a:cubicBezTo>
                <a:cubicBezTo>
                  <a:pt x="1056" y="768"/>
                  <a:pt x="1136" y="992"/>
                  <a:pt x="1176" y="1136"/>
                </a:cubicBezTo>
                <a:cubicBezTo>
                  <a:pt x="1216" y="1280"/>
                  <a:pt x="1208" y="1440"/>
                  <a:pt x="1224" y="1520"/>
                </a:cubicBezTo>
                <a:cubicBezTo>
                  <a:pt x="1240" y="1600"/>
                  <a:pt x="1440" y="1832"/>
                  <a:pt x="1272" y="1616"/>
                </a:cubicBezTo>
                <a:cubicBezTo>
                  <a:pt x="1104" y="1400"/>
                  <a:pt x="336" y="448"/>
                  <a:pt x="168" y="2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6949440" y="3291840"/>
            <a:ext cx="1706880" cy="300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400" b="1">
              <a:solidFill>
                <a:srgbClr val="FF3300"/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400" b="1">
                <a:solidFill>
                  <a:srgbClr val="FF3300"/>
                </a:solidFill>
                <a:cs typeface="Arial" charset="0"/>
              </a:rPr>
              <a:t>HÒA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400" b="1">
                <a:solidFill>
                  <a:srgbClr val="FF3300"/>
                </a:solidFill>
                <a:cs typeface="Arial" charset="0"/>
              </a:rPr>
              <a:t>BÌNH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4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 rot="1514214">
            <a:off x="8829040" y="6597936"/>
            <a:ext cx="3901440" cy="48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300" b="1" i="1">
                <a:solidFill>
                  <a:schemeClr val="tx1"/>
                </a:solidFill>
                <a:latin typeface="Arial Unicode MS" pitchFamily="34" charset="-128"/>
                <a:cs typeface="Arial" charset="0"/>
              </a:rPr>
              <a:t>Phản đối chiến tranh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 rot="-1467583">
            <a:off x="2677160" y="6380766"/>
            <a:ext cx="5621021" cy="48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300" b="1" i="1">
                <a:solidFill>
                  <a:schemeClr val="tx1"/>
                </a:solidFill>
                <a:latin typeface="Arial Unicode MS" pitchFamily="34" charset="-128"/>
                <a:cs typeface="Arial" charset="0"/>
              </a:rPr>
              <a:t>Không cỗ vũ các trò chơi bạo lực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 rot="7993624">
            <a:off x="4795520" y="6300948"/>
            <a:ext cx="411480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130622" tIns="65311" rIns="130622" bIns="65311">
            <a:spAutoFit/>
          </a:bodyPr>
          <a:lstStyle>
            <a:lvl1pPr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300" b="1" i="1">
                <a:solidFill>
                  <a:srgbClr val="CC0000"/>
                </a:solidFill>
                <a:latin typeface="Arial Unicode MS" pitchFamily="34" charset="-128"/>
                <a:cs typeface="Arial" charset="0"/>
              </a:rPr>
              <a:t>Biết đối thoại và cùng làm việc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 rot="4192319">
            <a:off x="7346316" y="6866734"/>
            <a:ext cx="286893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300" b="1">
                <a:solidFill>
                  <a:srgbClr val="CC0000"/>
                </a:solidFill>
                <a:latin typeface="Arial Unicode MS" pitchFamily="34" charset="-128"/>
                <a:cs typeface="Arial" charset="0"/>
              </a:rPr>
              <a:t>Ủng hộ nạn nhân chiến tranh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 rot="-5212332">
            <a:off x="6515737" y="6710524"/>
            <a:ext cx="219837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300" b="1" i="1">
                <a:latin typeface="Arial Unicode MS" pitchFamily="34" charset="-128"/>
                <a:cs typeface="Arial" charset="0"/>
              </a:rPr>
              <a:t>Giao lưu với bạn bè thế giới</a:t>
            </a:r>
          </a:p>
        </p:txBody>
      </p:sp>
    </p:spTree>
    <p:extLst>
      <p:ext uri="{BB962C8B-B14F-4D97-AF65-F5344CB8AC3E}">
        <p14:creationId xmlns:p14="http://schemas.microsoft.com/office/powerpoint/2010/main" val="400493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84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  <p:bldP spid="18440" grpId="0" animBg="1"/>
      <p:bldP spid="18444" grpId="0" animBg="1"/>
      <p:bldP spid="18445" grpId="0" animBg="1"/>
      <p:bldP spid="18446" grpId="0" animBg="1"/>
      <p:bldP spid="18447" grpId="0" animBg="1"/>
      <p:bldP spid="18448" grpId="0" animBg="1"/>
      <p:bldP spid="18449" grpId="0" animBg="1"/>
      <p:bldP spid="18452" grpId="0"/>
      <p:bldP spid="18454" grpId="0"/>
      <p:bldP spid="184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341120" y="2639258"/>
            <a:ext cx="125577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600" b="1" dirty="0"/>
              <a:t>HĐ 3: </a:t>
            </a:r>
            <a:r>
              <a:rPr lang="vi-VN" altLang="en-US" sz="4600" b="1" dirty="0"/>
              <a:t>Triển lãm nhỏ về chủ đề em yêu Hòa Bình</a:t>
            </a:r>
            <a:endParaRPr lang="en-US" altLang="en-US" sz="46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383582" y="291466"/>
            <a:ext cx="7855617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dirty="0" err="1">
                <a:latin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hai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</a:rPr>
              <a:t>29 </a:t>
            </a:r>
            <a:r>
              <a:rPr lang="en-US" sz="4000" dirty="0" err="1">
                <a:latin typeface="Times New Roman" pitchFamily="18" charset="0"/>
              </a:rPr>
              <a:t>tháng</a:t>
            </a:r>
            <a:r>
              <a:rPr lang="en-US" sz="4000" dirty="0">
                <a:latin typeface="Times New Roman" pitchFamily="18" charset="0"/>
              </a:rPr>
              <a:t> 3 </a:t>
            </a:r>
            <a:r>
              <a:rPr lang="en-US" sz="4000" dirty="0" err="1">
                <a:latin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</a:rPr>
              <a:t> 2021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28040" y="1005840"/>
            <a:ext cx="2267549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u="sng" dirty="0" err="1">
                <a:latin typeface="Times New Roman" pitchFamily="18" charset="0"/>
              </a:rPr>
              <a:t>Đạo</a:t>
            </a:r>
            <a:r>
              <a:rPr lang="en-US" sz="4000" u="sng" dirty="0">
                <a:latin typeface="Times New Roman" pitchFamily="18" charset="0"/>
              </a:rPr>
              <a:t> </a:t>
            </a:r>
            <a:r>
              <a:rPr lang="en-US" sz="4000" u="sng" dirty="0" err="1">
                <a:latin typeface="Times New Roman" pitchFamily="18" charset="0"/>
              </a:rPr>
              <a:t>đức</a:t>
            </a:r>
            <a:r>
              <a:rPr lang="en-US" sz="4000" u="sng" dirty="0">
                <a:latin typeface="Times New Roman" pitchFamily="18" charset="0"/>
              </a:rPr>
              <a:t>:</a:t>
            </a:r>
            <a:endParaRPr lang="en-US" sz="4000" u="sng" dirty="0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57600" y="1005840"/>
            <a:ext cx="5553705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hòa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bình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(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2)</a:t>
            </a:r>
            <a:endParaRPr lang="en-US" sz="4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87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11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630400" cy="821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CHUNG EM CAN HOA BINH CAT LAN 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63840"/>
            <a:ext cx="487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IMG_11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60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8" name="AutoShape 10"/>
          <p:cNvSpPr>
            <a:spLocks noChangeArrowheads="1"/>
          </p:cNvSpPr>
          <p:nvPr/>
        </p:nvSpPr>
        <p:spPr bwMode="auto">
          <a:xfrm>
            <a:off x="480061" y="6035040"/>
            <a:ext cx="14264640" cy="2194560"/>
          </a:xfrm>
          <a:prstGeom prst="cloudCallout">
            <a:avLst>
              <a:gd name="adj1" fmla="val -15454"/>
              <a:gd name="adj2" fmla="val 4254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pPr algn="ctr" eaLnBrk="1" hangingPunct="1"/>
            <a:r>
              <a:rPr lang="vi-VN" altLang="en-US" sz="4000" b="1"/>
              <a:t>Các nhóm giới thiệu tranh vẽ của mình theo chủ đề “Em yêu Hòa Bình”</a:t>
            </a:r>
            <a:r>
              <a:rPr lang="en-US" altLang="en-US" sz="4000" b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065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86" fill="hold"/>
                                        <p:tgtEl>
                                          <p:spTgt spid="737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xit" presetSubtype="1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0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30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xit" presetSubtype="12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4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xit" presetSubtype="12" fill="hold" nodeType="withEffect">
                                  <p:stCondLst>
                                    <p:cond delay="45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45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35"/>
                </p:tgtEl>
              </p:cMediaNode>
            </p:audio>
          </p:childTnLst>
        </p:cTn>
      </p:par>
    </p:tnLst>
    <p:bldLst>
      <p:bldP spid="737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11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630400" cy="821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CHUNG EM CAN HOA BINH CAT LAN 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63840"/>
            <a:ext cx="487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2" descr="IMG_11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WordArt 13"/>
          <p:cNvSpPr>
            <a:spLocks noChangeArrowheads="1" noChangeShapeType="1" noTextEdit="1"/>
          </p:cNvSpPr>
          <p:nvPr/>
        </p:nvSpPr>
        <p:spPr bwMode="auto">
          <a:xfrm>
            <a:off x="1219200" y="6858000"/>
            <a:ext cx="12192000" cy="137160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400" b="1" kern="10" spc="686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FF33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rPr>
              <a:t>Trình bày những bài hát, bài thơ về chủ đề “Em yêu Hòa Bình”</a:t>
            </a:r>
            <a:endParaRPr lang="en-US" sz="3400" b="1" kern="10" spc="686">
              <a:ln w="9525">
                <a:solidFill>
                  <a:srgbClr val="CC0000"/>
                </a:solidFill>
                <a:round/>
                <a:headEnd/>
                <a:tailEnd/>
              </a:ln>
              <a:solidFill>
                <a:srgbClr val="CCFF33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107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86" fill="hold"/>
                                        <p:tgtEl>
                                          <p:spTgt spid="378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xit" presetSubtype="1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0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30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xit" presetSubtype="12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4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xit" presetSubtype="12" fill="hold" nodeType="withEffect">
                                  <p:stCondLst>
                                    <p:cond delay="45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45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83582" y="291466"/>
            <a:ext cx="7855617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dirty="0" err="1">
                <a:latin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hai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</a:rPr>
              <a:t>29 </a:t>
            </a:r>
            <a:r>
              <a:rPr lang="en-US" sz="4000" dirty="0" err="1">
                <a:latin typeface="Times New Roman" pitchFamily="18" charset="0"/>
              </a:rPr>
              <a:t>tháng</a:t>
            </a:r>
            <a:r>
              <a:rPr lang="en-US" sz="4000" dirty="0">
                <a:latin typeface="Times New Roman" pitchFamily="18" charset="0"/>
              </a:rPr>
              <a:t> 3 </a:t>
            </a:r>
            <a:r>
              <a:rPr lang="en-US" sz="4000" dirty="0" err="1">
                <a:latin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</a:rPr>
              <a:t> 2021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8040" y="1005840"/>
            <a:ext cx="2267549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u="sng" dirty="0" err="1">
                <a:latin typeface="Times New Roman" pitchFamily="18" charset="0"/>
              </a:rPr>
              <a:t>Đạo</a:t>
            </a:r>
            <a:r>
              <a:rPr lang="en-US" sz="4000" u="sng" dirty="0">
                <a:latin typeface="Times New Roman" pitchFamily="18" charset="0"/>
              </a:rPr>
              <a:t> </a:t>
            </a:r>
            <a:r>
              <a:rPr lang="en-US" sz="4000" u="sng" dirty="0" err="1">
                <a:latin typeface="Times New Roman" pitchFamily="18" charset="0"/>
              </a:rPr>
              <a:t>đức</a:t>
            </a:r>
            <a:r>
              <a:rPr lang="en-US" sz="4000" u="sng" dirty="0">
                <a:latin typeface="Times New Roman" pitchFamily="18" charset="0"/>
              </a:rPr>
              <a:t>:</a:t>
            </a:r>
            <a:endParaRPr lang="en-US" sz="4000" u="sng" dirty="0">
              <a:latin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657600" y="1005840"/>
            <a:ext cx="5553705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hòa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bình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(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2)</a:t>
            </a:r>
            <a:endParaRPr lang="en-US" sz="4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3291840"/>
            <a:ext cx="13655040" cy="36023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hangingPunct="1"/>
            <a:r>
              <a:rPr lang="vi-VN" altLang="en-US" sz="6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 em có quyền được sống trong hòa bình và có trách nhiệm tham gia các hoạt động bảo vệ hòa bình phù hợp với khả năng.</a:t>
            </a:r>
            <a:endParaRPr lang="en-US" altLang="en-US" sz="63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946915" y="2259497"/>
            <a:ext cx="3088286" cy="100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5700" dirty="0" err="1">
                <a:solidFill>
                  <a:srgbClr val="FF0000"/>
                </a:solidFill>
                <a:latin typeface="Times New Roman" pitchFamily="18" charset="0"/>
              </a:rPr>
              <a:t>Ghi</a:t>
            </a:r>
            <a:r>
              <a:rPr lang="en-US" sz="5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700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5700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57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0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3200"/>
            <a:ext cx="13289280" cy="1371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vi-VN" sz="7700" dirty="0">
                <a:solidFill>
                  <a:srgbClr val="FF0000"/>
                </a:solidFill>
                <a:cs typeface="Times New Roman" pitchFamily="18" charset="0"/>
              </a:rPr>
              <a:t>Dặn dò</a:t>
            </a:r>
            <a:r>
              <a:rPr lang="en-US" sz="7700" dirty="0">
                <a:solidFill>
                  <a:srgbClr val="FF0000"/>
                </a:solidFill>
                <a:cs typeface="Times New Roman" pitchFamily="18" charset="0"/>
              </a:rPr>
              <a:t>:</a:t>
            </a:r>
            <a:endParaRPr lang="en-US" sz="7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75360" y="4150994"/>
            <a:ext cx="13167360" cy="2707006"/>
          </a:xfrm>
        </p:spPr>
        <p:txBody>
          <a:bodyPr/>
          <a:lstStyle/>
          <a:p>
            <a:pPr algn="ctr" eaLnBrk="1" hangingPunct="1"/>
            <a:r>
              <a:rPr lang="vi-VN" altLang="en-US" sz="6300" dirty="0">
                <a:solidFill>
                  <a:srgbClr val="0070C0"/>
                </a:solidFill>
                <a:latin typeface="+mj-lt"/>
              </a:rPr>
              <a:t>Chuẩn bị bài “ Ôn tập” </a:t>
            </a:r>
          </a:p>
          <a:p>
            <a:pPr eaLnBrk="1" hangingPunct="1"/>
            <a:endParaRPr lang="vi-VN" altLang="en-US" sz="6300" dirty="0">
              <a:solidFill>
                <a:srgbClr val="0070C0"/>
              </a:solidFill>
              <a:latin typeface="+mj-lt"/>
            </a:endParaRPr>
          </a:p>
          <a:p>
            <a:pPr eaLnBrk="1" hangingPunct="1"/>
            <a:endParaRPr lang="vi-VN" altLang="en-US" sz="6300" dirty="0">
              <a:solidFill>
                <a:srgbClr val="0070C0"/>
              </a:solidFill>
              <a:latin typeface="+mj-lt"/>
            </a:endParaRPr>
          </a:p>
          <a:p>
            <a:pPr eaLnBrk="1" hangingPunct="1"/>
            <a:endParaRPr lang="vi-VN" altLang="en-US" sz="6300" dirty="0">
              <a:solidFill>
                <a:srgbClr val="0070C0"/>
              </a:solidFill>
              <a:latin typeface="+mj-lt"/>
            </a:endParaRPr>
          </a:p>
          <a:p>
            <a:pPr eaLnBrk="1" hangingPunct="1"/>
            <a:endParaRPr lang="vi-VN" altLang="en-US" sz="6300" dirty="0">
              <a:solidFill>
                <a:srgbClr val="0070C0"/>
              </a:solidFill>
              <a:latin typeface="+mj-lt"/>
            </a:endParaRPr>
          </a:p>
          <a:p>
            <a:pPr eaLnBrk="1" hangingPunct="1"/>
            <a:endParaRPr lang="vi-VN" altLang="en-US" sz="6300" dirty="0">
              <a:solidFill>
                <a:srgbClr val="0070C0"/>
              </a:solidFill>
              <a:latin typeface="+mj-lt"/>
            </a:endParaRPr>
          </a:p>
          <a:p>
            <a:pPr eaLnBrk="1" hangingPunct="1"/>
            <a:endParaRPr lang="vi-VN" altLang="en-US" sz="6300" dirty="0">
              <a:solidFill>
                <a:srgbClr val="0070C0"/>
              </a:solidFill>
              <a:latin typeface="+mj-lt"/>
            </a:endParaRPr>
          </a:p>
          <a:p>
            <a:pPr eaLnBrk="1" hangingPunct="1"/>
            <a:endParaRPr lang="vi-VN" altLang="en-US" sz="6300" dirty="0">
              <a:solidFill>
                <a:srgbClr val="0070C0"/>
              </a:solidFill>
              <a:latin typeface="+mj-lt"/>
            </a:endParaRPr>
          </a:p>
          <a:p>
            <a:pPr eaLnBrk="1" hangingPunct="1"/>
            <a:endParaRPr lang="vi-VN" altLang="en-US" sz="6300" dirty="0">
              <a:solidFill>
                <a:srgbClr val="0070C0"/>
              </a:solidFill>
              <a:latin typeface="+mj-lt"/>
            </a:endParaRPr>
          </a:p>
          <a:p>
            <a:pPr eaLnBrk="1" hangingPunct="1"/>
            <a:endParaRPr lang="vi-VN" altLang="en-US" sz="6300" dirty="0">
              <a:solidFill>
                <a:srgbClr val="0070C0"/>
              </a:solidFill>
              <a:latin typeface="+mj-lt"/>
            </a:endParaRPr>
          </a:p>
          <a:p>
            <a:pPr eaLnBrk="1" hangingPunct="1"/>
            <a:endParaRPr lang="vi-VN" altLang="en-US" sz="6300" dirty="0">
              <a:solidFill>
                <a:srgbClr val="0070C0"/>
              </a:solidFill>
              <a:latin typeface="+mj-lt"/>
            </a:endParaRPr>
          </a:p>
          <a:p>
            <a:pPr eaLnBrk="1" hangingPunct="1"/>
            <a:endParaRPr lang="vi-VN" altLang="en-US" sz="6300" dirty="0">
              <a:solidFill>
                <a:srgbClr val="0070C0"/>
              </a:solidFill>
              <a:latin typeface="+mj-lt"/>
            </a:endParaRPr>
          </a:p>
          <a:p>
            <a:pPr eaLnBrk="1" hangingPunct="1"/>
            <a:endParaRPr lang="vi-VN" altLang="en-US" sz="6300" dirty="0">
              <a:solidFill>
                <a:srgbClr val="0070C0"/>
              </a:solidFill>
              <a:latin typeface="+mj-lt"/>
            </a:endParaRPr>
          </a:p>
          <a:p>
            <a:pPr eaLnBrk="1" hangingPunct="1"/>
            <a:endParaRPr lang="vi-VN" altLang="en-US" sz="6300" dirty="0">
              <a:solidFill>
                <a:srgbClr val="0070C0"/>
              </a:solidFill>
              <a:latin typeface="+mj-lt"/>
            </a:endParaRPr>
          </a:p>
          <a:p>
            <a:pPr eaLnBrk="1" hangingPunct="1"/>
            <a:endParaRPr lang="vi-VN" altLang="en-US" sz="6300" dirty="0">
              <a:solidFill>
                <a:srgbClr val="0070C0"/>
              </a:solidFill>
              <a:latin typeface="+mj-lt"/>
            </a:endParaRPr>
          </a:p>
          <a:p>
            <a:pPr eaLnBrk="1" hangingPunct="1"/>
            <a:endParaRPr lang="vi-VN" altLang="en-US" sz="6300" dirty="0">
              <a:solidFill>
                <a:srgbClr val="0070C0"/>
              </a:solidFill>
              <a:latin typeface="+mj-lt"/>
            </a:endParaRPr>
          </a:p>
          <a:p>
            <a:pPr eaLnBrk="1" hangingPunct="1"/>
            <a:endParaRPr lang="vi-VN" altLang="en-US" sz="6300" dirty="0">
              <a:solidFill>
                <a:srgbClr val="0070C0"/>
              </a:solidFill>
              <a:latin typeface="+mj-lt"/>
            </a:endParaRPr>
          </a:p>
          <a:p>
            <a:pPr eaLnBrk="1" hangingPunct="1"/>
            <a:endParaRPr lang="vi-VN" altLang="en-US" sz="6300" dirty="0">
              <a:solidFill>
                <a:srgbClr val="0070C0"/>
              </a:solidFill>
              <a:latin typeface="+mj-lt"/>
            </a:endParaRPr>
          </a:p>
          <a:p>
            <a:pPr eaLnBrk="1" hangingPunct="1"/>
            <a:endParaRPr lang="vi-VN" altLang="en-US" sz="63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383582" y="291466"/>
            <a:ext cx="7855617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dirty="0" err="1">
                <a:latin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hai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</a:rPr>
              <a:t>29 </a:t>
            </a:r>
            <a:r>
              <a:rPr lang="en-US" sz="4000" dirty="0" err="1">
                <a:latin typeface="Times New Roman" pitchFamily="18" charset="0"/>
              </a:rPr>
              <a:t>tháng</a:t>
            </a:r>
            <a:r>
              <a:rPr lang="en-US" sz="4000" dirty="0">
                <a:latin typeface="Times New Roman" pitchFamily="18" charset="0"/>
              </a:rPr>
              <a:t> 3 </a:t>
            </a:r>
            <a:r>
              <a:rPr lang="en-US" sz="4000" dirty="0" err="1">
                <a:latin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</a:rPr>
              <a:t> 2021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28040" y="1005840"/>
            <a:ext cx="2267549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u="sng" dirty="0" err="1">
                <a:latin typeface="Times New Roman" pitchFamily="18" charset="0"/>
              </a:rPr>
              <a:t>Đạo</a:t>
            </a:r>
            <a:r>
              <a:rPr lang="en-US" sz="4000" u="sng" dirty="0">
                <a:latin typeface="Times New Roman" pitchFamily="18" charset="0"/>
              </a:rPr>
              <a:t> </a:t>
            </a:r>
            <a:r>
              <a:rPr lang="en-US" sz="4000" u="sng" dirty="0" err="1">
                <a:latin typeface="Times New Roman" pitchFamily="18" charset="0"/>
              </a:rPr>
              <a:t>đức</a:t>
            </a:r>
            <a:r>
              <a:rPr lang="en-US" sz="4000" u="sng" dirty="0">
                <a:latin typeface="Times New Roman" pitchFamily="18" charset="0"/>
              </a:rPr>
              <a:t>:</a:t>
            </a:r>
            <a:endParaRPr lang="en-US" sz="4000" u="sng" dirty="0">
              <a:latin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657600" y="1005840"/>
            <a:ext cx="5553705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hòa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bình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(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2)</a:t>
            </a:r>
            <a:endParaRPr lang="en-US" sz="4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0760254_dienbienphu trenkhong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342238"/>
            <a:ext cx="11826240" cy="569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43840" y="7027608"/>
            <a:ext cx="13776960" cy="206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400" b="1" dirty="0" err="1">
                <a:solidFill>
                  <a:schemeClr val="tx1"/>
                </a:solidFill>
              </a:rPr>
              <a:t>Hình</a:t>
            </a:r>
            <a:r>
              <a:rPr lang="en-US" altLang="en-US" sz="3400" b="1" dirty="0">
                <a:solidFill>
                  <a:schemeClr val="tx1"/>
                </a:solidFill>
              </a:rPr>
              <a:t> </a:t>
            </a:r>
            <a:r>
              <a:rPr lang="en-US" altLang="en-US" sz="3400" b="1" dirty="0" err="1">
                <a:solidFill>
                  <a:schemeClr val="tx1"/>
                </a:solidFill>
              </a:rPr>
              <a:t>ảnh</a:t>
            </a:r>
            <a:r>
              <a:rPr lang="en-US" altLang="en-US" sz="3400" b="1" dirty="0">
                <a:solidFill>
                  <a:schemeClr val="tx1"/>
                </a:solidFill>
              </a:rPr>
              <a:t> </a:t>
            </a:r>
            <a:r>
              <a:rPr lang="en-US" altLang="en-US" sz="3400" b="1" dirty="0" err="1">
                <a:solidFill>
                  <a:schemeClr val="tx1"/>
                </a:solidFill>
              </a:rPr>
              <a:t>trận</a:t>
            </a:r>
            <a:r>
              <a:rPr lang="en-US" altLang="en-US" sz="3400" b="1" dirty="0">
                <a:solidFill>
                  <a:schemeClr val="tx1"/>
                </a:solidFill>
              </a:rPr>
              <a:t> </a:t>
            </a:r>
            <a:r>
              <a:rPr lang="en-US" altLang="en-US" sz="3400" b="1" dirty="0" err="1">
                <a:solidFill>
                  <a:schemeClr val="tx1"/>
                </a:solidFill>
              </a:rPr>
              <a:t>chiến</a:t>
            </a:r>
            <a:r>
              <a:rPr lang="en-US" altLang="en-US" sz="3400" b="1" dirty="0">
                <a:solidFill>
                  <a:schemeClr val="tx1"/>
                </a:solidFill>
              </a:rPr>
              <a:t> 12 </a:t>
            </a:r>
            <a:r>
              <a:rPr lang="en-US" altLang="en-US" sz="3400" b="1" dirty="0" err="1">
                <a:solidFill>
                  <a:schemeClr val="tx1"/>
                </a:solidFill>
              </a:rPr>
              <a:t>ngày</a:t>
            </a:r>
            <a:r>
              <a:rPr lang="en-US" altLang="en-US" sz="3400" b="1" dirty="0">
                <a:solidFill>
                  <a:schemeClr val="tx1"/>
                </a:solidFill>
              </a:rPr>
              <a:t> </a:t>
            </a:r>
            <a:r>
              <a:rPr lang="en-US" altLang="en-US" sz="3400" b="1" dirty="0" err="1">
                <a:solidFill>
                  <a:schemeClr val="tx1"/>
                </a:solidFill>
              </a:rPr>
              <a:t>đêm</a:t>
            </a:r>
            <a:r>
              <a:rPr lang="en-US" altLang="en-US" sz="3400" b="1" dirty="0">
                <a:solidFill>
                  <a:schemeClr val="tx1"/>
                </a:solidFill>
              </a:rPr>
              <a:t>, </a:t>
            </a:r>
            <a:endParaRPr lang="en-US" altLang="en-US" sz="3400" b="1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400" b="1" dirty="0" err="1">
                <a:solidFill>
                  <a:schemeClr val="tx1"/>
                </a:solidFill>
              </a:rPr>
              <a:t>Mĩ</a:t>
            </a:r>
            <a:r>
              <a:rPr lang="en-US" altLang="en-US" sz="3400" b="1" dirty="0">
                <a:solidFill>
                  <a:schemeClr val="tx1"/>
                </a:solidFill>
              </a:rPr>
              <a:t> </a:t>
            </a:r>
            <a:r>
              <a:rPr lang="en-US" altLang="en-US" sz="3400" b="1" dirty="0" err="1">
                <a:solidFill>
                  <a:schemeClr val="tx1"/>
                </a:solidFill>
              </a:rPr>
              <a:t>ném</a:t>
            </a:r>
            <a:r>
              <a:rPr lang="en-US" altLang="en-US" sz="3400" b="1" dirty="0">
                <a:solidFill>
                  <a:schemeClr val="tx1"/>
                </a:solidFill>
              </a:rPr>
              <a:t> </a:t>
            </a:r>
            <a:r>
              <a:rPr lang="en-US" altLang="en-US" sz="3400" b="1" dirty="0" err="1">
                <a:solidFill>
                  <a:schemeClr val="tx1"/>
                </a:solidFill>
              </a:rPr>
              <a:t>bom</a:t>
            </a:r>
            <a:r>
              <a:rPr lang="en-US" altLang="en-US" sz="3400" b="1" dirty="0">
                <a:solidFill>
                  <a:schemeClr val="tx1"/>
                </a:solidFill>
              </a:rPr>
              <a:t> </a:t>
            </a:r>
            <a:r>
              <a:rPr lang="en-US" altLang="en-US" sz="3400" b="1" dirty="0" err="1">
                <a:solidFill>
                  <a:schemeClr val="tx1"/>
                </a:solidFill>
              </a:rPr>
              <a:t>tàn</a:t>
            </a:r>
            <a:r>
              <a:rPr lang="en-US" altLang="en-US" sz="3400" b="1" dirty="0">
                <a:solidFill>
                  <a:schemeClr val="tx1"/>
                </a:solidFill>
              </a:rPr>
              <a:t> </a:t>
            </a:r>
            <a:r>
              <a:rPr lang="en-US" altLang="en-US" sz="3400" b="1" dirty="0" err="1">
                <a:solidFill>
                  <a:schemeClr val="tx1"/>
                </a:solidFill>
              </a:rPr>
              <a:t>phá</a:t>
            </a:r>
            <a:r>
              <a:rPr lang="en-US" altLang="en-US" sz="3400" b="1" dirty="0">
                <a:solidFill>
                  <a:schemeClr val="tx1"/>
                </a:solidFill>
              </a:rPr>
              <a:t> </a:t>
            </a:r>
            <a:r>
              <a:rPr lang="en-US" altLang="en-US" sz="3400" b="1" dirty="0" err="1">
                <a:solidFill>
                  <a:schemeClr val="tx1"/>
                </a:solidFill>
              </a:rPr>
              <a:t>thủ</a:t>
            </a:r>
            <a:r>
              <a:rPr lang="en-US" altLang="en-US" sz="3400" b="1" dirty="0">
                <a:solidFill>
                  <a:schemeClr val="tx1"/>
                </a:solidFill>
              </a:rPr>
              <a:t> </a:t>
            </a:r>
            <a:r>
              <a:rPr lang="en-US" altLang="en-US" sz="3400" b="1" dirty="0" err="1">
                <a:solidFill>
                  <a:schemeClr val="tx1"/>
                </a:solidFill>
              </a:rPr>
              <a:t>đô</a:t>
            </a:r>
            <a:r>
              <a:rPr lang="en-US" altLang="en-US" sz="3400" b="1" dirty="0">
                <a:solidFill>
                  <a:schemeClr val="tx1"/>
                </a:solidFill>
              </a:rPr>
              <a:t> </a:t>
            </a:r>
            <a:r>
              <a:rPr lang="en-US" altLang="en-US" sz="3400" b="1" dirty="0" err="1">
                <a:solidFill>
                  <a:schemeClr val="tx1"/>
                </a:solidFill>
              </a:rPr>
              <a:t>Hà</a:t>
            </a:r>
            <a:r>
              <a:rPr lang="en-US" altLang="en-US" sz="3400" b="1" dirty="0">
                <a:solidFill>
                  <a:schemeClr val="tx1"/>
                </a:solidFill>
              </a:rPr>
              <a:t> </a:t>
            </a:r>
            <a:r>
              <a:rPr lang="en-US" altLang="en-US" sz="3400" b="1" dirty="0" err="1">
                <a:solidFill>
                  <a:schemeClr val="tx1"/>
                </a:solidFill>
              </a:rPr>
              <a:t>Nội</a:t>
            </a:r>
            <a:endParaRPr lang="en-US" altLang="en-US" sz="34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400" b="1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83582" y="0"/>
            <a:ext cx="7855617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dirty="0" err="1">
                <a:latin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hai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</a:rPr>
              <a:t>29 </a:t>
            </a:r>
            <a:r>
              <a:rPr lang="en-US" sz="4000" dirty="0" err="1">
                <a:latin typeface="Times New Roman" pitchFamily="18" charset="0"/>
              </a:rPr>
              <a:t>tháng</a:t>
            </a:r>
            <a:r>
              <a:rPr lang="en-US" sz="4000" dirty="0">
                <a:latin typeface="Times New Roman" pitchFamily="18" charset="0"/>
              </a:rPr>
              <a:t> 3 </a:t>
            </a:r>
            <a:r>
              <a:rPr lang="en-US" sz="4000" dirty="0" err="1">
                <a:latin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</a:rPr>
              <a:t> 2021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8040" y="714374"/>
            <a:ext cx="2267549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u="sng" dirty="0" err="1">
                <a:latin typeface="Times New Roman" pitchFamily="18" charset="0"/>
              </a:rPr>
              <a:t>Đạo</a:t>
            </a:r>
            <a:r>
              <a:rPr lang="en-US" sz="4000" u="sng" dirty="0">
                <a:latin typeface="Times New Roman" pitchFamily="18" charset="0"/>
              </a:rPr>
              <a:t> </a:t>
            </a:r>
            <a:r>
              <a:rPr lang="en-US" sz="4000" u="sng" dirty="0" err="1">
                <a:latin typeface="Times New Roman" pitchFamily="18" charset="0"/>
              </a:rPr>
              <a:t>đức</a:t>
            </a:r>
            <a:r>
              <a:rPr lang="en-US" sz="4000" u="sng" dirty="0">
                <a:latin typeface="Times New Roman" pitchFamily="18" charset="0"/>
              </a:rPr>
              <a:t>:</a:t>
            </a:r>
            <a:endParaRPr lang="en-US" sz="4000" u="sng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8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ảnh vụ tham sats ở mĩ l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" y="457200"/>
            <a:ext cx="12801600" cy="60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463041" y="6675120"/>
            <a:ext cx="11120120" cy="136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3"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chemeClr val="tx1"/>
                </a:solidFill>
              </a:rPr>
              <a:t>Hình ảnh Cuộc thảm sát ở Mĩ Lai</a:t>
            </a:r>
          </a:p>
          <a:p>
            <a:pPr eaLnBrk="1" hangingPunct="1"/>
            <a:endParaRPr lang="en-US" altLang="en-US" sz="4000" b="1"/>
          </a:p>
        </p:txBody>
      </p:sp>
    </p:spTree>
    <p:extLst>
      <p:ext uri="{BB962C8B-B14F-4D97-AF65-F5344CB8AC3E}">
        <p14:creationId xmlns:p14="http://schemas.microsoft.com/office/powerpoint/2010/main" val="14829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2682240" y="7372351"/>
            <a:ext cx="11094720" cy="19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600" b="1">
                <a:solidFill>
                  <a:srgbClr val="002060"/>
                </a:solidFill>
              </a:rPr>
              <a:t>Mộ 10 cô gái ở ngã ba Đồng Lộc.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4600" b="1">
              <a:solidFill>
                <a:srgbClr val="002060"/>
              </a:solidFill>
            </a:endParaRPr>
          </a:p>
        </p:txBody>
      </p:sp>
      <p:pic>
        <p:nvPicPr>
          <p:cNvPr id="10243" name="Picture 4" descr="mo_10_co_gai_dong_l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722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20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images791988_hinh ảnh chất độc da 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82880"/>
            <a:ext cx="141427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194560" y="7040880"/>
            <a:ext cx="10850880" cy="136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chemeClr val="tx1"/>
                </a:solidFill>
              </a:rPr>
              <a:t>     Hình ảnh nạn nhân bị nhiễm chất độc màu da cam do chiến tranh gây ra.</a:t>
            </a:r>
          </a:p>
        </p:txBody>
      </p:sp>
    </p:spTree>
    <p:extLst>
      <p:ext uri="{BB962C8B-B14F-4D97-AF65-F5344CB8AC3E}">
        <p14:creationId xmlns:p14="http://schemas.microsoft.com/office/powerpoint/2010/main" val="263530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83582" y="291466"/>
            <a:ext cx="7855617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dirty="0" err="1">
                <a:latin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hai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</a:rPr>
              <a:t>29 </a:t>
            </a:r>
            <a:r>
              <a:rPr lang="en-US" sz="4000" dirty="0" err="1">
                <a:latin typeface="Times New Roman" pitchFamily="18" charset="0"/>
              </a:rPr>
              <a:t>tháng</a:t>
            </a:r>
            <a:r>
              <a:rPr lang="en-US" sz="4000" dirty="0">
                <a:latin typeface="Times New Roman" pitchFamily="18" charset="0"/>
              </a:rPr>
              <a:t> 3 </a:t>
            </a:r>
            <a:r>
              <a:rPr lang="en-US" sz="4000" dirty="0" err="1">
                <a:latin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</a:rPr>
              <a:t> 2021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8040" y="1005840"/>
            <a:ext cx="2267549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u="sng" dirty="0" err="1">
                <a:latin typeface="Times New Roman" pitchFamily="18" charset="0"/>
              </a:rPr>
              <a:t>Đạo</a:t>
            </a:r>
            <a:r>
              <a:rPr lang="en-US" sz="4000" u="sng" dirty="0">
                <a:latin typeface="Times New Roman" pitchFamily="18" charset="0"/>
              </a:rPr>
              <a:t> </a:t>
            </a:r>
            <a:r>
              <a:rPr lang="en-US" sz="4000" u="sng" dirty="0" err="1">
                <a:latin typeface="Times New Roman" pitchFamily="18" charset="0"/>
              </a:rPr>
              <a:t>đức</a:t>
            </a:r>
            <a:r>
              <a:rPr lang="en-US" sz="4000" u="sng" dirty="0">
                <a:latin typeface="Times New Roman" pitchFamily="18" charset="0"/>
              </a:rPr>
              <a:t>:</a:t>
            </a:r>
            <a:endParaRPr lang="en-US" sz="4000" u="sng" dirty="0">
              <a:latin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657600" y="1005840"/>
            <a:ext cx="5553705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hòa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bình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(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2)</a:t>
            </a:r>
            <a:endParaRPr lang="en-US" sz="4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023360" y="2040255"/>
            <a:ext cx="6765575" cy="91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5100" b="1" dirty="0">
                <a:solidFill>
                  <a:srgbClr val="CC0000"/>
                </a:solidFill>
                <a:latin typeface="Arial" charset="0"/>
                <a:cs typeface="Arial" charset="0"/>
              </a:rPr>
              <a:t>NỘI DUNG TIẾT HỌC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41120" y="3137534"/>
            <a:ext cx="12557760" cy="473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600" b="1" dirty="0"/>
              <a:t>HĐ 1: </a:t>
            </a:r>
            <a:r>
              <a:rPr lang="en-US" altLang="en-US" sz="4600" b="1" dirty="0" err="1"/>
              <a:t>Trưng</a:t>
            </a:r>
            <a:r>
              <a:rPr lang="en-US" altLang="en-US" sz="4600" b="1" dirty="0"/>
              <a:t> </a:t>
            </a:r>
            <a:r>
              <a:rPr lang="en-US" altLang="en-US" sz="4600" b="1" dirty="0" err="1"/>
              <a:t>bày</a:t>
            </a:r>
            <a:r>
              <a:rPr lang="en-US" altLang="en-US" sz="4600" b="1" dirty="0"/>
              <a:t> </a:t>
            </a:r>
            <a:r>
              <a:rPr lang="en-US" altLang="en-US" sz="4600" b="1" dirty="0" err="1"/>
              <a:t>và</a:t>
            </a:r>
            <a:r>
              <a:rPr lang="en-US" altLang="en-US" sz="4600" b="1" dirty="0"/>
              <a:t> </a:t>
            </a:r>
            <a:r>
              <a:rPr lang="en-US" altLang="en-US" sz="4600" b="1" dirty="0" err="1"/>
              <a:t>giới</a:t>
            </a:r>
            <a:r>
              <a:rPr lang="en-US" altLang="en-US" sz="4600" b="1" dirty="0"/>
              <a:t> </a:t>
            </a:r>
            <a:r>
              <a:rPr lang="en-US" altLang="en-US" sz="4600" b="1" dirty="0" err="1"/>
              <a:t>thiệu</a:t>
            </a:r>
            <a:r>
              <a:rPr lang="en-US" altLang="en-US" sz="4600" b="1" dirty="0"/>
              <a:t> </a:t>
            </a:r>
            <a:r>
              <a:rPr lang="en-US" altLang="en-US" sz="4600" b="1" dirty="0" err="1"/>
              <a:t>các</a:t>
            </a:r>
            <a:r>
              <a:rPr lang="en-US" altLang="en-US" sz="4600" b="1" dirty="0"/>
              <a:t> </a:t>
            </a:r>
            <a:r>
              <a:rPr lang="en-US" altLang="en-US" sz="4600" b="1" dirty="0" err="1"/>
              <a:t>tư</a:t>
            </a:r>
            <a:r>
              <a:rPr lang="en-US" altLang="en-US" sz="4600" b="1" dirty="0"/>
              <a:t> </a:t>
            </a:r>
            <a:r>
              <a:rPr lang="en-US" altLang="en-US" sz="4600" b="1" dirty="0" err="1"/>
              <a:t>liệu</a:t>
            </a:r>
            <a:r>
              <a:rPr lang="en-US" altLang="en-US" sz="4600" b="1" dirty="0"/>
              <a:t>                            	    </a:t>
            </a:r>
            <a:r>
              <a:rPr lang="en-US" altLang="en-US" sz="4600" b="1" dirty="0" err="1"/>
              <a:t>đã</a:t>
            </a:r>
            <a:r>
              <a:rPr lang="en-US" altLang="en-US" sz="4600" b="1" dirty="0"/>
              <a:t> </a:t>
            </a:r>
            <a:r>
              <a:rPr lang="en-US" altLang="en-US" sz="4600" b="1" dirty="0" err="1"/>
              <a:t>sưu</a:t>
            </a:r>
            <a:r>
              <a:rPr lang="en-US" altLang="en-US" sz="4600" b="1" dirty="0"/>
              <a:t> </a:t>
            </a:r>
            <a:r>
              <a:rPr lang="en-US" altLang="en-US" sz="4600" b="1" dirty="0" err="1"/>
              <a:t>tầm</a:t>
            </a:r>
            <a:endParaRPr lang="en-US" altLang="en-US" sz="4600" b="1" dirty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4600" b="1" dirty="0"/>
              <a:t>HĐ 2: </a:t>
            </a:r>
            <a:r>
              <a:rPr lang="en-US" altLang="en-US" sz="4600" b="1" dirty="0" err="1"/>
              <a:t>Vẽ</a:t>
            </a:r>
            <a:r>
              <a:rPr lang="en-US" altLang="en-US" sz="4600" b="1" dirty="0"/>
              <a:t> </a:t>
            </a:r>
            <a:r>
              <a:rPr lang="vi-VN" altLang="en-US" sz="4600" b="1" dirty="0"/>
              <a:t>“C</a:t>
            </a:r>
            <a:r>
              <a:rPr lang="en-US" altLang="en-US" sz="4600" b="1" dirty="0" err="1"/>
              <a:t>ây</a:t>
            </a:r>
            <a:r>
              <a:rPr lang="en-US" altLang="en-US" sz="4600" b="1" dirty="0"/>
              <a:t> </a:t>
            </a:r>
            <a:r>
              <a:rPr lang="vi-VN" altLang="en-US" sz="4600" b="1" dirty="0"/>
              <a:t>H</a:t>
            </a:r>
            <a:r>
              <a:rPr lang="en-US" altLang="en-US" sz="4600" b="1" dirty="0" err="1"/>
              <a:t>òa</a:t>
            </a:r>
            <a:r>
              <a:rPr lang="en-US" altLang="en-US" sz="4600" b="1" dirty="0"/>
              <a:t> </a:t>
            </a:r>
            <a:r>
              <a:rPr lang="vi-VN" altLang="en-US" sz="4600" b="1" dirty="0"/>
              <a:t>B</a:t>
            </a:r>
            <a:r>
              <a:rPr lang="en-US" altLang="en-US" sz="4600" b="1" dirty="0" err="1"/>
              <a:t>ình</a:t>
            </a:r>
            <a:r>
              <a:rPr lang="vi-VN" altLang="en-US" sz="4600" b="1" dirty="0"/>
              <a:t>”</a:t>
            </a:r>
            <a:endParaRPr lang="en-US" altLang="en-US" sz="4600" b="1" dirty="0">
              <a:solidFill>
                <a:schemeClr val="tx1"/>
              </a:solidFill>
              <a:latin typeface=".VnArial" pitchFamily="34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4600" b="1" dirty="0"/>
              <a:t>HĐ 3: </a:t>
            </a:r>
            <a:r>
              <a:rPr lang="vi-VN" altLang="en-US" sz="4600" b="1" dirty="0"/>
              <a:t>Triển lãm nhỏ về chủ đề em yêu Hòa Bình</a:t>
            </a:r>
            <a:endParaRPr lang="en-US" altLang="en-US" sz="4600" dirty="0"/>
          </a:p>
          <a:p>
            <a:pPr eaLnBrk="1" hangingPunct="1">
              <a:spcBef>
                <a:spcPct val="50000"/>
              </a:spcBef>
            </a:pPr>
            <a:endParaRPr lang="en-US" altLang="en-US" sz="4600" b="1" dirty="0">
              <a:solidFill>
                <a:schemeClr val="tx1"/>
              </a:solidFill>
              <a:latin typeface=".VnArial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45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1120" y="2286000"/>
            <a:ext cx="12557760" cy="260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600" b="1" dirty="0"/>
              <a:t>HĐ 1: </a:t>
            </a:r>
            <a:r>
              <a:rPr lang="en-US" altLang="en-US" sz="4600" b="1" dirty="0" err="1"/>
              <a:t>Trưng</a:t>
            </a:r>
            <a:r>
              <a:rPr lang="en-US" altLang="en-US" sz="4600" b="1" dirty="0"/>
              <a:t> </a:t>
            </a:r>
            <a:r>
              <a:rPr lang="en-US" altLang="en-US" sz="4600" b="1" dirty="0" err="1"/>
              <a:t>bày</a:t>
            </a:r>
            <a:r>
              <a:rPr lang="en-US" altLang="en-US" sz="4600" b="1" dirty="0"/>
              <a:t> </a:t>
            </a:r>
            <a:r>
              <a:rPr lang="en-US" altLang="en-US" sz="4600" b="1" dirty="0" err="1"/>
              <a:t>và</a:t>
            </a:r>
            <a:r>
              <a:rPr lang="en-US" altLang="en-US" sz="4600" b="1" dirty="0"/>
              <a:t> </a:t>
            </a:r>
            <a:r>
              <a:rPr lang="en-US" altLang="en-US" sz="4600" b="1" dirty="0" err="1"/>
              <a:t>giới</a:t>
            </a:r>
            <a:r>
              <a:rPr lang="en-US" altLang="en-US" sz="4600" b="1" dirty="0"/>
              <a:t> </a:t>
            </a:r>
            <a:r>
              <a:rPr lang="en-US" altLang="en-US" sz="4600" b="1" dirty="0" err="1"/>
              <a:t>thiệu</a:t>
            </a:r>
            <a:r>
              <a:rPr lang="en-US" altLang="en-US" sz="4600" b="1" dirty="0"/>
              <a:t> </a:t>
            </a:r>
            <a:r>
              <a:rPr lang="en-US" altLang="en-US" sz="4600" b="1" dirty="0" err="1"/>
              <a:t>các</a:t>
            </a:r>
            <a:r>
              <a:rPr lang="en-US" altLang="en-US" sz="4600" b="1" dirty="0"/>
              <a:t> </a:t>
            </a:r>
            <a:r>
              <a:rPr lang="en-US" altLang="en-US" sz="4600" b="1" dirty="0" err="1"/>
              <a:t>tư</a:t>
            </a:r>
            <a:r>
              <a:rPr lang="en-US" altLang="en-US" sz="4600" b="1" dirty="0"/>
              <a:t> </a:t>
            </a:r>
            <a:r>
              <a:rPr lang="en-US" altLang="en-US" sz="4600" b="1" dirty="0" err="1"/>
              <a:t>liệu</a:t>
            </a:r>
            <a:r>
              <a:rPr lang="en-US" altLang="en-US" sz="4600" b="1" dirty="0"/>
              <a:t>                            	    </a:t>
            </a:r>
            <a:r>
              <a:rPr lang="en-US" altLang="en-US" sz="4600" b="1" dirty="0" err="1"/>
              <a:t>đã</a:t>
            </a:r>
            <a:r>
              <a:rPr lang="en-US" altLang="en-US" sz="4600" b="1" dirty="0"/>
              <a:t> </a:t>
            </a:r>
            <a:r>
              <a:rPr lang="en-US" altLang="en-US" sz="4600" b="1" dirty="0" err="1"/>
              <a:t>sưu</a:t>
            </a:r>
            <a:r>
              <a:rPr lang="en-US" altLang="en-US" sz="4600" b="1" dirty="0"/>
              <a:t> </a:t>
            </a:r>
            <a:r>
              <a:rPr lang="en-US" altLang="en-US" sz="4600" b="1" dirty="0" err="1"/>
              <a:t>tầm</a:t>
            </a:r>
            <a:endParaRPr lang="en-US" altLang="en-US" sz="4600" dirty="0"/>
          </a:p>
          <a:p>
            <a:pPr eaLnBrk="1" hangingPunct="1">
              <a:spcBef>
                <a:spcPct val="50000"/>
              </a:spcBef>
            </a:pPr>
            <a:endParaRPr lang="en-US" altLang="en-US" sz="4600" b="1" dirty="0">
              <a:solidFill>
                <a:schemeClr val="tx1"/>
              </a:solidFill>
              <a:latin typeface=".VnArial" pitchFamily="34" charset="0"/>
              <a:cs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383582" y="291466"/>
            <a:ext cx="7855617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dirty="0" err="1">
                <a:latin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hai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</a:rPr>
              <a:t>29 </a:t>
            </a:r>
            <a:r>
              <a:rPr lang="en-US" sz="4000" dirty="0" err="1">
                <a:latin typeface="Times New Roman" pitchFamily="18" charset="0"/>
              </a:rPr>
              <a:t>tháng</a:t>
            </a:r>
            <a:r>
              <a:rPr lang="en-US" sz="4000" dirty="0">
                <a:latin typeface="Times New Roman" pitchFamily="18" charset="0"/>
              </a:rPr>
              <a:t> 3 </a:t>
            </a:r>
            <a:r>
              <a:rPr lang="en-US" sz="4000" dirty="0" err="1">
                <a:latin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</a:rPr>
              <a:t> 2021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28040" y="1005840"/>
            <a:ext cx="2267549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u="sng" dirty="0" err="1">
                <a:latin typeface="Times New Roman" pitchFamily="18" charset="0"/>
              </a:rPr>
              <a:t>Đạo</a:t>
            </a:r>
            <a:r>
              <a:rPr lang="en-US" sz="4000" u="sng" dirty="0">
                <a:latin typeface="Times New Roman" pitchFamily="18" charset="0"/>
              </a:rPr>
              <a:t> </a:t>
            </a:r>
            <a:r>
              <a:rPr lang="en-US" sz="4000" u="sng" dirty="0" err="1">
                <a:latin typeface="Times New Roman" pitchFamily="18" charset="0"/>
              </a:rPr>
              <a:t>đức</a:t>
            </a:r>
            <a:r>
              <a:rPr lang="en-US" sz="4000" u="sng" dirty="0">
                <a:latin typeface="Times New Roman" pitchFamily="18" charset="0"/>
              </a:rPr>
              <a:t>:</a:t>
            </a:r>
            <a:endParaRPr lang="en-US" sz="4000" u="sng" dirty="0">
              <a:latin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657600" y="1005840"/>
            <a:ext cx="5553705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hòa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bình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(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2)</a:t>
            </a:r>
            <a:endParaRPr lang="en-US" sz="4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55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rotest cut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1" y="4215766"/>
            <a:ext cx="6827520" cy="270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di bo vi hoa binh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741" y="4215766"/>
            <a:ext cx="7071360" cy="270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8" descr="2STA3S_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160" y="211456"/>
            <a:ext cx="7193280" cy="308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13"/>
          <p:cNvSpPr txBox="1">
            <a:spLocks noChangeArrowheads="1"/>
          </p:cNvSpPr>
          <p:nvPr/>
        </p:nvSpPr>
        <p:spPr bwMode="auto">
          <a:xfrm>
            <a:off x="304800" y="7059930"/>
            <a:ext cx="6583680" cy="11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00" b="1">
                <a:solidFill>
                  <a:schemeClr val="accent2"/>
                </a:solidFill>
                <a:cs typeface="Arial" charset="0"/>
              </a:rPr>
              <a:t>Xuống đường phản đối chiến tranh Việt Nam tại Mĩ </a:t>
            </a:r>
          </a:p>
        </p:txBody>
      </p:sp>
      <p:pic>
        <p:nvPicPr>
          <p:cNvPr id="14342" name="Picture 14" descr="Copy of anti-w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1" y="182880"/>
            <a:ext cx="660908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528320" y="3291840"/>
            <a:ext cx="5974080" cy="10860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0622" tIns="65311" rIns="130622" bIns="65311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sz="31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Sinh</a:t>
            </a:r>
            <a:r>
              <a:rPr kumimoji="1" lang="en-US" sz="3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kumimoji="1" lang="en-US" sz="31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viên</a:t>
            </a:r>
            <a:r>
              <a:rPr kumimoji="1" lang="en-US" sz="3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I-</a:t>
            </a:r>
            <a:r>
              <a:rPr kumimoji="1" lang="en-US" sz="31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rắc</a:t>
            </a:r>
            <a:r>
              <a:rPr kumimoji="1" lang="en-US" sz="3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kumimoji="1" lang="en-US" sz="31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biểu</a:t>
            </a:r>
            <a:r>
              <a:rPr kumimoji="1" lang="en-US" sz="3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kumimoji="1" lang="en-US" sz="31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tình</a:t>
            </a:r>
            <a:r>
              <a:rPr kumimoji="1" lang="en-US" sz="3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kumimoji="1" lang="en-US" sz="31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chống</a:t>
            </a:r>
            <a:r>
              <a:rPr kumimoji="1" lang="en-US" sz="3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kumimoji="1" lang="en-US" sz="31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chiến</a:t>
            </a:r>
            <a:r>
              <a:rPr kumimoji="1" lang="en-US" sz="3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kumimoji="1" lang="en-US" sz="31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tranh</a:t>
            </a:r>
            <a:endParaRPr kumimoji="1" lang="en-US" sz="3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69229" y="3438526"/>
            <a:ext cx="3575343" cy="6089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algn="ctr" eaLnBrk="1" hangingPunct="1">
              <a:defRPr/>
            </a:pPr>
            <a:r>
              <a:rPr kumimoji="1" lang="en-US" sz="31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Vẽ tranh vì hòa bình</a:t>
            </a:r>
          </a:p>
        </p:txBody>
      </p:sp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9250943" y="7109460"/>
            <a:ext cx="3136376" cy="60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100" b="1" dirty="0" err="1">
                <a:solidFill>
                  <a:schemeClr val="accent2"/>
                </a:solidFill>
                <a:cs typeface="Arial" charset="0"/>
              </a:rPr>
              <a:t>Đi</a:t>
            </a:r>
            <a:r>
              <a:rPr lang="en-US" altLang="en-US" sz="3100" b="1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altLang="en-US" sz="3100" b="1" dirty="0" err="1">
                <a:solidFill>
                  <a:schemeClr val="accent2"/>
                </a:solidFill>
                <a:cs typeface="Arial" charset="0"/>
              </a:rPr>
              <a:t>bộ</a:t>
            </a:r>
            <a:r>
              <a:rPr lang="en-US" altLang="en-US" sz="3100" b="1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altLang="en-US" sz="3100" b="1" dirty="0" err="1">
                <a:solidFill>
                  <a:schemeClr val="accent2"/>
                </a:solidFill>
                <a:cs typeface="Arial" charset="0"/>
              </a:rPr>
              <a:t>vì</a:t>
            </a:r>
            <a:r>
              <a:rPr lang="en-US" altLang="en-US" sz="3100" b="1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altLang="en-US" sz="3100" b="1" dirty="0" err="1">
                <a:solidFill>
                  <a:schemeClr val="accent2"/>
                </a:solidFill>
                <a:cs typeface="Arial" charset="0"/>
              </a:rPr>
              <a:t>hoà</a:t>
            </a:r>
            <a:r>
              <a:rPr lang="en-US" altLang="en-US" sz="3100" b="1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altLang="en-US" sz="3100" b="1" dirty="0" err="1">
                <a:solidFill>
                  <a:schemeClr val="accent2"/>
                </a:solidFill>
                <a:cs typeface="Arial" charset="0"/>
              </a:rPr>
              <a:t>bình</a:t>
            </a:r>
            <a:r>
              <a:rPr lang="en-US" altLang="en-US" sz="3100" b="1" dirty="0">
                <a:solidFill>
                  <a:schemeClr val="accent2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232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2946"/>
                </p:tgtEl>
              </p:cMediaNode>
            </p:video>
            <p:vide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2951"/>
                </p:tgtEl>
              </p:cMediaNode>
            </p:video>
          </p:childTnLst>
        </p:cTn>
      </p:par>
    </p:tnLst>
    <p:bldLst>
      <p:bldP spid="14341" grpId="0"/>
      <p:bldP spid="82960" grpId="0"/>
      <p:bldP spid="2" grpId="0"/>
      <p:bldP spid="143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641</Words>
  <Application>Microsoft Office PowerPoint</Application>
  <PresentationFormat>Custom</PresentationFormat>
  <Paragraphs>118</Paragraphs>
  <Slides>28</Slides>
  <Notes>4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Xuống đường mít tinh phản đối chiến tranh tại Việt Nam ở Mĩ.</vt:lpstr>
      <vt:lpstr>Đi bộ vì hòa bình</vt:lpstr>
      <vt:lpstr>Thả chim bồ câu vì hòa bình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VHL</dc:creator>
  <cp:lastModifiedBy>VHL</cp:lastModifiedBy>
  <cp:revision>7</cp:revision>
  <dcterms:created xsi:type="dcterms:W3CDTF">2021-03-20T01:55:24Z</dcterms:created>
  <dcterms:modified xsi:type="dcterms:W3CDTF">2021-03-24T02:59:00Z</dcterms:modified>
</cp:coreProperties>
</file>