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566B-0DAA-4ECD-8FB5-98AA728182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584E-B65E-493D-B796-CC824211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566B-0DAA-4ECD-8FB5-98AA728182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584E-B65E-493D-B796-CC824211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9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45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</a:t>
            </a:r>
            <a:r>
              <a:rPr lang="en-US" altLang="en-US" sz="2800" smtClean="0">
                <a:solidFill>
                  <a:srgbClr val="FF0000"/>
                </a:solidFill>
              </a:rPr>
              <a:t>. 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90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</a:t>
            </a:r>
            <a:r>
              <a:rPr lang="en-US" altLang="en-US" sz="2800" smtClean="0">
                <a:solidFill>
                  <a:srgbClr val="FF0000"/>
                </a:solidFill>
              </a:rPr>
              <a:t>x</a:t>
            </a:r>
            <a:r>
              <a:rPr lang="en-US" altLang="en-US" sz="2800" smtClean="0">
                <a:solidFill>
                  <a:schemeClr val="tx1"/>
                </a:solidFill>
              </a:rPr>
              <a:t> vào        đặt cuối câu đúng.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738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đúng. 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37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3) Đánh dấu x vào        đặt cuối câu đúng. 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13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smtClean="0">
                <a:solidFill>
                  <a:srgbClr val="FF0000"/>
                </a:solidFill>
              </a:rPr>
              <a:t>C. HOẠT ĐỘNG ỨNG DỤNG, MỞ RỘNG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a) Thực hiện như hình</a:t>
            </a:r>
            <a:endParaRPr lang="en-US" altLang="en-US" sz="32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+mn-lt"/>
              </a:rPr>
              <a:t>C. HOẠT ĐỘNG ỨNG DỤNG, MỞ RỘNG</a:t>
            </a:r>
            <a:br>
              <a:rPr lang="en-US" altLang="en-US" sz="3200" b="1" smtClean="0">
                <a:solidFill>
                  <a:srgbClr val="FF0000"/>
                </a:solidFill>
                <a:latin typeface="+mn-lt"/>
              </a:rPr>
            </a:br>
            <a:r>
              <a:rPr lang="en-US" altLang="en-US" sz="3200" b="1" smtClean="0">
                <a:solidFill>
                  <a:schemeClr val="tx1"/>
                </a:solidFill>
                <a:latin typeface="+mn-lt"/>
              </a:rPr>
              <a:t>b) Dựa vào hoạt động nối hai cột sao cho đúng.</a:t>
            </a:r>
            <a:endParaRPr lang="en-US" altLang="en-US" sz="32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29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17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rgbClr val="FF0000"/>
                </a:solidFill>
                <a:latin typeface="+mn-lt"/>
              </a:rPr>
              <a:t>Các thư mục con :soanthao, trinhchieu, ve</a:t>
            </a:r>
            <a:endParaRPr lang="en-US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62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97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42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867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b) Đánh dấu x vào        đặt cuối câu đúng. 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40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24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Các thư mục con :soanthao, trinhchieu, ve</vt:lpstr>
      <vt:lpstr>PowerPoint Presentation</vt:lpstr>
      <vt:lpstr>PowerPoint Presentation</vt:lpstr>
      <vt:lpstr>PowerPoint Presentation</vt:lpstr>
      <vt:lpstr>b) Đánh dấu x vào        đặt cuối câu đúng. </vt:lpstr>
      <vt:lpstr>PowerPoint Presentation</vt:lpstr>
      <vt:lpstr>PowerPoint Presentation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C. HOẠT ĐỘNG ỨNG DỤNG, MỞ RỘNG a) Thực hiện như hình</vt:lpstr>
      <vt:lpstr>C. HOẠT ĐỘNG ỨNG DỤNG, MỞ RỘNG b) Dựa vào hoạt động nối hai cột sao cho đúng.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2021-09-28T07:22:44Z</dcterms:created>
  <dcterms:modified xsi:type="dcterms:W3CDTF">2021-09-28T07:22:44Z</dcterms:modified>
</cp:coreProperties>
</file>