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8"/>
  </p:notesMasterIdLst>
  <p:sldIdLst>
    <p:sldId id="303" r:id="rId2"/>
    <p:sldId id="284" r:id="rId3"/>
    <p:sldId id="301" r:id="rId4"/>
    <p:sldId id="302" r:id="rId5"/>
    <p:sldId id="299" r:id="rId6"/>
    <p:sldId id="283" r:id="rId7"/>
    <p:sldId id="258" r:id="rId8"/>
    <p:sldId id="268" r:id="rId9"/>
    <p:sldId id="285" r:id="rId10"/>
    <p:sldId id="286" r:id="rId11"/>
    <p:sldId id="289" r:id="rId12"/>
    <p:sldId id="290" r:id="rId13"/>
    <p:sldId id="273" r:id="rId14"/>
    <p:sldId id="291" r:id="rId15"/>
    <p:sldId id="281" r:id="rId16"/>
    <p:sldId id="29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40861-E08B-411F-A54A-EEBCE5F20104}" v="23" dt="2019-06-02T05:23:1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3818" autoAdjust="0"/>
  </p:normalViewPr>
  <p:slideViewPr>
    <p:cSldViewPr>
      <p:cViewPr>
        <p:scale>
          <a:sx n="67" d="100"/>
          <a:sy n="67" d="100"/>
        </p:scale>
        <p:origin x="-14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âm" userId="a42b4c89f3d185cf" providerId="LiveId" clId="{72040861-E08B-411F-A54A-EEBCE5F20104}"/>
    <pc:docChg chg="undo custSel addSld modSld">
      <pc:chgData name="Lê Tâm" userId="a42b4c89f3d185cf" providerId="LiveId" clId="{72040861-E08B-411F-A54A-EEBCE5F20104}" dt="2019-06-02T05:23:10.103" v="358" actId="20577"/>
      <pc:docMkLst>
        <pc:docMk/>
      </pc:docMkLst>
      <pc:sldChg chg="modSp">
        <pc:chgData name="Lê Tâm" userId="a42b4c89f3d185cf" providerId="LiveId" clId="{72040861-E08B-411F-A54A-EEBCE5F20104}" dt="2019-06-02T05:22:58.062" v="357" actId="12"/>
        <pc:sldMkLst>
          <pc:docMk/>
          <pc:sldMk cId="2550538616" sldId="281"/>
        </pc:sldMkLst>
        <pc:spChg chg="mod">
          <ac:chgData name="Lê Tâm" userId="a42b4c89f3d185cf" providerId="LiveId" clId="{72040861-E08B-411F-A54A-EEBCE5F20104}" dt="2019-06-02T05:22:58.062" v="357" actId="12"/>
          <ac:spMkLst>
            <pc:docMk/>
            <pc:sldMk cId="2550538616" sldId="281"/>
            <ac:spMk id="3" creationId="{00000000-0000-0000-0000-000000000000}"/>
          </ac:spMkLst>
        </pc:spChg>
      </pc:sldChg>
      <pc:sldChg chg="addSp delSp modSp add modAnim">
        <pc:chgData name="Lê Tâm" userId="a42b4c89f3d185cf" providerId="LiveId" clId="{72040861-E08B-411F-A54A-EEBCE5F20104}" dt="2019-06-02T05:23:10.103" v="358" actId="20577"/>
        <pc:sldMkLst>
          <pc:docMk/>
          <pc:sldMk cId="2696881053" sldId="293"/>
        </pc:sldMkLst>
        <pc:spChg chg="mod">
          <ac:chgData name="Lê Tâm" userId="a42b4c89f3d185cf" providerId="LiveId" clId="{72040861-E08B-411F-A54A-EEBCE5F20104}" dt="2019-06-02T05:21:28.187" v="340" actId="255"/>
          <ac:spMkLst>
            <pc:docMk/>
            <pc:sldMk cId="2696881053" sldId="293"/>
            <ac:spMk id="2" creationId="{C2C50BFE-AE85-4755-9554-AD4501FE0DC1}"/>
          </ac:spMkLst>
        </pc:spChg>
        <pc:spChg chg="del">
          <ac:chgData name="Lê Tâm" userId="a42b4c89f3d185cf" providerId="LiveId" clId="{72040861-E08B-411F-A54A-EEBCE5F20104}" dt="2019-06-02T05:11:45.071" v="1" actId="478"/>
          <ac:spMkLst>
            <pc:docMk/>
            <pc:sldMk cId="2696881053" sldId="293"/>
            <ac:spMk id="3" creationId="{AB74B885-963B-4AF7-8D9D-B703CFEEFCC4}"/>
          </ac:spMkLst>
        </pc:spChg>
        <pc:spChg chg="add mod">
          <ac:chgData name="Lê Tâm" userId="a42b4c89f3d185cf" providerId="LiveId" clId="{72040861-E08B-411F-A54A-EEBCE5F20104}" dt="2019-06-02T05:21:58.810" v="348" actId="1076"/>
          <ac:spMkLst>
            <pc:docMk/>
            <pc:sldMk cId="2696881053" sldId="293"/>
            <ac:spMk id="4" creationId="{44C2DAA6-E0F0-46AC-85E7-00572149E993}"/>
          </ac:spMkLst>
        </pc:spChg>
        <pc:spChg chg="add mod">
          <ac:chgData name="Lê Tâm" userId="a42b4c89f3d185cf" providerId="LiveId" clId="{72040861-E08B-411F-A54A-EEBCE5F20104}" dt="2019-06-02T05:22:02.154" v="349" actId="1076"/>
          <ac:spMkLst>
            <pc:docMk/>
            <pc:sldMk cId="2696881053" sldId="293"/>
            <ac:spMk id="6" creationId="{C3028822-2755-44F3-AD4A-1449FD388308}"/>
          </ac:spMkLst>
        </pc:spChg>
        <pc:spChg chg="add del mod">
          <ac:chgData name="Lê Tâm" userId="a42b4c89f3d185cf" providerId="LiveId" clId="{72040861-E08B-411F-A54A-EEBCE5F20104}" dt="2019-06-02T05:17:32.208" v="286" actId="478"/>
          <ac:spMkLst>
            <pc:docMk/>
            <pc:sldMk cId="2696881053" sldId="293"/>
            <ac:spMk id="7" creationId="{03FEB2F3-9483-4F31-923E-1489E98DFE5F}"/>
          </ac:spMkLst>
        </pc:spChg>
        <pc:spChg chg="add mod">
          <ac:chgData name="Lê Tâm" userId="a42b4c89f3d185cf" providerId="LiveId" clId="{72040861-E08B-411F-A54A-EEBCE5F20104}" dt="2019-06-02T05:23:10.103" v="358" actId="20577"/>
          <ac:spMkLst>
            <pc:docMk/>
            <pc:sldMk cId="2696881053" sldId="293"/>
            <ac:spMk id="8" creationId="{6369CE35-820F-4CA3-9519-C569524B7C71}"/>
          </ac:spMkLst>
        </pc:spChg>
        <pc:picChg chg="add mod">
          <ac:chgData name="Lê Tâm" userId="a42b4c89f3d185cf" providerId="LiveId" clId="{72040861-E08B-411F-A54A-EEBCE5F20104}" dt="2019-06-02T05:21:52.913" v="347" actId="1076"/>
          <ac:picMkLst>
            <pc:docMk/>
            <pc:sldMk cId="2696881053" sldId="293"/>
            <ac:picMk id="2050" creationId="{2CB62293-688D-46FC-B5EE-BF2602C169C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6680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1592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19827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59474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533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819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29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7703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99486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48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8883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4774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9790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4408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9968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42751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6107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ction Button: Home 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B5D431C-0EEE-4856-8D34-00B0D6776D6F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4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4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60" r:id="rId29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9148156" cy="6861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18424"/>
            <a:ext cx="2056071" cy="2904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06" y="1299028"/>
            <a:ext cx="2067839" cy="292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75679"/>
            <a:ext cx="2572438" cy="2549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4740" y="241206"/>
            <a:ext cx="458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995" y="534023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1721266"/>
            <a:ext cx="3733800" cy="23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71" y="2209801"/>
            <a:ext cx="39497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Tin cấp 1\ipad2-14939851112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4099133"/>
            <a:ext cx="3657600" cy="228600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9800" y="-30178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3809999"/>
            <a:ext cx="3124200" cy="3048001"/>
          </a:xfrm>
          <a:prstGeom prst="wedgeRectCallout">
            <a:avLst>
              <a:gd name="adj1" fmla="val 113660"/>
              <a:gd name="adj2" fmla="val -538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di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371600"/>
            <a:ext cx="3886200" cy="5013533"/>
          </a:xfrm>
          <a:prstGeom prst="wedgeRoundRectCallout">
            <a:avLst>
              <a:gd name="adj1" fmla="val -85353"/>
              <a:gd name="adj2" fmla="val 284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98" y="196528"/>
            <a:ext cx="3200400" cy="4572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5067"/>
            <a:ext cx="8466651" cy="563516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8382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0654" y="239577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5181" y="31509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70059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5242291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986999"/>
            <a:ext cx="7090229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2943" y="1233626"/>
            <a:ext cx="2168857" cy="105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9911" y="2436339"/>
            <a:ext cx="2168857" cy="1114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5487" y="3699988"/>
            <a:ext cx="2105865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192" y="5102075"/>
            <a:ext cx="2219608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9477" y="1153450"/>
            <a:ext cx="4114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7532" y="2407879"/>
            <a:ext cx="41341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47865" y="3699989"/>
            <a:ext cx="4153469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7980" y="5102075"/>
            <a:ext cx="4153469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2971800" y="1760428"/>
            <a:ext cx="1276065" cy="2581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3008768" y="2993609"/>
            <a:ext cx="1289212" cy="2679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8" idx="1"/>
          </p:cNvCxnSpPr>
          <p:nvPr/>
        </p:nvCxnSpPr>
        <p:spPr>
          <a:xfrm flipV="1">
            <a:off x="2931352" y="1724950"/>
            <a:ext cx="1298125" cy="261705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2971800" y="2979379"/>
            <a:ext cx="1285732" cy="26941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467819"/>
            <a:ext cx="9144000" cy="68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620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1317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480428"/>
            <a:ext cx="1752600" cy="131445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80" y="4769353"/>
            <a:ext cx="2154078" cy="14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267878"/>
            <a:ext cx="1828800" cy="125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28" y="2421801"/>
            <a:ext cx="1805626" cy="1373077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-499865" y="461928"/>
            <a:ext cx="3934921" cy="1959873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0" y="3056882"/>
            <a:ext cx="1716537" cy="10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Káº¿t quáº£ hÃ¬nh áº£nh cho ema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64" y="874384"/>
            <a:ext cx="1950908" cy="1097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áº¿t quáº£ hÃ¬nh áº£nh cho contact with frien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15835"/>
            <a:ext cx="1809853" cy="13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4501983" y="1971770"/>
            <a:ext cx="1" cy="1085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11" idx="1"/>
          </p:cNvCxnSpPr>
          <p:nvPr/>
        </p:nvCxnSpPr>
        <p:spPr>
          <a:xfrm>
            <a:off x="2933700" y="3137653"/>
            <a:ext cx="749550" cy="46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3"/>
            <a:endCxn id="11" idx="1"/>
          </p:cNvCxnSpPr>
          <p:nvPr/>
        </p:nvCxnSpPr>
        <p:spPr>
          <a:xfrm flipV="1">
            <a:off x="3009900" y="3603470"/>
            <a:ext cx="673350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11" idx="2"/>
          </p:cNvCxnSpPr>
          <p:nvPr/>
        </p:nvCxnSpPr>
        <p:spPr>
          <a:xfrm flipV="1">
            <a:off x="4541519" y="4150057"/>
            <a:ext cx="0" cy="619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54" idx="1"/>
            <a:endCxn id="11" idx="3"/>
          </p:cNvCxnSpPr>
          <p:nvPr/>
        </p:nvCxnSpPr>
        <p:spPr>
          <a:xfrm flipH="1" flipV="1">
            <a:off x="5399787" y="3603470"/>
            <a:ext cx="924813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11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238" y="1167454"/>
            <a:ext cx="4568019" cy="64258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ỨNG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DỤNG MỞ RỘNG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501219" y="42148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0198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25908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850" y="26960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2700" y="25967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1368" y="26601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2978" y="25908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20503" y="2640684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51271" y="2599019"/>
            <a:ext cx="1600200" cy="6983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42255" y="2638948"/>
            <a:ext cx="152400" cy="215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13" idx="2"/>
            <a:endCxn id="6" idx="0"/>
          </p:cNvCxnSpPr>
          <p:nvPr/>
        </p:nvCxnSpPr>
        <p:spPr>
          <a:xfrm>
            <a:off x="3543300" y="3297353"/>
            <a:ext cx="909794" cy="9175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7" idx="0"/>
          </p:cNvCxnSpPr>
          <p:nvPr/>
        </p:nvCxnSpPr>
        <p:spPr>
          <a:xfrm>
            <a:off x="1543050" y="3272048"/>
            <a:ext cx="5428625" cy="9189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5" idx="0"/>
          </p:cNvCxnSpPr>
          <p:nvPr/>
        </p:nvCxnSpPr>
        <p:spPr>
          <a:xfrm flipH="1">
            <a:off x="1866275" y="3272048"/>
            <a:ext cx="3809203" cy="9189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5" idx="0"/>
          </p:cNvCxnSpPr>
          <p:nvPr/>
        </p:nvCxnSpPr>
        <p:spPr>
          <a:xfrm flipH="1">
            <a:off x="1866275" y="3297353"/>
            <a:ext cx="5685096" cy="89364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057400" y="-30178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20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59651"/>
            <a:ext cx="4038600" cy="666750"/>
          </a:xfrm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696200" cy="4008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trí,liên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2C50BFE-AE85-4755-9554-AD4501FE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79169"/>
            <a:ext cx="4887398" cy="609600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Nhiệm vụ ở nhà: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44C2DAA6-E0F0-46AC-85E7-00572149E993}"/>
              </a:ext>
            </a:extLst>
          </p:cNvPr>
          <p:cNvSpPr/>
          <p:nvPr/>
        </p:nvSpPr>
        <p:spPr>
          <a:xfrm>
            <a:off x="1474787" y="2819400"/>
            <a:ext cx="5876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 thuộc bài học hôm nay, tiết sau </a:t>
            </a:r>
            <a:r>
              <a:rPr lang="vi-V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chấm điểm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C3028822-2755-44F3-AD4A-1449FD388308}"/>
              </a:ext>
            </a:extLst>
          </p:cNvPr>
          <p:cNvSpPr/>
          <p:nvPr/>
        </p:nvSpPr>
        <p:spPr>
          <a:xfrm>
            <a:off x="1609676" y="3748620"/>
            <a:ext cx="3366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Làm bài tập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6369CE35-820F-4CA3-9519-C569524B7C71}"/>
              </a:ext>
            </a:extLst>
          </p:cNvPr>
          <p:cNvSpPr/>
          <p:nvPr/>
        </p:nvSpPr>
        <p:spPr>
          <a:xfrm>
            <a:off x="1474787" y="4275312"/>
            <a:ext cx="3785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học tiếp theo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1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" y="-11112"/>
            <a:ext cx="9144000" cy="7315200"/>
          </a:xfrm>
          <a:prstGeom prst="rect">
            <a:avLst/>
          </a:prstGeom>
        </p:spPr>
      </p:pic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0"/>
            <a:ext cx="54864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TIN </a:t>
            </a:r>
            <a:r>
              <a:rPr kumimoji="0" lang="en-US" sz="2400" b="1" i="0" u="none" strike="noStrike" kern="1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3</a:t>
            </a:r>
            <a:endParaRPr kumimoji="0" lang="en-US" sz="2400" b="1" i="0" u="none" strike="noStrike" kern="1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99782"/>
              </p:ext>
            </p:extLst>
          </p:nvPr>
        </p:nvGraphicFramePr>
        <p:xfrm>
          <a:off x="3958308" y="1810741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317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308" y="1810741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1"/>
            <a:ext cx="8915400" cy="1029546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đếnvới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6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58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b="16035"/>
          <a:stretch>
            <a:fillRect/>
          </a:stretch>
        </p:blipFill>
        <p:spPr>
          <a:xfrm>
            <a:off x="0" y="1033463"/>
            <a:ext cx="7092950" cy="33607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5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28821"/>
            <a:ext cx="3649790" cy="220319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291596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587378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LÀM QUEN VỚI MÁY TÍNH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10795" y="879353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iới thiệu chung về máy tính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666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4200" y="557142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26054" y="4419600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-2510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8409" y="1371600"/>
            <a:ext cx="2057400" cy="1467134"/>
          </a:xfrm>
          <a:prstGeom prst="wedgeRectCallout">
            <a:avLst>
              <a:gd name="adj1" fmla="val 99554"/>
              <a:gd name="adj2" fmla="val 77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Màn hình</a:t>
            </a:r>
          </a:p>
          <a:p>
            <a:pPr algn="just"/>
            <a:r>
              <a:rPr lang="en-US" sz="2400">
                <a:solidFill>
                  <a:schemeClr val="tx1"/>
                </a:solidFill>
              </a:rPr>
              <a:t>Hiển </a:t>
            </a:r>
            <a:r>
              <a:rPr lang="en-US" sz="2400" dirty="0" err="1">
                <a:solidFill>
                  <a:schemeClr val="tx1"/>
                </a:solidFill>
              </a:rPr>
              <a:t>thị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81800" y="-64006"/>
            <a:ext cx="2362200" cy="3721605"/>
          </a:xfrm>
          <a:prstGeom prst="wedgeRectCallout">
            <a:avLst>
              <a:gd name="adj1" fmla="val -70084"/>
              <a:gd name="adj2" fmla="val 489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Là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tiết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tinh</a:t>
            </a:r>
            <a:r>
              <a:rPr lang="en-US" sz="2400" dirty="0">
                <a:solidFill>
                  <a:schemeClr val="tx1"/>
                </a:solidFill>
              </a:rPr>
              <a:t> vi,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não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0" y="4191000"/>
            <a:ext cx="2105809" cy="2586251"/>
          </a:xfrm>
          <a:prstGeom prst="wedgeRectCallout">
            <a:avLst>
              <a:gd name="adj1" fmla="val 64700"/>
              <a:gd name="adj2" fmla="val -134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FF0000"/>
                </a:solidFill>
              </a:rPr>
              <a:t>Bàn</a:t>
            </a:r>
            <a:r>
              <a:rPr lang="en-US" sz="2400">
                <a:solidFill>
                  <a:srgbClr val="FF0000"/>
                </a:solidFill>
              </a:rPr>
              <a:t> phím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gửi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724400" y="5791200"/>
            <a:ext cx="4419600" cy="1066799"/>
          </a:xfrm>
          <a:prstGeom prst="wedgeRectCallout">
            <a:avLst>
              <a:gd name="adj1" fmla="val -26519"/>
              <a:gd name="adj2" fmla="val -64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Giúp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chóng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thuận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600" y="1346173"/>
            <a:ext cx="6096000" cy="666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0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bộ phận của máy tính làm gì?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530023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3452538"/>
            <a:ext cx="3338512" cy="22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39778" y="1196773"/>
            <a:ext cx="2667000" cy="2287893"/>
          </a:xfrm>
          <a:prstGeom prst="cloudCallout">
            <a:avLst>
              <a:gd name="adj1" fmla="val 55332"/>
              <a:gd name="adj2" fmla="val 626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8" name="Cloud Callout 7"/>
          <p:cNvSpPr/>
          <p:nvPr/>
        </p:nvSpPr>
        <p:spPr>
          <a:xfrm>
            <a:off x="5105400" y="2590800"/>
            <a:ext cx="3048000" cy="2438400"/>
          </a:xfrm>
          <a:prstGeom prst="cloudCallout">
            <a:avLst>
              <a:gd name="adj1" fmla="val -82890"/>
              <a:gd name="adj2" fmla="val -12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3600" y="-21125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394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38&quot;&gt;&lt;property id=&quot;20148&quot; value=&quot;5&quot;/&gt;&lt;property id=&quot;20300&quot; value=&quot;Slide 15 - &amp;quot;BÀI HỌC KẾT THÚC&amp;quot;&quot;/&gt;&lt;property id=&quot;20307&quot; value=&quot;292&quot;/&gt;&lt;/object&gt;&lt;/object&gt;&lt;object type=&quot;8&quot; unique_id=&quot;1005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1150</TotalTime>
  <Words>579</Words>
  <Application>Microsoft Office PowerPoint</Application>
  <PresentationFormat>On-screen Show (4:3)</PresentationFormat>
  <Paragraphs>81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Organic</vt:lpstr>
      <vt:lpstr>Picture</vt:lpstr>
      <vt:lpstr>PowerPoint Presentation</vt:lpstr>
      <vt:lpstr>Chào mừng các em đếnvới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bộ phận của máy tính</vt:lpstr>
      <vt:lpstr>2. Một số loại máy tính thường gặp</vt:lpstr>
      <vt:lpstr>2. Một số loại máy tính thường gặp</vt:lpstr>
      <vt:lpstr>THỰC HÀNH</vt:lpstr>
      <vt:lpstr>PowerPoint Presentation</vt:lpstr>
      <vt:lpstr>PowerPoint Presentation</vt:lpstr>
      <vt:lpstr>ỨNG DỤNG MỞ RỘNG</vt:lpstr>
      <vt:lpstr>EM CẦN GHI NHỚ</vt:lpstr>
      <vt:lpstr>* Nhiệm vụ ở nhà: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Windows 10</cp:lastModifiedBy>
  <cp:revision>99</cp:revision>
  <dcterms:created xsi:type="dcterms:W3CDTF">2017-10-03T01:20:28Z</dcterms:created>
  <dcterms:modified xsi:type="dcterms:W3CDTF">2021-09-06T03:56:36Z</dcterms:modified>
</cp:coreProperties>
</file>