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67" r:id="rId2"/>
    <p:sldId id="266" r:id="rId3"/>
    <p:sldId id="268" r:id="rId4"/>
    <p:sldId id="269" r:id="rId5"/>
    <p:sldId id="258" r:id="rId6"/>
    <p:sldId id="263" r:id="rId7"/>
    <p:sldId id="259" r:id="rId8"/>
    <p:sldId id="26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3CD38"/>
    <a:srgbClr val="030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DF2B-8C9F-4B66-8413-C5B5749044C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9D99-62C6-439C-BE49-5E61093E7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0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709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25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249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4359-27A5-4040-8B4F-BD4562709D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448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644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52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489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39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732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80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435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9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27893" y="2873118"/>
            <a:ext cx="7821613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48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Bài 1: Những gì em đã biết</a:t>
            </a:r>
            <a:endParaRPr lang="en-US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202314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191966"/>
                </a:solidFill>
              </a:rPr>
              <a:t>CHỦ ĐỀ 1: KHÁM PHÁ MÁY TÍNH</a:t>
            </a:r>
            <a:endParaRPr lang="vi-VN" altLang="en-US" sz="4000" b="1">
              <a:solidFill>
                <a:srgbClr val="191966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04800" y="1049337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Tin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06851"/>
            <a:ext cx="3649790" cy="22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74" name="Group 2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4326438"/>
              </p:ext>
            </p:extLst>
          </p:nvPr>
        </p:nvGraphicFramePr>
        <p:xfrm>
          <a:off x="528412" y="1058750"/>
          <a:ext cx="8042272" cy="4330926"/>
        </p:xfrm>
        <a:graphic>
          <a:graphicData uri="http://schemas.openxmlformats.org/drawingml/2006/table">
            <a:tbl>
              <a:tblPr/>
              <a:tblGrid>
                <a:gridCol w="502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10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4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0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4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27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27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84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529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27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2070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275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275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8305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449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643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9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273" name="Rectangle 217"/>
          <p:cNvSpPr>
            <a:spLocks noChangeArrowheads="1"/>
          </p:cNvSpPr>
          <p:nvPr/>
        </p:nvSpPr>
        <p:spPr bwMode="auto">
          <a:xfrm>
            <a:off x="1523998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964" name="Oval 26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3100" y="1253218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FF00"/>
                </a:solidFill>
              </a:rPr>
              <a:t>1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33965" name="Oval 26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2463" y="2010493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3966" name="Oval 26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52463" y="3419475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3967" name="Oval 26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3986" y="4132660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45324" name="Picture 268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59" y="107727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5" name="Picture 269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180752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7" name="Picture 271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337893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8" name="Picture 272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412537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31" name="Picture 275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2549589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73" name="Oval 27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2506" y="2678340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3975" name="Oval 26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3986" y="4895397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33976" name="Picture 272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4757203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86" name="Picture 11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722164"/>
            <a:ext cx="892175" cy="12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90" name="Picture 11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721627"/>
            <a:ext cx="891124" cy="12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55" y="5629552"/>
            <a:ext cx="891124" cy="12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17"/>
          <p:cNvSpPr>
            <a:spLocks noChangeArrowheads="1"/>
          </p:cNvSpPr>
          <p:nvPr/>
        </p:nvSpPr>
        <p:spPr bwMode="auto">
          <a:xfrm>
            <a:off x="2026918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ectangle 217"/>
          <p:cNvSpPr>
            <a:spLocks noChangeArrowheads="1"/>
          </p:cNvSpPr>
          <p:nvPr/>
        </p:nvSpPr>
        <p:spPr bwMode="auto">
          <a:xfrm>
            <a:off x="2519584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217"/>
          <p:cNvSpPr>
            <a:spLocks noChangeArrowheads="1"/>
          </p:cNvSpPr>
          <p:nvPr/>
        </p:nvSpPr>
        <p:spPr bwMode="auto">
          <a:xfrm>
            <a:off x="3026133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Rectangle 217"/>
          <p:cNvSpPr>
            <a:spLocks noChangeArrowheads="1"/>
          </p:cNvSpPr>
          <p:nvPr/>
        </p:nvSpPr>
        <p:spPr bwMode="auto">
          <a:xfrm>
            <a:off x="3529053" y="1074069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Rectangle 217"/>
          <p:cNvSpPr>
            <a:spLocks noChangeArrowheads="1"/>
          </p:cNvSpPr>
          <p:nvPr/>
        </p:nvSpPr>
        <p:spPr bwMode="auto">
          <a:xfrm>
            <a:off x="4031973" y="1074069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Rectangle 217"/>
          <p:cNvSpPr>
            <a:spLocks noChangeArrowheads="1"/>
          </p:cNvSpPr>
          <p:nvPr/>
        </p:nvSpPr>
        <p:spPr bwMode="auto">
          <a:xfrm>
            <a:off x="4549592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Rectangle 217"/>
          <p:cNvSpPr>
            <a:spLocks noChangeArrowheads="1"/>
          </p:cNvSpPr>
          <p:nvPr/>
        </p:nvSpPr>
        <p:spPr bwMode="auto">
          <a:xfrm>
            <a:off x="1032416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Rectangle 217"/>
          <p:cNvSpPr>
            <a:spLocks noChangeArrowheads="1"/>
          </p:cNvSpPr>
          <p:nvPr/>
        </p:nvSpPr>
        <p:spPr bwMode="auto">
          <a:xfrm>
            <a:off x="1535336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217"/>
          <p:cNvSpPr>
            <a:spLocks noChangeArrowheads="1"/>
          </p:cNvSpPr>
          <p:nvPr/>
        </p:nvSpPr>
        <p:spPr bwMode="auto">
          <a:xfrm>
            <a:off x="2028002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Rectangle 217"/>
          <p:cNvSpPr>
            <a:spLocks noChangeArrowheads="1"/>
          </p:cNvSpPr>
          <p:nvPr/>
        </p:nvSpPr>
        <p:spPr bwMode="auto">
          <a:xfrm>
            <a:off x="2534551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Rectangle 217"/>
          <p:cNvSpPr>
            <a:spLocks noChangeArrowheads="1"/>
          </p:cNvSpPr>
          <p:nvPr/>
        </p:nvSpPr>
        <p:spPr bwMode="auto">
          <a:xfrm>
            <a:off x="3037471" y="1726060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Rectangle 217"/>
          <p:cNvSpPr>
            <a:spLocks noChangeArrowheads="1"/>
          </p:cNvSpPr>
          <p:nvPr/>
        </p:nvSpPr>
        <p:spPr bwMode="auto">
          <a:xfrm>
            <a:off x="3540391" y="1726060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Rectangle 217"/>
          <p:cNvSpPr>
            <a:spLocks noChangeArrowheads="1"/>
          </p:cNvSpPr>
          <p:nvPr/>
        </p:nvSpPr>
        <p:spPr bwMode="auto">
          <a:xfrm>
            <a:off x="4058010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217"/>
          <p:cNvSpPr>
            <a:spLocks noChangeArrowheads="1"/>
          </p:cNvSpPr>
          <p:nvPr/>
        </p:nvSpPr>
        <p:spPr bwMode="auto">
          <a:xfrm>
            <a:off x="2529838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Rectangle 217"/>
          <p:cNvSpPr>
            <a:spLocks noChangeArrowheads="1"/>
          </p:cNvSpPr>
          <p:nvPr/>
        </p:nvSpPr>
        <p:spPr bwMode="auto">
          <a:xfrm>
            <a:off x="3022504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Rectangle 217"/>
          <p:cNvSpPr>
            <a:spLocks noChangeArrowheads="1"/>
          </p:cNvSpPr>
          <p:nvPr/>
        </p:nvSpPr>
        <p:spPr bwMode="auto">
          <a:xfrm>
            <a:off x="3529053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Rectangle 217"/>
          <p:cNvSpPr>
            <a:spLocks noChangeArrowheads="1"/>
          </p:cNvSpPr>
          <p:nvPr/>
        </p:nvSpPr>
        <p:spPr bwMode="auto">
          <a:xfrm>
            <a:off x="4031973" y="2532006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217"/>
          <p:cNvSpPr>
            <a:spLocks noChangeArrowheads="1"/>
          </p:cNvSpPr>
          <p:nvPr/>
        </p:nvSpPr>
        <p:spPr bwMode="auto">
          <a:xfrm>
            <a:off x="4534893" y="2532006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217"/>
          <p:cNvSpPr>
            <a:spLocks noChangeArrowheads="1"/>
          </p:cNvSpPr>
          <p:nvPr/>
        </p:nvSpPr>
        <p:spPr bwMode="auto">
          <a:xfrm>
            <a:off x="5052512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217"/>
          <p:cNvSpPr>
            <a:spLocks noChangeArrowheads="1"/>
          </p:cNvSpPr>
          <p:nvPr/>
        </p:nvSpPr>
        <p:spPr bwMode="auto">
          <a:xfrm>
            <a:off x="3037471" y="3354747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Rectangle 217"/>
          <p:cNvSpPr>
            <a:spLocks noChangeArrowheads="1"/>
          </p:cNvSpPr>
          <p:nvPr/>
        </p:nvSpPr>
        <p:spPr bwMode="auto">
          <a:xfrm>
            <a:off x="3530137" y="3354747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Rectangle 217"/>
          <p:cNvSpPr>
            <a:spLocks noChangeArrowheads="1"/>
          </p:cNvSpPr>
          <p:nvPr/>
        </p:nvSpPr>
        <p:spPr bwMode="auto">
          <a:xfrm>
            <a:off x="4036686" y="3354747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Rectangle 217"/>
          <p:cNvSpPr>
            <a:spLocks noChangeArrowheads="1"/>
          </p:cNvSpPr>
          <p:nvPr/>
        </p:nvSpPr>
        <p:spPr bwMode="auto">
          <a:xfrm>
            <a:off x="4539606" y="3371542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Rectangle 217"/>
          <p:cNvSpPr>
            <a:spLocks noChangeArrowheads="1"/>
          </p:cNvSpPr>
          <p:nvPr/>
        </p:nvSpPr>
        <p:spPr bwMode="auto">
          <a:xfrm>
            <a:off x="5042526" y="3371542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Rectangle 217"/>
          <p:cNvSpPr>
            <a:spLocks noChangeArrowheads="1"/>
          </p:cNvSpPr>
          <p:nvPr/>
        </p:nvSpPr>
        <p:spPr bwMode="auto">
          <a:xfrm>
            <a:off x="5560145" y="3309246"/>
            <a:ext cx="502920" cy="713013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Rectangle 217"/>
          <p:cNvSpPr>
            <a:spLocks noChangeArrowheads="1"/>
          </p:cNvSpPr>
          <p:nvPr/>
        </p:nvSpPr>
        <p:spPr bwMode="auto">
          <a:xfrm>
            <a:off x="2042293" y="403450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Rectangle 217"/>
          <p:cNvSpPr>
            <a:spLocks noChangeArrowheads="1"/>
          </p:cNvSpPr>
          <p:nvPr/>
        </p:nvSpPr>
        <p:spPr bwMode="auto">
          <a:xfrm>
            <a:off x="2534959" y="403450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Rectangle 217"/>
          <p:cNvSpPr>
            <a:spLocks noChangeArrowheads="1"/>
          </p:cNvSpPr>
          <p:nvPr/>
        </p:nvSpPr>
        <p:spPr bwMode="auto">
          <a:xfrm>
            <a:off x="3041508" y="403450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Rectangle 217"/>
          <p:cNvSpPr>
            <a:spLocks noChangeArrowheads="1"/>
          </p:cNvSpPr>
          <p:nvPr/>
        </p:nvSpPr>
        <p:spPr bwMode="auto">
          <a:xfrm>
            <a:off x="3544428" y="4051300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Rectangle 217"/>
          <p:cNvSpPr>
            <a:spLocks noChangeArrowheads="1"/>
          </p:cNvSpPr>
          <p:nvPr/>
        </p:nvSpPr>
        <p:spPr bwMode="auto">
          <a:xfrm>
            <a:off x="4047348" y="4051300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Rectangle 217"/>
          <p:cNvSpPr>
            <a:spLocks noChangeArrowheads="1"/>
          </p:cNvSpPr>
          <p:nvPr/>
        </p:nvSpPr>
        <p:spPr bwMode="auto">
          <a:xfrm>
            <a:off x="1036453" y="4702017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Rectangle 217"/>
          <p:cNvSpPr>
            <a:spLocks noChangeArrowheads="1"/>
          </p:cNvSpPr>
          <p:nvPr/>
        </p:nvSpPr>
        <p:spPr bwMode="auto">
          <a:xfrm>
            <a:off x="1529119" y="4702017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Rectangle 217"/>
          <p:cNvSpPr>
            <a:spLocks noChangeArrowheads="1"/>
          </p:cNvSpPr>
          <p:nvPr/>
        </p:nvSpPr>
        <p:spPr bwMode="auto">
          <a:xfrm>
            <a:off x="2035668" y="4702017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217"/>
          <p:cNvSpPr>
            <a:spLocks noChangeArrowheads="1"/>
          </p:cNvSpPr>
          <p:nvPr/>
        </p:nvSpPr>
        <p:spPr bwMode="auto">
          <a:xfrm>
            <a:off x="2538588" y="4718812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Rectangle 217"/>
          <p:cNvSpPr>
            <a:spLocks noChangeArrowheads="1"/>
          </p:cNvSpPr>
          <p:nvPr/>
        </p:nvSpPr>
        <p:spPr bwMode="auto">
          <a:xfrm>
            <a:off x="3041508" y="4718812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Rectangle 217"/>
          <p:cNvSpPr>
            <a:spLocks noChangeArrowheads="1"/>
          </p:cNvSpPr>
          <p:nvPr/>
        </p:nvSpPr>
        <p:spPr bwMode="auto">
          <a:xfrm>
            <a:off x="3533070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217"/>
          <p:cNvSpPr>
            <a:spLocks noChangeArrowheads="1"/>
          </p:cNvSpPr>
          <p:nvPr/>
        </p:nvSpPr>
        <p:spPr bwMode="auto">
          <a:xfrm>
            <a:off x="4025736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Rectangle 217"/>
          <p:cNvSpPr>
            <a:spLocks noChangeArrowheads="1"/>
          </p:cNvSpPr>
          <p:nvPr/>
        </p:nvSpPr>
        <p:spPr bwMode="auto">
          <a:xfrm>
            <a:off x="4532285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Rectangle 217"/>
          <p:cNvSpPr>
            <a:spLocks noChangeArrowheads="1"/>
          </p:cNvSpPr>
          <p:nvPr/>
        </p:nvSpPr>
        <p:spPr bwMode="auto">
          <a:xfrm>
            <a:off x="5035205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Rectangle 217"/>
          <p:cNvSpPr>
            <a:spLocks noChangeArrowheads="1"/>
          </p:cNvSpPr>
          <p:nvPr/>
        </p:nvSpPr>
        <p:spPr bwMode="auto">
          <a:xfrm>
            <a:off x="5538125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3" name="Rectangle 217"/>
          <p:cNvSpPr>
            <a:spLocks noChangeArrowheads="1"/>
          </p:cNvSpPr>
          <p:nvPr/>
        </p:nvSpPr>
        <p:spPr bwMode="auto">
          <a:xfrm>
            <a:off x="6067868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Rectangle 217"/>
          <p:cNvSpPr>
            <a:spLocks noChangeArrowheads="1"/>
          </p:cNvSpPr>
          <p:nvPr/>
        </p:nvSpPr>
        <p:spPr bwMode="auto">
          <a:xfrm>
            <a:off x="6560534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217"/>
          <p:cNvSpPr>
            <a:spLocks noChangeArrowheads="1"/>
          </p:cNvSpPr>
          <p:nvPr/>
        </p:nvSpPr>
        <p:spPr bwMode="auto">
          <a:xfrm>
            <a:off x="7067083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217"/>
          <p:cNvSpPr>
            <a:spLocks noChangeArrowheads="1"/>
          </p:cNvSpPr>
          <p:nvPr/>
        </p:nvSpPr>
        <p:spPr bwMode="auto">
          <a:xfrm>
            <a:off x="7570003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Rectangle 217"/>
          <p:cNvSpPr>
            <a:spLocks noChangeArrowheads="1"/>
          </p:cNvSpPr>
          <p:nvPr/>
        </p:nvSpPr>
        <p:spPr bwMode="auto">
          <a:xfrm>
            <a:off x="8072923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Rectangle 217"/>
          <p:cNvSpPr>
            <a:spLocks noChangeArrowheads="1"/>
          </p:cNvSpPr>
          <p:nvPr/>
        </p:nvSpPr>
        <p:spPr bwMode="auto">
          <a:xfrm>
            <a:off x="6067868" y="3309246"/>
            <a:ext cx="502920" cy="713013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7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5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3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76"/>
                  </p:tgtEl>
                </p:cond>
              </p:nextCondLst>
            </p:seq>
          </p:childTnLst>
        </p:cTn>
      </p:par>
    </p:tnLst>
    <p:bldLst>
      <p:bldP spid="45273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Vật có các bộ phận: màn hình, bàn phím, 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chuột…?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1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19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982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87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Bộ phận dùng để đưa tín hiệu vào máy tính?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982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10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Từ dùng để nói về việc giữ lại các thông tin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trong máy tính?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6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8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Kết quả làm việc của máy tính sẽ được hiện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ra ở đây?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982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9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Thiết bị giúp em điều khiển máy tính một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cách nhanh chóng?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5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5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60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Khi điều khiển chuột máy tính xách tay, em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di chuyển ngón tay lên vùng này?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3862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63805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67993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19606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71220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228333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73401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23970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76487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28100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79714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313273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829405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33508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786752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7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685800"/>
            <a:ext cx="3616264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-457200" y="1346619"/>
            <a:ext cx="9753600" cy="5663781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 tính có 4 bộ phận chính là: chuột, bàn phím, màn hình và thân máy.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Thư mục là nơi lưu trữ thông tin.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*Tạo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thư mục khoa học và hợp lý sẽ giúp việc tìm kiếm  thông tin trở nên dễ dàng và nhanh chóng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265" y="97369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Các bộ phận của máy 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461" y="143895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/ Điền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tên các bộ phận của máy tính để bàn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vào chỗ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chấm (........)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" descr="C:\Users\Administrator\Desktop\thân máy tí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71" y="184590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màn hình máy tí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1964963"/>
            <a:ext cx="289201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Administrator\Desktop\bàn phí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67" y="4466350"/>
            <a:ext cx="2695574" cy="13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Administrator\Desktop\chuộ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74" y="421839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3461" y="657225"/>
            <a:ext cx="443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9000" y="273334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 hình.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253328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máy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0842" y="592488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phím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42949" y="487559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29" y="888621"/>
            <a:ext cx="731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Trao đổi với bạn, điền từ: 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tín hiệu vào, xử lí, hiển thị kết quả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vào chỗ chấm (..........) để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được câu 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2170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Thân máy chứa nhiều chi tiết tinh vi, trong đó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có bộ 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6803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Màn hình máy tính dùng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để.......................................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làm việc của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máy tính.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Chuột và bàn phím dùng để đưa.............................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máy tính.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0814" y="245825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3271" y="343571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 thị kết quả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136" y="477553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 hiệu vào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885754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từ: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chuyển, con trỏ chuột, bàn phím, cảm ứng chuột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 chỗ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 ......để được câu 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13609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Để điều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 ..............................của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máy tính xách tay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em.....................ngón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 vùng………………….............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86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Máy tính bảng không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có........................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tách rời, khi cần sử dụng chỉ cần điều khiển để hiển thị trên màn hình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5770" y="20979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trỏ chuột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5570" y="271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chuyển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2714135"/>
            <a:ext cx="24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vùng cảm 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3932" y="3851812"/>
            <a:ext cx="197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 phím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1: NHỮNG GÌ EM BIẾT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176" y="42061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    rồi đóng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272" y="4611885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rồi xóa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0443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rồi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đóng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880" y="5488332"/>
            <a:ext cx="6404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rồi mở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1604" y="4225649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1603" y="5497384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78236" y="5102096"/>
            <a:ext cx="692645" cy="369332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1604" y="4620937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712300"/>
            <a:ext cx="7888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2. Em tạo thư mục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LỚP 4A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rồi thực hiện các yêu cầu sau: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22" y="1271939"/>
            <a:ext cx="6987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a/ Đánh dấu x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vào       ở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sau câu đúng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0312" y="1318751"/>
            <a:ext cx="291119" cy="262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9" name="TextBox 18"/>
          <p:cNvSpPr txBox="1"/>
          <p:nvPr/>
        </p:nvSpPr>
        <p:spPr>
          <a:xfrm>
            <a:off x="767116" y="1719478"/>
            <a:ext cx="6210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Thực hiện lần lượt các thao tác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115" y="2166310"/>
            <a:ext cx="3299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Chọn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597197"/>
            <a:ext cx="800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chuột phải vào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 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6115" y="3405881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Chọn             trên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góc phải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cửa sổ.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2076" y="5046006"/>
            <a:ext cx="711700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7886" y="3010350"/>
            <a:ext cx="6770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Chọn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8071" y="3378578"/>
            <a:ext cx="603032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0122" y="3864459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thao tác trên giúp em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NAM HI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96" y="2274351"/>
            <a:ext cx="5329399" cy="39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43395" y="904549"/>
            <a:ext cx="29718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 mục LỚP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4A đang mở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352800" y="1190299"/>
            <a:ext cx="2490595" cy="12839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04691"/>
            <a:ext cx="6210529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hiện lần lượt các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thao tác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Nháy đúp chuột vào thư mục lớp 4A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Chọn          trên góc phải cửa sổ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 sánh kết quả với hoạt động (a)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3576978" y="3365660"/>
            <a:ext cx="4928994" cy="239837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Nháy đúp chuột vào thư mục LOP4A sẽ mở được thư mục LOP4A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63" y="1489521"/>
            <a:ext cx="485608" cy="48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284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Trao đổi với bạn, thực hiện các yêu cầu sau: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d. Đọc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thông tin trong hình rồi điền từ còn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thiếu vào chỗ (chấm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......... ) để được câu đúng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66" y="1905000"/>
            <a:ext cx="6632444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H="1">
            <a:off x="1371600" y="2062736"/>
            <a:ext cx="5029200" cy="308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68071" y="2751474"/>
            <a:ext cx="4180329" cy="1668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81047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Thư mục...................................đang mở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.......................................của thư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có các thư mục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là.......,..........,……….,……...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8924" y="271844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9439" y="33344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mục con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0331" y="3911467"/>
            <a:ext cx="60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6680" y="3907627"/>
            <a:ext cx="1059345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4000" y="3914883"/>
            <a:ext cx="1403844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KHIEM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91589" y="3907627"/>
            <a:ext cx="1143000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TUAN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00800" y="1905000"/>
            <a:ext cx="2438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Tên thư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mục lop4A trên thanh địa chỉ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00800" y="4366553"/>
            <a:ext cx="2667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Thư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mục AN là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thư mục con của thư mục LƠP 4A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657" y="59722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ỨNG DỤNG MỞ 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628" y="1015587"/>
            <a:ext cx="764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Mở thư mục có tên lớp em đã tạo ở mục 3b. Tạo thư mục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là thư mục con của thư mục có tên lớp em theo cách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2215916"/>
            <a:ext cx="5405194" cy="420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3258" y="2750403"/>
            <a:ext cx="2438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Nháy chuột chọn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New folder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71800" y="2955453"/>
            <a:ext cx="3131458" cy="2104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1" y="148091"/>
            <a:ext cx="425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ĐÃ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1486" y="4836183"/>
            <a:ext cx="2438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Gõ tên thư mục là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rồi nhấn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Enter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3416245"/>
            <a:ext cx="4267202" cy="19721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6002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6670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6576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Ò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0292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0198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0104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5368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1022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0928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</a:rPr>
              <a:t>Ữ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0354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9248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</a:rPr>
              <a:t>I</a:t>
            </a:r>
          </a:p>
        </p:txBody>
      </p:sp>
      <p:pic>
        <p:nvPicPr>
          <p:cNvPr id="32782" name="Picture 11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208463"/>
            <a:ext cx="1982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1" y="148091"/>
            <a:ext cx="425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ĐÃ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41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1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1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1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1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2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2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3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3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4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4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63&quot;/&gt;&lt;/object&gt;&lt;object type=&quot;3&quot; unique_id=&quot;10008&quot;&gt;&lt;property id=&quot;20148&quot; value=&quot;5&quot;/&gt;&lt;property id=&quot;20300&quot; value=&quot;Slide 8&quot;/&gt;&lt;property id=&quot;20307&quot; value=&quot;259&quot;/&gt;&lt;/object&gt;&lt;object type=&quot;3&quot; unique_id=&quot;10009&quot;&gt;&lt;property id=&quot;20148&quot; value=&quot;5&quot;/&gt;&lt;property id=&quot;20300&quot; value=&quot;Slide 9&quot;/&gt;&lt;property id=&quot;20307&quot; value=&quot;260&quot;/&gt;&lt;/object&gt;&lt;object type=&quot;3&quot; unique_id=&quot;64431&quot;&gt;&lt;property id=&quot;20148&quot; value=&quot;5&quot;/&gt;&lt;property id=&quot;20300&quot; value=&quot;Slide 1&quot;/&gt;&lt;property id=&quot;20307&quot; value=&quot;265&quot;/&gt;&lt;/object&gt;&lt;object type=&quot;3&quot; unique_id=&quot;64432&quot;&gt;&lt;property id=&quot;20148&quot; value=&quot;5&quot;/&gt;&lt;property id=&quot;20300&quot; value=&quot;Slide 2&quot;/&gt;&lt;property id=&quot;20307&quot; value=&quot;267&quot;/&gt;&lt;/object&gt;&lt;object type=&quot;3&quot; unique_id=&quot;64433&quot;&gt;&lt;property id=&quot;20148&quot; value=&quot;5&quot;/&gt;&lt;property id=&quot;20300&quot; value=&quot;Slide 3&quot;/&gt;&lt;property id=&quot;20307&quot; value=&quot;266&quot;/&gt;&lt;/object&gt;&lt;object type=&quot;3&quot; unique_id=&quot;64434&quot;&gt;&lt;property id=&quot;20148&quot; value=&quot;5&quot;/&gt;&lt;property id=&quot;20300&quot; value=&quot;Slide 4&quot;/&gt;&lt;property id=&quot;20307&quot; value=&quot;268&quot;/&gt;&lt;/object&gt;&lt;object type=&quot;3&quot; unique_id=&quot;64435&quot;&gt;&lt;property id=&quot;20148&quot; value=&quot;5&quot;/&gt;&lt;property id=&quot;20300&quot; value=&quot;Slide 5&quot;/&gt;&lt;property id=&quot;20307&quot; value=&quot;269&quot;/&gt;&lt;/object&gt;&lt;object type=&quot;3&quot; unique_id=&quot;64813&quot;&gt;&lt;property id=&quot;20148&quot; value=&quot;5&quot;/&gt;&lt;property id=&quot;20300&quot; value=&quot;Slide 19 - &amp;quot;BÀI HỌC KẾT THÚC&amp;quot;&quot;/&gt;&lt;property id=&quot;20307&quot; value=&quot;270&quot;/&gt;&lt;/object&gt;&lt;object type=&quot;3&quot; unique_id=&quot;66827&quot;&gt;&lt;property id=&quot;20148&quot; value=&quot;5&quot;/&gt;&lt;property id=&quot;20300&quot; value=&quot;Slide 10&quot;/&gt;&lt;property id=&quot;20307&quot; value=&quot;271&quot;/&gt;&lt;/object&gt;&lt;object type=&quot;3&quot; unique_id=&quot;66828&quot;&gt;&lt;property id=&quot;20148&quot; value=&quot;5&quot;/&gt;&lt;property id=&quot;20300&quot; value=&quot;Slide 11&quot;/&gt;&lt;property id=&quot;20307&quot; value=&quot;272&quot;/&gt;&lt;/object&gt;&lt;object type=&quot;3&quot; unique_id=&quot;66829&quot;&gt;&lt;property id=&quot;20148&quot; value=&quot;5&quot;/&gt;&lt;property id=&quot;20300&quot; value=&quot;Slide 12&quot;/&gt;&lt;property id=&quot;20307&quot; value=&quot;273&quot;/&gt;&lt;/object&gt;&lt;object type=&quot;3&quot; unique_id=&quot;66830&quot;&gt;&lt;property id=&quot;20148&quot; value=&quot;5&quot;/&gt;&lt;property id=&quot;20300&quot; value=&quot;Slide 18&quot;/&gt;&lt;property id=&quot;20307&quot; value=&quot;274&quot;/&gt;&lt;/object&gt;&lt;object type=&quot;3&quot; unique_id=&quot;66961&quot;&gt;&lt;property id=&quot;20148&quot; value=&quot;5&quot;/&gt;&lt;property id=&quot;20300&quot; value=&quot;Slide 13&quot;/&gt;&lt;property id=&quot;20307&quot; value=&quot;275&quot;/&gt;&lt;/object&gt;&lt;object type=&quot;3&quot; unique_id=&quot;66962&quot;&gt;&lt;property id=&quot;20148&quot; value=&quot;5&quot;/&gt;&lt;property id=&quot;20300&quot; value=&quot;Slide 14&quot;/&gt;&lt;property id=&quot;20307&quot; value=&quot;276&quot;/&gt;&lt;/object&gt;&lt;object type=&quot;3&quot; unique_id=&quot;66963&quot;&gt;&lt;property id=&quot;20148&quot; value=&quot;5&quot;/&gt;&lt;property id=&quot;20300&quot; value=&quot;Slide 15&quot;/&gt;&lt;property id=&quot;20307&quot; value=&quot;277&quot;/&gt;&lt;/object&gt;&lt;object type=&quot;3&quot; unique_id=&quot;66964&quot;&gt;&lt;property id=&quot;20148&quot; value=&quot;5&quot;/&gt;&lt;property id=&quot;20300&quot; value=&quot;Slide 16&quot;/&gt;&lt;property id=&quot;20307&quot; value=&quot;278&quot;/&gt;&lt;/object&gt;&lt;object type=&quot;3&quot; unique_id=&quot;66965&quot;&gt;&lt;property id=&quot;20148&quot; value=&quot;5&quot;/&gt;&lt;property id=&quot;20300&quot; value=&quot;Slide 17&quot;/&gt;&lt;property id=&quot;20307&quot; value=&quot;27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915</Words>
  <Application>Microsoft Office PowerPoint</Application>
  <PresentationFormat>On-screen Show (4:3)</PresentationFormat>
  <Paragraphs>192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Welcome</cp:lastModifiedBy>
  <cp:revision>77</cp:revision>
  <dcterms:created xsi:type="dcterms:W3CDTF">2006-08-16T00:00:00Z</dcterms:created>
  <dcterms:modified xsi:type="dcterms:W3CDTF">2019-09-16T08:58:32Z</dcterms:modified>
</cp:coreProperties>
</file>