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15220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558E-9DF7-4D67-8A5D-7EEDAFF4252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A429-417B-483F-80BD-0C2E007E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104" y="274638"/>
            <a:ext cx="10369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600201"/>
            <a:ext cx="103698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104" y="6356351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5558E-9DF7-4D67-8A5D-7EEDAFF4252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6709" y="6356351"/>
            <a:ext cx="36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7487" y="6356351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A429-417B-483F-80BD-0C2E007E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54896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6788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7551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0926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5340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04952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4234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493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2433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1554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8035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5106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22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9988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Windows 10</cp:lastModifiedBy>
  <cp:revision>1</cp:revision>
  <dcterms:created xsi:type="dcterms:W3CDTF">2021-09-28T07:17:54Z</dcterms:created>
  <dcterms:modified xsi:type="dcterms:W3CDTF">2021-09-28T07:17:54Z</dcterms:modified>
</cp:coreProperties>
</file>