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4"/>
  </p:notesMasterIdLst>
  <p:sldIdLst>
    <p:sldId id="313" r:id="rId2"/>
    <p:sldId id="271" r:id="rId3"/>
    <p:sldId id="256" r:id="rId4"/>
    <p:sldId id="307" r:id="rId5"/>
    <p:sldId id="316" r:id="rId6"/>
    <p:sldId id="318" r:id="rId7"/>
    <p:sldId id="317" r:id="rId8"/>
    <p:sldId id="291" r:id="rId9"/>
    <p:sldId id="258" r:id="rId10"/>
    <p:sldId id="319" r:id="rId11"/>
    <p:sldId id="303" r:id="rId12"/>
    <p:sldId id="266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  <p:embeddedFont>
      <p:font typeface="Century Gothic" panose="020B0502020202020204" pitchFamily="34" charset="0"/>
      <p:regular r:id="rId21"/>
      <p:bold r:id="rId22"/>
      <p:italic r:id="rId23"/>
      <p:boldItalic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Verdana" panose="020B0604030504040204" pitchFamily="34" charset="0"/>
      <p:regular r:id="rId27"/>
      <p:bold r:id="rId28"/>
      <p:italic r:id="rId29"/>
      <p:boldItalic r:id="rId30"/>
    </p:embeddedFont>
    <p:embeddedFont>
      <p:font typeface="VNI-Avo" panose="020B0604020202020204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77" d="100"/>
          <a:sy n="77" d="100"/>
        </p:scale>
        <p:origin x="82" y="3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font" Target="fonts/font2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1DC1B5-ED12-4F2D-812F-AF8228FACD77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2E0F9F-A77E-41E3-8C83-2CC3F1D4DC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27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76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898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064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63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01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511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36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39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2847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24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476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D0CEF-B417-44AB-A987-9193B90D188A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84658C-399F-40C5-8F1C-3F8262FA4B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6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s://www.youtube.com/channel/UC4KJdxTA14SyBEAm7x2c09w?sub_confirmation=1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848455" y="6105544"/>
            <a:ext cx="4799911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Hồ Thị Chín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AE01D9-3715-4F22-B342-10F1EB6A7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0" y="53012"/>
            <a:ext cx="266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6F3E9-DB6E-4461-AB63-8C65108C0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-45895"/>
            <a:ext cx="952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vi-VN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B071CB8E-AEF4-422D-8A6B-02B51F2C7757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874649"/>
            <a:ext cx="2971800" cy="1882775"/>
            <a:chOff x="384" y="1680"/>
            <a:chExt cx="1680" cy="960"/>
          </a:xfrm>
        </p:grpSpPr>
        <p:sp>
          <p:nvSpPr>
            <p:cNvPr id="7" name="Rectangle 27">
              <a:extLst>
                <a:ext uri="{FF2B5EF4-FFF2-40B4-BE49-F238E27FC236}">
                  <a16:creationId xmlns:a16="http://schemas.microsoft.com/office/drawing/2014/main" id="{7E66A560-3CE2-469C-999D-E8CF04F46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Line 28">
              <a:extLst>
                <a:ext uri="{FF2B5EF4-FFF2-40B4-BE49-F238E27FC236}">
                  <a16:creationId xmlns:a16="http://schemas.microsoft.com/office/drawing/2014/main" id="{DF4BDB90-136E-45C2-8B49-C9A128731C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59752016-CD2E-463A-BF1E-02DFAC306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5400">
                <a:latin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19834E-D961-43F3-941F-C03CA65B9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143" y="980590"/>
            <a:ext cx="55880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eaLnBrk="1" hangingPunct="1"/>
            <a:r>
              <a:rPr lang="vi-VN" alt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vi-VN" alt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4FFC6-D798-40DA-BCA4-127B0DC68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-1012683"/>
            <a:ext cx="9525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  <a:r>
              <a:rPr lang="vi-VN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4A69E1-4BD0-4D31-91C0-79F86A08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07" y="958784"/>
            <a:ext cx="952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vi-VN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0FF67-079E-413C-90C0-9E1E37A57274}"/>
              </a:ext>
            </a:extLst>
          </p:cNvPr>
          <p:cNvSpPr txBox="1"/>
          <p:nvPr/>
        </p:nvSpPr>
        <p:spPr>
          <a:xfrm>
            <a:off x="386434" y="281582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buït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73A4C-165D-4875-BE2E-9E72C78BF74B}"/>
              </a:ext>
            </a:extLst>
          </p:cNvPr>
          <p:cNvSpPr txBox="1"/>
          <p:nvPr/>
        </p:nvSpPr>
        <p:spPr>
          <a:xfrm>
            <a:off x="1874165" y="281582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huït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0E6692-05F8-4774-883D-381AD2F4E2A0}"/>
              </a:ext>
            </a:extLst>
          </p:cNvPr>
          <p:cNvSpPr txBox="1"/>
          <p:nvPr/>
        </p:nvSpPr>
        <p:spPr>
          <a:xfrm>
            <a:off x="3221567" y="2815821"/>
            <a:ext cx="113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luït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2A8CBE-5739-4D64-BEF3-F0A1DD155ED2}"/>
              </a:ext>
            </a:extLst>
          </p:cNvPr>
          <p:cNvSpPr txBox="1"/>
          <p:nvPr/>
        </p:nvSpPr>
        <p:spPr>
          <a:xfrm>
            <a:off x="6037611" y="28048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döùt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CD4480-7BD7-4B1A-94B6-5DE1B0D3AEB2}"/>
              </a:ext>
            </a:extLst>
          </p:cNvPr>
          <p:cNvSpPr txBox="1"/>
          <p:nvPr/>
        </p:nvSpPr>
        <p:spPr>
          <a:xfrm>
            <a:off x="7426732" y="281503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möùt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93455E-4772-488D-A839-9413FC75D097}"/>
              </a:ext>
            </a:extLst>
          </p:cNvPr>
          <p:cNvSpPr txBox="1"/>
          <p:nvPr/>
        </p:nvSpPr>
        <p:spPr>
          <a:xfrm>
            <a:off x="9146673" y="2815641"/>
            <a:ext cx="1329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nöùt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772CE5-A24A-41D8-B96F-7DFFE2B35D90}"/>
              </a:ext>
            </a:extLst>
          </p:cNvPr>
          <p:cNvSpPr txBox="1"/>
          <p:nvPr/>
        </p:nvSpPr>
        <p:spPr>
          <a:xfrm>
            <a:off x="4308481" y="2815032"/>
            <a:ext cx="113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suït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F4729-646F-4554-9F6D-392FF11C2BF9}"/>
              </a:ext>
            </a:extLst>
          </p:cNvPr>
          <p:cNvSpPr txBox="1"/>
          <p:nvPr/>
        </p:nvSpPr>
        <p:spPr>
          <a:xfrm>
            <a:off x="10513543" y="2815032"/>
            <a:ext cx="1329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söùt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4F097-3A4D-4D2E-BDE6-EAD2D64649F2}"/>
              </a:ext>
            </a:extLst>
          </p:cNvPr>
          <p:cNvSpPr txBox="1"/>
          <p:nvPr/>
        </p:nvSpPr>
        <p:spPr>
          <a:xfrm>
            <a:off x="590854" y="5689295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buùt chì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C3140D-07AD-4D25-85ED-39CAF48E72C5}"/>
              </a:ext>
            </a:extLst>
          </p:cNvPr>
          <p:cNvSpPr txBox="1"/>
          <p:nvPr/>
        </p:nvSpPr>
        <p:spPr>
          <a:xfrm>
            <a:off x="4685027" y="566265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möùt döøa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B20D56-A9F8-450D-B8BF-D59A59CE3D58}"/>
              </a:ext>
            </a:extLst>
          </p:cNvPr>
          <p:cNvSpPr txBox="1"/>
          <p:nvPr/>
        </p:nvSpPr>
        <p:spPr>
          <a:xfrm>
            <a:off x="8849924" y="5666821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nöùt neû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95E42F-7B9D-4F8F-A1EF-87DA214F6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97" y="3937096"/>
            <a:ext cx="2075357" cy="16602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A519C6-8B46-4D64-80FF-5A9777E9D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96" y="4090175"/>
            <a:ext cx="2542314" cy="14008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285E17-87D5-4696-A794-82203B938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839" y="3787378"/>
            <a:ext cx="2638793" cy="1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672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12">
            <a:extLst>
              <a:ext uri="{FF2B5EF4-FFF2-40B4-BE49-F238E27FC236}">
                <a16:creationId xmlns:a16="http://schemas.microsoft.com/office/drawing/2014/main" id="{C71A58CE-C975-47EB-90F9-8D3C07F12C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1450" y="165989"/>
            <a:ext cx="7499350" cy="57131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72009" tIns="36005" rIns="72009" bIns="36005" rtlCol="0" anchor="ctr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10 tháng 11 năm 2021</a:t>
            </a:r>
          </a:p>
        </p:txBody>
      </p:sp>
      <p:sp>
        <p:nvSpPr>
          <p:cNvPr id="14339" name="TextBox 4">
            <a:extLst>
              <a:ext uri="{FF2B5EF4-FFF2-40B4-BE49-F238E27FC236}">
                <a16:creationId xmlns:a16="http://schemas.microsoft.com/office/drawing/2014/main" id="{51B26109-D525-42DD-BA57-D1D1442E4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32401" y="1004888"/>
            <a:ext cx="24479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0" name="TextBox 5">
            <a:extLst>
              <a:ext uri="{FF2B5EF4-FFF2-40B4-BE49-F238E27FC236}">
                <a16:creationId xmlns:a16="http://schemas.microsoft.com/office/drawing/2014/main" id="{FE328791-A7B0-4A23-B48B-EBEE0249CE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1581150"/>
            <a:ext cx="38750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 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  ưt</a:t>
            </a:r>
            <a:endParaRPr lang="vi-VN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1" name="AutoShape 7">
            <a:extLst>
              <a:ext uri="{FF2B5EF4-FFF2-40B4-BE49-F238E27FC236}">
                <a16:creationId xmlns:a16="http://schemas.microsoft.com/office/drawing/2014/main" id="{859A96A0-BEA6-44DC-86A9-975F957AE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29088" y="2841626"/>
            <a:ext cx="4343400" cy="1666875"/>
          </a:xfrm>
          <a:prstGeom prst="horizontalScroll">
            <a:avLst>
              <a:gd name="adj" fmla="val 12500"/>
            </a:avLst>
          </a:prstGeom>
          <a:gradFill rotWithShape="1">
            <a:gsLst>
              <a:gs pos="0">
                <a:srgbClr val="FFFF99"/>
              </a:gs>
              <a:gs pos="100000">
                <a:schemeClr val="bg1"/>
              </a:gs>
            </a:gsLst>
            <a:lin ang="5400000" scaled="1"/>
          </a:gradFill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3600">
              <a:latin typeface="Times New Roman" panose="02020603050405020304" pitchFamily="18" charset="0"/>
            </a:endParaRPr>
          </a:p>
          <a:p>
            <a:pPr algn="ctr" eaLnBrk="1" hangingPunct="1"/>
            <a:endParaRPr lang="en-US" altLang="en-US" sz="3600">
              <a:latin typeface="Times New Roman" panose="02020603050405020304" pitchFamily="18" charset="0"/>
            </a:endParaRPr>
          </a:p>
        </p:txBody>
      </p:sp>
      <p:sp>
        <p:nvSpPr>
          <p:cNvPr id="14342" name="Rectangle 3">
            <a:extLst>
              <a:ext uri="{FF2B5EF4-FFF2-40B4-BE49-F238E27FC236}">
                <a16:creationId xmlns:a16="http://schemas.microsoft.com/office/drawing/2014/main" id="{823CFBC2-16FD-445F-B5FB-26F66FBC1C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1" y="3375026"/>
            <a:ext cx="406919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000"/>
              <a:t> </a:t>
            </a:r>
            <a:r>
              <a:rPr lang="en-US" altLang="en-US" sz="4000" b="1">
                <a:solidFill>
                  <a:srgbClr val="FF0000"/>
                </a:solidFill>
              </a:rPr>
              <a:t>4.Củng cố, dặn dò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C:\Wallpapers\10.jpg">
            <a:extLst>
              <a:ext uri="{FF2B5EF4-FFF2-40B4-BE49-F238E27FC236}">
                <a16:creationId xmlns:a16="http://schemas.microsoft.com/office/drawing/2014/main" id="{ACB85198-730B-4F5C-A25D-C425F7AA5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8" y="-142875"/>
            <a:ext cx="9688513" cy="733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363" name="Group 5">
            <a:extLst>
              <a:ext uri="{FF2B5EF4-FFF2-40B4-BE49-F238E27FC236}">
                <a16:creationId xmlns:a16="http://schemas.microsoft.com/office/drawing/2014/main" id="{F6B4E703-60F4-4713-9C7E-B2983D0EFF82}"/>
              </a:ext>
            </a:extLst>
          </p:cNvPr>
          <p:cNvGrpSpPr>
            <a:grpSpLocks/>
          </p:cNvGrpSpPr>
          <p:nvPr/>
        </p:nvGrpSpPr>
        <p:grpSpPr bwMode="auto">
          <a:xfrm>
            <a:off x="8077200" y="4864100"/>
            <a:ext cx="1905000" cy="2209800"/>
            <a:chOff x="-216" y="3820"/>
            <a:chExt cx="648" cy="281"/>
          </a:xfrm>
        </p:grpSpPr>
        <p:pic>
          <p:nvPicPr>
            <p:cNvPr id="15369" name="Picture 6" descr="97">
              <a:extLst>
                <a:ext uri="{FF2B5EF4-FFF2-40B4-BE49-F238E27FC236}">
                  <a16:creationId xmlns:a16="http://schemas.microsoft.com/office/drawing/2014/main" id="{686EEFD8-952C-4DEE-A495-E0A03190EA2B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" y="3895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0" name="Picture 7" descr="97">
              <a:extLst>
                <a:ext uri="{FF2B5EF4-FFF2-40B4-BE49-F238E27FC236}">
                  <a16:creationId xmlns:a16="http://schemas.microsoft.com/office/drawing/2014/main" id="{C3571F88-57E0-4C14-AB65-4CB2923EE84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16" y="3820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71" name="Picture 8" descr="97">
              <a:extLst>
                <a:ext uri="{FF2B5EF4-FFF2-40B4-BE49-F238E27FC236}">
                  <a16:creationId xmlns:a16="http://schemas.microsoft.com/office/drawing/2014/main" id="{81DCF315-D1E0-4E79-9451-77419DE56A8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34"/>
              <a:ext cx="432" cy="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364" name="Picture 15" descr="97">
            <a:extLst>
              <a:ext uri="{FF2B5EF4-FFF2-40B4-BE49-F238E27FC236}">
                <a16:creationId xmlns:a16="http://schemas.microsoft.com/office/drawing/2014/main" id="{B5C3A5AE-789C-4390-AE1C-F6599BD8E91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5016500"/>
            <a:ext cx="13716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8" descr="97">
            <a:extLst>
              <a:ext uri="{FF2B5EF4-FFF2-40B4-BE49-F238E27FC236}">
                <a16:creationId xmlns:a16="http://schemas.microsoft.com/office/drawing/2014/main" id="{37DCB0F7-A9F3-486D-9586-BD871B86EE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1" y="5626100"/>
            <a:ext cx="12541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9" descr="Dove-02-june">
            <a:hlinkClick r:id="rId4" action="ppaction://hlinksldjump"/>
            <a:extLst>
              <a:ext uri="{FF2B5EF4-FFF2-40B4-BE49-F238E27FC236}">
                <a16:creationId xmlns:a16="http://schemas.microsoft.com/office/drawing/2014/main" id="{073B49AA-0047-4022-B4E8-27AFBF50922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76227" flipV="1">
            <a:off x="9262269" y="2386807"/>
            <a:ext cx="127635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0" descr="Dove-02-june">
            <a:hlinkClick r:id="rId4" action="ppaction://hlinksldjump"/>
            <a:extLst>
              <a:ext uri="{FF2B5EF4-FFF2-40B4-BE49-F238E27FC236}">
                <a16:creationId xmlns:a16="http://schemas.microsoft.com/office/drawing/2014/main" id="{F28D38A2-51F2-48F4-908A-BDF5F80C54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39186" flipV="1">
            <a:off x="8825707" y="1200944"/>
            <a:ext cx="120015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8" name="WordArt 33">
            <a:extLst>
              <a:ext uri="{FF2B5EF4-FFF2-40B4-BE49-F238E27FC236}">
                <a16:creationId xmlns:a16="http://schemas.microsoft.com/office/drawing/2014/main" id="{C448EE02-A4E3-4453-9939-5E5BC7EBEA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63976" y="-387350"/>
            <a:ext cx="6119813" cy="4017963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Chevron">
              <a:avLst>
                <a:gd name="adj" fmla="val 25000"/>
              </a:avLst>
            </a:prstTxWarp>
          </a:bodyPr>
          <a:lstStyle/>
          <a:p>
            <a:pPr algn="ctr"/>
            <a:r>
              <a:rPr lang="vi-VN" sz="2300" b="1" kern="10" spc="-232">
                <a:solidFill>
                  <a:srgbClr val="FF0000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Chân thành cảm ơn quý thầy cô!</a:t>
            </a:r>
          </a:p>
          <a:p>
            <a:pPr algn="ctr"/>
            <a:r>
              <a:rPr lang="vi-VN" sz="2300" b="1" kern="10" spc="-232">
                <a:solidFill>
                  <a:srgbClr val="FF0000"/>
                </a:solidFill>
                <a:effectLst>
                  <a:outerShdw dist="107763" dir="18900000" algn="ctr" rotWithShape="0">
                    <a:srgbClr val="00FFCC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 thân yêu ! </a:t>
            </a:r>
            <a:endParaRPr lang="en-US" sz="2300" b="1" kern="10" spc="-232">
              <a:solidFill>
                <a:srgbClr val="FF0000"/>
              </a:solidFill>
              <a:effectLst>
                <a:outerShdw dist="107763" dir="18900000" algn="ctr" rotWithShape="0">
                  <a:srgbClr val="00FFCC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7" descr="D:\lớp 1 năm 2020 -2021 knttvcs\ảnh tiếng việt\images (1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8500" y="3846589"/>
            <a:ext cx="3775718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8" descr="D:\lớp 1 năm 2020 -2021 knttvcs\ảnh tiếng việt\images (6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1397000"/>
            <a:ext cx="3775718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3" descr="D:\lớp 1 năm 2020 -2021 knttvcs\ảnh tiếng việt\images (11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946" y="1425864"/>
            <a:ext cx="3775718" cy="1785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06287" y="5715000"/>
            <a:ext cx="11171583" cy="769437"/>
          </a:xfrm>
          <a:prstGeom prst="rect">
            <a:avLst/>
          </a:prstGeom>
          <a:noFill/>
        </p:spPr>
        <p:txBody>
          <a:bodyPr wrap="square" lIns="76196" tIns="38098" rIns="76196" bIns="38098" rtlCol="0">
            <a:spAutoFit/>
          </a:bodyPr>
          <a:lstStyle/>
          <a:p>
            <a:pPr algn="ctr"/>
            <a:r>
              <a:rPr lang="en-US" sz="45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Tết đến thật gần. Cái rét vẫn đậm</a:t>
            </a:r>
            <a:r>
              <a:rPr lang="en-US" sz="4500" b="1">
                <a:solidFill>
                  <a:prstClr val="black"/>
                </a:solidFill>
                <a:latin typeface="Century gothic"/>
                <a:cs typeface="Times New Roman" panose="02020603050405020304" pitchFamily="18" charset="0"/>
              </a:rPr>
              <a:t>.</a:t>
            </a:r>
            <a:endParaRPr lang="en-US" sz="4500" b="1" dirty="0">
              <a:solidFill>
                <a:prstClr val="black"/>
              </a:solidFill>
              <a:latin typeface="Century gothic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9523" y="3461870"/>
            <a:ext cx="5582478" cy="769437"/>
          </a:xfrm>
          <a:prstGeom prst="rect">
            <a:avLst/>
          </a:prstGeom>
          <a:noFill/>
        </p:spPr>
        <p:txBody>
          <a:bodyPr wrap="square" lIns="76196" tIns="38098" rIns="76196" bIns="38098" rtlCol="0">
            <a:spAutoFit/>
          </a:bodyPr>
          <a:lstStyle/>
          <a:p>
            <a:pPr algn="ctr"/>
            <a:r>
              <a:rPr lang="en-US" sz="45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quả mít, trời rét</a:t>
            </a:r>
            <a:endParaRPr lang="en-US" sz="4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580" y="3461870"/>
            <a:ext cx="5356819" cy="769437"/>
          </a:xfrm>
          <a:prstGeom prst="rect">
            <a:avLst/>
          </a:prstGeom>
          <a:noFill/>
        </p:spPr>
        <p:txBody>
          <a:bodyPr wrap="square" lIns="76196" tIns="38098" rIns="76196" bIns="38098" rtlCol="0">
            <a:spAutoFit/>
          </a:bodyPr>
          <a:lstStyle/>
          <a:p>
            <a:pPr algn="just"/>
            <a:r>
              <a:rPr lang="en-US" sz="4500" b="1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con vẹt, kết bạn</a:t>
            </a:r>
            <a:endParaRPr lang="en-US" sz="4500" b="1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58563" y="140257"/>
            <a:ext cx="5145384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Hộp quà bí mật</a:t>
            </a:r>
          </a:p>
        </p:txBody>
      </p:sp>
    </p:spTree>
    <p:extLst>
      <p:ext uri="{BB962C8B-B14F-4D97-AF65-F5344CB8AC3E}">
        <p14:creationId xmlns:p14="http://schemas.microsoft.com/office/powerpoint/2010/main" val="164711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1206" y="5403178"/>
            <a:ext cx="109320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latin typeface="VNI-Avo" pitchFamily="2" charset="0"/>
              </a:rPr>
              <a:t>    Caàu thuû soá 7 thu huùt khaùn giaû baèng moät cuù suùt döùt ñieåm.</a:t>
            </a:r>
          </a:p>
        </p:txBody>
      </p:sp>
      <p:sp>
        <p:nvSpPr>
          <p:cNvPr id="6" name="Rectangle 5"/>
          <p:cNvSpPr/>
          <p:nvPr/>
        </p:nvSpPr>
        <p:spPr>
          <a:xfrm>
            <a:off x="5634123" y="5424198"/>
            <a:ext cx="671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512899" y="6033794"/>
            <a:ext cx="6703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öt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44966" y="6029241"/>
            <a:ext cx="6719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VNI-Avo" pitchFamily="2" charset="0"/>
              </a:rPr>
              <a:t>ut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9" name="Rectangle 8">
            <a:hlinkClick r:id="rId2"/>
          </p:cNvPr>
          <p:cNvSpPr/>
          <p:nvPr/>
        </p:nvSpPr>
        <p:spPr>
          <a:xfrm>
            <a:off x="10501061" y="11995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5518" b="21607"/>
          <a:stretch/>
        </p:blipFill>
        <p:spPr>
          <a:xfrm>
            <a:off x="582160" y="725916"/>
            <a:ext cx="10047740" cy="4656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78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12">
            <a:extLst>
              <a:ext uri="{FF2B5EF4-FFF2-40B4-BE49-F238E27FC236}">
                <a16:creationId xmlns:a16="http://schemas.microsoft.com/office/drawing/2014/main" id="{2F49C80B-41CE-4EEF-877F-4949E462BF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1450" y="165989"/>
            <a:ext cx="7499350" cy="571311"/>
          </a:xfr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72009" tIns="36005" rIns="72009" bIns="36005" rtlCol="0" anchor="ctr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10 tháng 11 năm 2021</a:t>
            </a:r>
          </a:p>
        </p:txBody>
      </p:sp>
      <p:sp>
        <p:nvSpPr>
          <p:cNvPr id="7171" name="TextBox 4">
            <a:extLst>
              <a:ext uri="{FF2B5EF4-FFF2-40B4-BE49-F238E27FC236}">
                <a16:creationId xmlns:a16="http://schemas.microsoft.com/office/drawing/2014/main" id="{6BC59921-0B52-40FA-A1B0-5FE437D48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4" y="838201"/>
            <a:ext cx="24479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u="sng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r>
              <a:rPr lang="en-US" alt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2" name="TextBox 5">
            <a:extLst>
              <a:ext uri="{FF2B5EF4-FFF2-40B4-BE49-F238E27FC236}">
                <a16:creationId xmlns:a16="http://schemas.microsoft.com/office/drawing/2014/main" id="{8D03FF6C-3937-4B18-908A-1A1C536EAD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581150"/>
            <a:ext cx="3875088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52:   </a:t>
            </a:r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  ưt</a:t>
            </a:r>
            <a:endParaRPr lang="vi-VN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DD27017-DE16-4345-8223-CCF90B78C6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0" y="53012"/>
            <a:ext cx="266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64CE37-744C-4CD1-A148-B00FEF4CE4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-45895"/>
            <a:ext cx="952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vi-VN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grpSp>
        <p:nvGrpSpPr>
          <p:cNvPr id="7" name="Group 30">
            <a:extLst>
              <a:ext uri="{FF2B5EF4-FFF2-40B4-BE49-F238E27FC236}">
                <a16:creationId xmlns:a16="http://schemas.microsoft.com/office/drawing/2014/main" id="{CF130538-AA47-4431-929B-AB02E7D72D14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874649"/>
            <a:ext cx="2971800" cy="1882775"/>
            <a:chOff x="384" y="1680"/>
            <a:chExt cx="1680" cy="960"/>
          </a:xfrm>
        </p:grpSpPr>
        <p:sp>
          <p:nvSpPr>
            <p:cNvPr id="8201" name="Rectangle 27">
              <a:extLst>
                <a:ext uri="{FF2B5EF4-FFF2-40B4-BE49-F238E27FC236}">
                  <a16:creationId xmlns:a16="http://schemas.microsoft.com/office/drawing/2014/main" id="{AE91D084-2E76-432D-BC88-C4738BBA39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202" name="Line 28">
              <a:extLst>
                <a:ext uri="{FF2B5EF4-FFF2-40B4-BE49-F238E27FC236}">
                  <a16:creationId xmlns:a16="http://schemas.microsoft.com/office/drawing/2014/main" id="{7142381B-F757-4604-9DFD-8D958800E4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Rectangle 29">
              <a:extLst>
                <a:ext uri="{FF2B5EF4-FFF2-40B4-BE49-F238E27FC236}">
                  <a16:creationId xmlns:a16="http://schemas.microsoft.com/office/drawing/2014/main" id="{6E607DC8-A51E-487C-9EEF-E7EB37E757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5400">
                <a:latin typeface="Arial" panose="020B0604020202020204" pitchFamily="34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E4448CDA-01BB-48AD-B349-2FBD437B3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143" y="980590"/>
            <a:ext cx="55880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eaLnBrk="1" hangingPunct="1"/>
            <a:r>
              <a:rPr lang="vi-VN" alt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vi-VN" alt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8FAFCC-B695-42A3-9C61-636F60D32E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-1012683"/>
            <a:ext cx="9525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  <a:r>
              <a:rPr lang="vi-VN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6645CBE-6E58-4434-91B2-21CE53D502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07" y="958784"/>
            <a:ext cx="952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vi-VN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EAA6A4-1B3D-4CDC-8BB4-79BEFF31A3AB}"/>
              </a:ext>
            </a:extLst>
          </p:cNvPr>
          <p:cNvSpPr txBox="1"/>
          <p:nvPr/>
        </p:nvSpPr>
        <p:spPr>
          <a:xfrm>
            <a:off x="386434" y="281582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buït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8C27D38-7F69-44AE-82AD-B77D57C89660}"/>
              </a:ext>
            </a:extLst>
          </p:cNvPr>
          <p:cNvSpPr txBox="1"/>
          <p:nvPr/>
        </p:nvSpPr>
        <p:spPr>
          <a:xfrm>
            <a:off x="1874165" y="281582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huït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9555D2-2B57-4CF7-9E1A-03B4EAA3AB72}"/>
              </a:ext>
            </a:extLst>
          </p:cNvPr>
          <p:cNvSpPr txBox="1"/>
          <p:nvPr/>
        </p:nvSpPr>
        <p:spPr>
          <a:xfrm>
            <a:off x="3221567" y="2815821"/>
            <a:ext cx="113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luït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34F9D24-A481-45D2-B3FA-E13D78452191}"/>
              </a:ext>
            </a:extLst>
          </p:cNvPr>
          <p:cNvSpPr txBox="1"/>
          <p:nvPr/>
        </p:nvSpPr>
        <p:spPr>
          <a:xfrm>
            <a:off x="6037611" y="28048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döùt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D096C67-93D2-410E-8581-C9EA49B27656}"/>
              </a:ext>
            </a:extLst>
          </p:cNvPr>
          <p:cNvSpPr txBox="1"/>
          <p:nvPr/>
        </p:nvSpPr>
        <p:spPr>
          <a:xfrm>
            <a:off x="7426732" y="281503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möùt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F93939A-C016-4375-AE43-802F32FAB0FA}"/>
              </a:ext>
            </a:extLst>
          </p:cNvPr>
          <p:cNvSpPr txBox="1"/>
          <p:nvPr/>
        </p:nvSpPr>
        <p:spPr>
          <a:xfrm>
            <a:off x="9146673" y="2815641"/>
            <a:ext cx="1329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nöùt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903DC81-CB43-4525-9DA1-674B5797871B}"/>
              </a:ext>
            </a:extLst>
          </p:cNvPr>
          <p:cNvSpPr txBox="1"/>
          <p:nvPr/>
        </p:nvSpPr>
        <p:spPr>
          <a:xfrm>
            <a:off x="4308481" y="2815032"/>
            <a:ext cx="113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suït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07DA25-8285-4DFD-A5AD-2E7261E3F137}"/>
              </a:ext>
            </a:extLst>
          </p:cNvPr>
          <p:cNvSpPr txBox="1"/>
          <p:nvPr/>
        </p:nvSpPr>
        <p:spPr>
          <a:xfrm>
            <a:off x="10513543" y="2815032"/>
            <a:ext cx="1329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söùt</a:t>
            </a:r>
          </a:p>
        </p:txBody>
      </p:sp>
      <p:sp>
        <p:nvSpPr>
          <p:cNvPr id="22" name="AutoShape 57">
            <a:extLst>
              <a:ext uri="{FF2B5EF4-FFF2-40B4-BE49-F238E27FC236}">
                <a16:creationId xmlns:a16="http://schemas.microsoft.com/office/drawing/2014/main" id="{723E7A95-4F32-48CC-91FB-FC0485E65E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266" y="4363830"/>
            <a:ext cx="4622734" cy="2142852"/>
          </a:xfrm>
          <a:prstGeom prst="irregularSeal1">
            <a:avLst/>
          </a:prstGeom>
          <a:solidFill>
            <a:srgbClr val="99FF33"/>
          </a:solidFill>
          <a:ln w="28575">
            <a:solidFill>
              <a:schemeClr val="tx1"/>
            </a:solidFill>
            <a:prstDash val="sysDot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5400" b="1">
                <a:solidFill>
                  <a:srgbClr val="FF0000"/>
                </a:solidFill>
                <a:latin typeface="Times New Roman" panose="02020603050405020304" pitchFamily="18" charset="0"/>
              </a:rPr>
              <a:t>3.Giải lao</a:t>
            </a:r>
          </a:p>
        </p:txBody>
      </p:sp>
    </p:spTree>
    <p:extLst>
      <p:ext uri="{BB962C8B-B14F-4D97-AF65-F5344CB8AC3E}">
        <p14:creationId xmlns:p14="http://schemas.microsoft.com/office/powerpoint/2010/main" val="1090428667"/>
      </p:ext>
    </p:ext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2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t1s.com - Hát  Lớp một thân yêu">
            <a:hlinkClick r:id="" action="ppaction://media"/>
            <a:extLst>
              <a:ext uri="{FF2B5EF4-FFF2-40B4-BE49-F238E27FC236}">
                <a16:creationId xmlns:a16="http://schemas.microsoft.com/office/drawing/2014/main" id="{BFE5AEE5-600F-4410-AD34-B6C858E22B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677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6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AE01D9-3715-4F22-B342-10F1EB6A70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580" y="53012"/>
            <a:ext cx="2667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lang="en-US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B6F3E9-DB6E-4461-AB63-8C65108C0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0" y="-45895"/>
            <a:ext cx="9525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r>
              <a:rPr lang="vi-VN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grpSp>
        <p:nvGrpSpPr>
          <p:cNvPr id="6" name="Group 30">
            <a:extLst>
              <a:ext uri="{FF2B5EF4-FFF2-40B4-BE49-F238E27FC236}">
                <a16:creationId xmlns:a16="http://schemas.microsoft.com/office/drawing/2014/main" id="{B071CB8E-AEF4-422D-8A6B-02B51F2C7757}"/>
              </a:ext>
            </a:extLst>
          </p:cNvPr>
          <p:cNvGrpSpPr>
            <a:grpSpLocks/>
          </p:cNvGrpSpPr>
          <p:nvPr/>
        </p:nvGrpSpPr>
        <p:grpSpPr bwMode="auto">
          <a:xfrm>
            <a:off x="4876800" y="874649"/>
            <a:ext cx="2971800" cy="1882775"/>
            <a:chOff x="384" y="1680"/>
            <a:chExt cx="1680" cy="960"/>
          </a:xfrm>
        </p:grpSpPr>
        <p:sp>
          <p:nvSpPr>
            <p:cNvPr id="7" name="Rectangle 27">
              <a:extLst>
                <a:ext uri="{FF2B5EF4-FFF2-40B4-BE49-F238E27FC236}">
                  <a16:creationId xmlns:a16="http://schemas.microsoft.com/office/drawing/2014/main" id="{7E66A560-3CE2-469C-999D-E8CF04F46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Line 28">
              <a:extLst>
                <a:ext uri="{FF2B5EF4-FFF2-40B4-BE49-F238E27FC236}">
                  <a16:creationId xmlns:a16="http://schemas.microsoft.com/office/drawing/2014/main" id="{DF4BDB90-136E-45C2-8B49-C9A128731C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48" y="1680"/>
              <a:ext cx="0" cy="4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Rectangle 29">
              <a:extLst>
                <a:ext uri="{FF2B5EF4-FFF2-40B4-BE49-F238E27FC236}">
                  <a16:creationId xmlns:a16="http://schemas.microsoft.com/office/drawing/2014/main" id="{59752016-CD2E-463A-BF1E-02DFAC3062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5400">
                <a:latin typeface="Arial" panose="020B0604020202020204" pitchFamily="34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319834E-D961-43F3-941F-C03CA65B9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5143" y="980590"/>
            <a:ext cx="5588000" cy="1661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vi-VN" alt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</a:p>
          <a:p>
            <a:pPr eaLnBrk="1" hangingPunct="1"/>
            <a:r>
              <a:rPr lang="vi-VN" altLang="en-US" sz="38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r>
              <a:rPr lang="en-US" altLang="en-US" sz="540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altLang="en-US" sz="5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út</a:t>
            </a:r>
            <a:endParaRPr lang="vi-VN" alt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C4FFC6-D798-40DA-BCA4-127B0DC68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1463" y="-1012683"/>
            <a:ext cx="9525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ưt</a:t>
            </a:r>
            <a:r>
              <a:rPr lang="vi-VN" altLang="en-US" sz="6000"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84A69E1-4BD0-4D31-91C0-79F86A089A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2507" y="958784"/>
            <a:ext cx="9525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</a:t>
            </a:r>
            <a:endParaRPr lang="vi-VN" altLang="en-US" sz="4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60FF67-079E-413C-90C0-9E1E37A57274}"/>
              </a:ext>
            </a:extLst>
          </p:cNvPr>
          <p:cNvSpPr txBox="1"/>
          <p:nvPr/>
        </p:nvSpPr>
        <p:spPr>
          <a:xfrm>
            <a:off x="386434" y="281582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buït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C73A4C-165D-4875-BE2E-9E72C78BF74B}"/>
              </a:ext>
            </a:extLst>
          </p:cNvPr>
          <p:cNvSpPr txBox="1"/>
          <p:nvPr/>
        </p:nvSpPr>
        <p:spPr>
          <a:xfrm>
            <a:off x="1874165" y="2815821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huït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0E6692-05F8-4774-883D-381AD2F4E2A0}"/>
              </a:ext>
            </a:extLst>
          </p:cNvPr>
          <p:cNvSpPr txBox="1"/>
          <p:nvPr/>
        </p:nvSpPr>
        <p:spPr>
          <a:xfrm>
            <a:off x="3221567" y="2815821"/>
            <a:ext cx="113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luït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2A8CBE-5739-4D64-BEF3-F0A1DD155ED2}"/>
              </a:ext>
            </a:extLst>
          </p:cNvPr>
          <p:cNvSpPr txBox="1"/>
          <p:nvPr/>
        </p:nvSpPr>
        <p:spPr>
          <a:xfrm>
            <a:off x="6037611" y="2804897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döùt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DCD4480-7BD7-4B1A-94B6-5DE1B0D3AEB2}"/>
              </a:ext>
            </a:extLst>
          </p:cNvPr>
          <p:cNvSpPr txBox="1"/>
          <p:nvPr/>
        </p:nvSpPr>
        <p:spPr>
          <a:xfrm>
            <a:off x="7426732" y="2815032"/>
            <a:ext cx="17642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möùt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93455E-4772-488D-A839-9413FC75D097}"/>
              </a:ext>
            </a:extLst>
          </p:cNvPr>
          <p:cNvSpPr txBox="1"/>
          <p:nvPr/>
        </p:nvSpPr>
        <p:spPr>
          <a:xfrm>
            <a:off x="9146673" y="2815641"/>
            <a:ext cx="1329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nöùt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5772CE5-A24A-41D8-B96F-7DFFE2B35D90}"/>
              </a:ext>
            </a:extLst>
          </p:cNvPr>
          <p:cNvSpPr txBox="1"/>
          <p:nvPr/>
        </p:nvSpPr>
        <p:spPr>
          <a:xfrm>
            <a:off x="4308481" y="2815032"/>
            <a:ext cx="11324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suït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2F4729-646F-4554-9F6D-392FF11C2BF9}"/>
              </a:ext>
            </a:extLst>
          </p:cNvPr>
          <p:cNvSpPr txBox="1"/>
          <p:nvPr/>
        </p:nvSpPr>
        <p:spPr>
          <a:xfrm>
            <a:off x="10513543" y="2815032"/>
            <a:ext cx="13294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söùt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594F097-3A4D-4D2E-BDE6-EAD2D64649F2}"/>
              </a:ext>
            </a:extLst>
          </p:cNvPr>
          <p:cNvSpPr txBox="1"/>
          <p:nvPr/>
        </p:nvSpPr>
        <p:spPr>
          <a:xfrm>
            <a:off x="590854" y="5689295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buùt chì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8C3140D-07AD-4D25-85ED-39CAF48E72C5}"/>
              </a:ext>
            </a:extLst>
          </p:cNvPr>
          <p:cNvSpPr txBox="1"/>
          <p:nvPr/>
        </p:nvSpPr>
        <p:spPr>
          <a:xfrm>
            <a:off x="4685027" y="5662657"/>
            <a:ext cx="2984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möùt döøa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8B20D56-A9F8-450D-B8BF-D59A59CE3D58}"/>
              </a:ext>
            </a:extLst>
          </p:cNvPr>
          <p:cNvSpPr txBox="1"/>
          <p:nvPr/>
        </p:nvSpPr>
        <p:spPr>
          <a:xfrm>
            <a:off x="8849924" y="5666821"/>
            <a:ext cx="31240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latin typeface="VNI-Avo" pitchFamily="2" charset="0"/>
              </a:rPr>
              <a:t>nöùt neû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595E42F-7B9D-4F8F-A1EF-87DA214F6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197" y="3937096"/>
            <a:ext cx="2075357" cy="166028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EA519C6-8B46-4D64-80FF-5A9777E9D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7596" y="4090175"/>
            <a:ext cx="2542314" cy="1400866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4285E17-87D5-4696-A794-82203B9389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839" y="3787378"/>
            <a:ext cx="2638793" cy="181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128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Picture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" y="0"/>
            <a:ext cx="12190678" cy="6910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71500" y="889001"/>
            <a:ext cx="3556232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67" u="sng" dirty="0" err="1">
                <a:solidFill>
                  <a:srgbClr val="0000FF"/>
                </a:solidFill>
                <a:latin typeface="Times New Roman" pitchFamily="18" charset="0"/>
              </a:rPr>
              <a:t>Tiếng</a:t>
            </a:r>
            <a:r>
              <a:rPr lang="en-US" sz="3667" u="sng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3667" u="sng" dirty="0" err="1">
                <a:solidFill>
                  <a:srgbClr val="0000FF"/>
                </a:solidFill>
                <a:latin typeface="Times New Roman" pitchFamily="18" charset="0"/>
              </a:rPr>
              <a:t>Việt</a:t>
            </a:r>
            <a:r>
              <a:rPr lang="en-US" sz="3667" u="sng" dirty="0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6" name="Rectangle 28"/>
          <p:cNvSpPr>
            <a:spLocks noChangeArrowheads="1"/>
          </p:cNvSpPr>
          <p:nvPr/>
        </p:nvSpPr>
        <p:spPr bwMode="auto">
          <a:xfrm>
            <a:off x="1841500" y="227543"/>
            <a:ext cx="8651382" cy="64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 algn="ctr" eaLnBrk="0" hangingPunct="0"/>
            <a:r>
              <a:rPr lang="en-US" sz="3667" dirty="0" err="1">
                <a:solidFill>
                  <a:srgbClr val="3333FF"/>
                </a:solidFill>
                <a:latin typeface="Times New Roman" pitchFamily="18" charset="0"/>
              </a:rPr>
              <a:t>Thứ</a:t>
            </a:r>
            <a:r>
              <a:rPr lang="en-US" sz="3667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67" dirty="0" err="1">
                <a:solidFill>
                  <a:srgbClr val="3333FF"/>
                </a:solidFill>
                <a:latin typeface="Times New Roman" pitchFamily="18" charset="0"/>
              </a:rPr>
              <a:t>tư</a:t>
            </a:r>
            <a:r>
              <a:rPr lang="en-US" sz="3667" dirty="0">
                <a:solidFill>
                  <a:srgbClr val="3333FF"/>
                </a:solidFill>
                <a:latin typeface="Times New Roman" pitchFamily="18" charset="0"/>
              </a:rPr>
              <a:t>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</a:rPr>
              <a:t>ngày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</a:rPr>
              <a:t> 10 </a:t>
            </a:r>
            <a:r>
              <a:rPr lang="en-US" sz="3667" dirty="0" err="1">
                <a:solidFill>
                  <a:srgbClr val="3333FF"/>
                </a:solidFill>
                <a:latin typeface="Times New Roman" pitchFamily="18" charset="0"/>
              </a:rPr>
              <a:t>tháng</a:t>
            </a:r>
            <a:r>
              <a:rPr lang="en-US" sz="3667" dirty="0">
                <a:solidFill>
                  <a:srgbClr val="3333FF"/>
                </a:solidFill>
                <a:latin typeface="Times New Roman" pitchFamily="18" charset="0"/>
              </a:rPr>
              <a:t> 11 </a:t>
            </a:r>
            <a:r>
              <a:rPr lang="en-US" sz="3667" err="1">
                <a:solidFill>
                  <a:srgbClr val="3333FF"/>
                </a:solidFill>
                <a:latin typeface="Times New Roman" pitchFamily="18" charset="0"/>
              </a:rPr>
              <a:t>năm</a:t>
            </a:r>
            <a:r>
              <a:rPr lang="en-US" sz="3667">
                <a:solidFill>
                  <a:srgbClr val="3333FF"/>
                </a:solidFill>
                <a:latin typeface="Times New Roman" pitchFamily="18" charset="0"/>
              </a:rPr>
              <a:t> 2021</a:t>
            </a:r>
            <a:endParaRPr lang="en-US" sz="3667" dirty="0">
              <a:solidFill>
                <a:srgbClr val="3333FF"/>
              </a:solidFill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4000" y="1714500"/>
            <a:ext cx="2921388" cy="656655"/>
          </a:xfrm>
          <a:prstGeom prst="rect">
            <a:avLst/>
          </a:prstGeom>
          <a:solidFill>
            <a:srgbClr val="009900"/>
          </a:solidFill>
        </p:spPr>
        <p:txBody>
          <a:bodyPr wrap="square" rtlCol="0">
            <a:spAutoFit/>
          </a:bodyPr>
          <a:lstStyle/>
          <a:p>
            <a:r>
              <a:rPr lang="en-US" sz="3667" b="1" dirty="0">
                <a:latin typeface="Century gothic"/>
                <a:cs typeface="Calibri" pitchFamily="34" charset="0"/>
              </a:rPr>
              <a:t>3.</a:t>
            </a:r>
            <a:r>
              <a:rPr lang="en-US" sz="3667" b="1" dirty="0">
                <a:solidFill>
                  <a:schemeClr val="bg1"/>
                </a:solidFill>
                <a:latin typeface="Century gothic"/>
                <a:cs typeface="Calibri" pitchFamily="34" charset="0"/>
              </a:rPr>
              <a:t>Viết </a:t>
            </a:r>
            <a:r>
              <a:rPr lang="en-US" sz="3667" b="1" dirty="0" err="1">
                <a:solidFill>
                  <a:schemeClr val="bg1"/>
                </a:solidFill>
                <a:latin typeface="Century gothic"/>
                <a:cs typeface="Calibri" pitchFamily="34" charset="0"/>
              </a:rPr>
              <a:t>bảng</a:t>
            </a:r>
            <a:endParaRPr lang="en-US" sz="3667" b="1" dirty="0">
              <a:solidFill>
                <a:schemeClr val="bg1"/>
              </a:solidFill>
              <a:latin typeface="Century gothic"/>
              <a:cs typeface="Calibri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4063767" y="798392"/>
            <a:ext cx="4851367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76196" tIns="38098" rIns="76196" bIns="3809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4500" b="1">
                <a:solidFill>
                  <a:srgbClr val="FF0000"/>
                </a:solidFill>
                <a:latin typeface="Century gothic"/>
                <a:cs typeface="Times New Roman" pitchFamily="18" charset="0"/>
              </a:rPr>
              <a:t>ut     ưt</a:t>
            </a:r>
            <a:endParaRPr lang="en-US" sz="4500" b="1" dirty="0">
              <a:solidFill>
                <a:srgbClr val="FF0000"/>
              </a:solidFill>
              <a:latin typeface="Century gothic"/>
              <a:cs typeface="Times New Roman" pitchFamily="18" charset="0"/>
            </a:endParaRPr>
          </a:p>
        </p:txBody>
      </p:sp>
      <p:pic>
        <p:nvPicPr>
          <p:cNvPr id="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7699" y="2624480"/>
            <a:ext cx="6516687" cy="302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5251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hlinkClick r:id="rId2"/>
          </p:cNvPr>
          <p:cNvSpPr/>
          <p:nvPr/>
        </p:nvSpPr>
        <p:spPr>
          <a:xfrm>
            <a:off x="10501061" y="25362"/>
            <a:ext cx="1616148" cy="24622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" b="1" spc="5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MÁI TRƯỜNG TUỔI THƠ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81351" b="73651"/>
          <a:stretch/>
        </p:blipFill>
        <p:spPr>
          <a:xfrm>
            <a:off x="49015" y="627071"/>
            <a:ext cx="2264528" cy="8932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501" y="1628684"/>
            <a:ext cx="11888260" cy="231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056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715</TotalTime>
  <Words>217</Words>
  <Application>Microsoft Office PowerPoint</Application>
  <PresentationFormat>Widescreen</PresentationFormat>
  <Paragraphs>75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Tahoma</vt:lpstr>
      <vt:lpstr>Calibri</vt:lpstr>
      <vt:lpstr>Verdana</vt:lpstr>
      <vt:lpstr>Calibri Light</vt:lpstr>
      <vt:lpstr>Century Gothic</vt:lpstr>
      <vt:lpstr>Times New Roman</vt:lpstr>
      <vt:lpstr>Arial</vt:lpstr>
      <vt:lpstr>VNI-Avo</vt:lpstr>
      <vt:lpstr>Office Theme</vt:lpstr>
      <vt:lpstr>    CHÀO MỪNG CÁC EM ĐẾN VỚI TIẾT </vt:lpstr>
      <vt:lpstr>PowerPoint Presentation</vt:lpstr>
      <vt:lpstr>PowerPoint Presentation</vt:lpstr>
      <vt:lpstr>Thứ tư ngày 10 tháng 11 năm 2021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tư ngày 10 tháng 11 năm 2021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34</dc:title>
  <dc:subject>Vương Hà Bắc</dc:subject>
  <dc:creator>Admin</dc:creator>
  <cp:keywords>Mái Trường Tuổi Thơ</cp:keywords>
  <cp:lastModifiedBy>Hi</cp:lastModifiedBy>
  <cp:revision>167</cp:revision>
  <dcterms:created xsi:type="dcterms:W3CDTF">2020-10-19T12:51:54Z</dcterms:created>
  <dcterms:modified xsi:type="dcterms:W3CDTF">2021-11-09T22:30:23Z</dcterms:modified>
  <cp:category>Kết nối tri thức với cuộc sống</cp:category>
</cp:coreProperties>
</file>