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FC4-E655-4807-9931-0DB175D427A7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FC4-E655-4807-9931-0DB175D427A7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FC4-E655-4807-9931-0DB175D427A7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FC4-E655-4807-9931-0DB175D427A7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FC4-E655-4807-9931-0DB175D427A7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FC4-E655-4807-9931-0DB175D427A7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FC4-E655-4807-9931-0DB175D427A7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FC4-E655-4807-9931-0DB175D427A7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FC4-E655-4807-9931-0DB175D427A7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FC4-E655-4807-9931-0DB175D427A7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FC4-E655-4807-9931-0DB175D427A7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CFC4-E655-4807-9931-0DB175D427A7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CHUONG%20TRINH%20MOI\GIAO%20AN%20PP\TIENG%20VIET\bai%2021-%2025\bai%2024\409_20200801043610_b24_ua_kn.mp4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CHUONG%20TRINH%20MOI\GIAO%20AN%20PP\TIENG%20VIET\bai%2021-%2025\bai%2024\409_20200801043634_b24_ca-chua_kn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CHUONG%20TRINH%20MOI\GIAO%20AN%20PP\TIENG%20VIET\bai%2021-%2025\bai%2024\409_20200801043728_b24_dua-le_kn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CHUONG%20TRINH%20MOI\GIAO%20AN%20PP\TIENG%20VIET\bai%2021-%2025\bai%2024\409_20200731101152_b24_ua_kn.mp4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đẹp và chất lượng nhấ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WordArt 30"/>
          <p:cNvSpPr>
            <a:spLocks noChangeArrowheads="1" noChangeShapeType="1" noTextEdit="1"/>
          </p:cNvSpPr>
          <p:nvPr/>
        </p:nvSpPr>
        <p:spPr bwMode="auto">
          <a:xfrm>
            <a:off x="1390650" y="1981200"/>
            <a:ext cx="6172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Tiếng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Việt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04800"/>
            <a:ext cx="5562600" cy="900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TRƯỜNG TH ĐOÀN NGHIÊN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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5747468"/>
            <a:ext cx="390427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881312" y="3350478"/>
            <a:ext cx="3386104" cy="91672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130615" tIns="65308" rIns="130615" bIns="65308">
            <a:spAutoFit/>
          </a:bodyPr>
          <a:lstStyle/>
          <a:p>
            <a:pPr algn="ctr"/>
            <a:r>
              <a:rPr lang="en-US" sz="5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1</a:t>
            </a:r>
          </a:p>
        </p:txBody>
      </p:sp>
      <p:pic>
        <p:nvPicPr>
          <p:cNvPr id="9" name="Picture 11" descr="peace_dove_olive_branch_hg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2312" y="4231435"/>
            <a:ext cx="2670730" cy="12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1295400" y="1371600"/>
            <a:ext cx="7112011" cy="4751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quý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dự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.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sức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khoẻ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hạnh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phúc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!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09_20200801043610_b24_ua_k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340100"/>
            <a:ext cx="50292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114550"/>
            <a:ext cx="28384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2057400" y="609600"/>
            <a:ext cx="5181600" cy="609600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105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105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05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24:</a:t>
            </a:r>
            <a:r>
              <a:rPr lang="en-US" sz="105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ua</a:t>
            </a:r>
            <a:r>
              <a:rPr lang="en-US" sz="105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05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ưa</a:t>
            </a:r>
            <a:endParaRPr lang="en-US" sz="105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7400" y="76200"/>
            <a:ext cx="56388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0825" y="628650"/>
            <a:ext cx="19589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57200" y="1371600"/>
            <a:ext cx="3352800" cy="60960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000" b="1" i="1" dirty="0" err="1">
                <a:solidFill>
                  <a:srgbClr val="0000FF"/>
                </a:solidFill>
              </a:rPr>
              <a:t>Viết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bảng</a:t>
            </a:r>
            <a:r>
              <a:rPr lang="en-US" sz="4000" b="1" i="1" dirty="0">
                <a:solidFill>
                  <a:srgbClr val="0000FF"/>
                </a:solidFill>
              </a:rPr>
              <a:t> con</a:t>
            </a:r>
            <a:r>
              <a:rPr lang="en-US" sz="4000" b="1" i="1" dirty="0"/>
              <a:t> </a:t>
            </a:r>
            <a:endParaRPr lang="vi-VN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09_20200801043634_b24_ca-chua_k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05000"/>
            <a:ext cx="6858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2057400" y="609600"/>
            <a:ext cx="5181600" cy="609600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105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105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05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24:</a:t>
            </a:r>
            <a:r>
              <a:rPr lang="en-US" sz="105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ua</a:t>
            </a:r>
            <a:r>
              <a:rPr lang="en-US" sz="105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05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ưa</a:t>
            </a:r>
            <a:endParaRPr lang="en-US" sz="105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57400" y="76200"/>
            <a:ext cx="56388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0825" y="628650"/>
            <a:ext cx="19589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57200" y="1371600"/>
            <a:ext cx="3352800" cy="60960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000" b="1" i="1" dirty="0" err="1">
                <a:solidFill>
                  <a:srgbClr val="0000FF"/>
                </a:solidFill>
              </a:rPr>
              <a:t>Viết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bảng</a:t>
            </a:r>
            <a:r>
              <a:rPr lang="en-US" sz="4000" b="1" i="1" dirty="0">
                <a:solidFill>
                  <a:srgbClr val="0000FF"/>
                </a:solidFill>
              </a:rPr>
              <a:t> con</a:t>
            </a:r>
            <a:r>
              <a:rPr lang="en-US" sz="4000" b="1" i="1" dirty="0"/>
              <a:t> </a:t>
            </a:r>
            <a:endParaRPr lang="vi-VN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09_20200801043728_b24_dua-le_k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76400"/>
            <a:ext cx="54864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2057400" y="609600"/>
            <a:ext cx="5181600" cy="609600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105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105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05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24:</a:t>
            </a:r>
            <a:r>
              <a:rPr lang="en-US" sz="105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ua</a:t>
            </a:r>
            <a:r>
              <a:rPr lang="en-US" sz="105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05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ưa</a:t>
            </a:r>
            <a:endParaRPr lang="en-US" sz="105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57400" y="76200"/>
            <a:ext cx="56388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0825" y="628650"/>
            <a:ext cx="19589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57200" y="1371600"/>
            <a:ext cx="3352800" cy="60960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000" b="1" i="1" dirty="0" err="1">
                <a:solidFill>
                  <a:srgbClr val="0000FF"/>
                </a:solidFill>
              </a:rPr>
              <a:t>Viết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bảng</a:t>
            </a:r>
            <a:r>
              <a:rPr lang="en-US" sz="4000" b="1" i="1" dirty="0">
                <a:solidFill>
                  <a:srgbClr val="0000FF"/>
                </a:solidFill>
              </a:rPr>
              <a:t> con</a:t>
            </a:r>
            <a:r>
              <a:rPr lang="en-US" sz="4000" b="1" i="1" dirty="0"/>
              <a:t> </a:t>
            </a:r>
            <a:endParaRPr lang="vi-VN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2538413" y="1308100"/>
            <a:ext cx="3641725" cy="982663"/>
          </a:xfrm>
          <a:noFill/>
        </p:spPr>
        <p:txBody>
          <a:bodyPr/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33375" y="2598738"/>
            <a:ext cx="8172450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447800" y="1143000"/>
            <a:ext cx="5829300" cy="16621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Dặn</a:t>
            </a:r>
            <a:r>
              <a:rPr lang="en-US" sz="3600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dò</a:t>
            </a:r>
            <a:endParaRPr lang="en-US" sz="3600" b="1" kern="10" dirty="0">
              <a:ln w="12700">
                <a:solidFill>
                  <a:srgbClr val="FFFF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17725" y="3052763"/>
            <a:ext cx="39957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eaLnBrk="1" hangingPunct="1"/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vi-VN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2057400" y="609600"/>
            <a:ext cx="5181600" cy="609600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105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105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05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24:</a:t>
            </a:r>
            <a:r>
              <a:rPr lang="en-US" sz="105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ua</a:t>
            </a:r>
            <a:r>
              <a:rPr lang="en-US" sz="105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05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ưa</a:t>
            </a:r>
            <a:endParaRPr lang="en-US" sz="105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7400" y="76200"/>
            <a:ext cx="56388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0825" y="628650"/>
            <a:ext cx="19589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514600" y="1028700"/>
            <a:ext cx="50292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VÀ KHỞI ĐỘNG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-28575" y="914400"/>
            <a:ext cx="1752600" cy="137160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000" b="1">
                <a:solidFill>
                  <a:srgbClr val="FF0000"/>
                </a:solidFill>
              </a:rPr>
              <a:t>Đọc</a:t>
            </a:r>
            <a:r>
              <a:rPr lang="en-US" sz="3000">
                <a:solidFill>
                  <a:srgbClr val="FF0000"/>
                </a:solidFill>
              </a:rPr>
              <a:t> </a:t>
            </a:r>
            <a:endParaRPr lang="vi-VN" sz="300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22002" t="57813" r="15137" b="37823"/>
          <a:stretch>
            <a:fillRect/>
          </a:stretch>
        </p:blipFill>
        <p:spPr bwMode="auto">
          <a:xfrm>
            <a:off x="-28575" y="2152650"/>
            <a:ext cx="92964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81063" y="3702050"/>
            <a:ext cx="30178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thủ đô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630863" y="3630613"/>
            <a:ext cx="30178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lá thư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06450" y="4956175"/>
            <a:ext cx="301783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thìa dĩa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257800" y="5016500"/>
            <a:ext cx="301783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lá tía tô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752600" y="0"/>
            <a:ext cx="6400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b="1" dirty="0" err="1">
                <a:cs typeface="Times New Roman" pitchFamily="18" charset="0"/>
              </a:rPr>
              <a:t>Thứ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hai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ngày</a:t>
            </a:r>
            <a:r>
              <a:rPr lang="en-US" b="1" dirty="0">
                <a:cs typeface="Times New Roman" pitchFamily="18" charset="0"/>
              </a:rPr>
              <a:t> 11 </a:t>
            </a:r>
            <a:r>
              <a:rPr lang="en-US" b="1" dirty="0" err="1">
                <a:cs typeface="Times New Roman" pitchFamily="18" charset="0"/>
              </a:rPr>
              <a:t>tháng</a:t>
            </a:r>
            <a:r>
              <a:rPr lang="en-US" b="1" dirty="0">
                <a:cs typeface="Times New Roman" pitchFamily="18" charset="0"/>
              </a:rPr>
              <a:t> 10 </a:t>
            </a:r>
            <a:r>
              <a:rPr lang="en-US" b="1" dirty="0" err="1">
                <a:cs typeface="Times New Roman" pitchFamily="18" charset="0"/>
              </a:rPr>
              <a:t>năm</a:t>
            </a:r>
            <a:r>
              <a:rPr lang="en-US" b="1" dirty="0">
                <a:cs typeface="Times New Roman" pitchFamily="18" charset="0"/>
              </a:rPr>
              <a:t> 2021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250825" y="381000"/>
            <a:ext cx="19589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2400" b="1" u="sng">
                <a:cs typeface="Times New Roman" pitchFamily="18" charset="0"/>
              </a:rPr>
              <a:t>Tiếng Việt</a:t>
            </a:r>
            <a:r>
              <a:rPr lang="en-US" sz="2400" b="1"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286000" y="876300"/>
            <a:ext cx="50292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VÀ KHỞI ĐỘNG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-28575" y="777875"/>
            <a:ext cx="1752600" cy="137160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000" b="1">
                <a:solidFill>
                  <a:srgbClr val="FF0000"/>
                </a:solidFill>
              </a:rPr>
              <a:t>Đọc</a:t>
            </a:r>
            <a:r>
              <a:rPr lang="en-US" sz="3000">
                <a:solidFill>
                  <a:srgbClr val="FF0000"/>
                </a:solidFill>
              </a:rPr>
              <a:t> </a:t>
            </a:r>
            <a:endParaRPr lang="vi-VN" sz="300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12585" t="39101" r="7179" b="52042"/>
          <a:stretch>
            <a:fillRect/>
          </a:stretch>
        </p:blipFill>
        <p:spPr bwMode="auto">
          <a:xfrm>
            <a:off x="-26988" y="2416175"/>
            <a:ext cx="89614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752600" y="76200"/>
            <a:ext cx="6400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b="1" dirty="0" err="1">
                <a:cs typeface="Times New Roman" pitchFamily="18" charset="0"/>
              </a:rPr>
              <a:t>Thứ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hai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ngày</a:t>
            </a:r>
            <a:r>
              <a:rPr lang="en-US" b="1" dirty="0">
                <a:cs typeface="Times New Roman" pitchFamily="18" charset="0"/>
              </a:rPr>
              <a:t> 11 </a:t>
            </a:r>
            <a:r>
              <a:rPr lang="en-US" b="1" dirty="0" err="1">
                <a:cs typeface="Times New Roman" pitchFamily="18" charset="0"/>
              </a:rPr>
              <a:t>tháng</a:t>
            </a:r>
            <a:r>
              <a:rPr lang="en-US" b="1" dirty="0">
                <a:cs typeface="Times New Roman" pitchFamily="18" charset="0"/>
              </a:rPr>
              <a:t> 10 </a:t>
            </a:r>
            <a:r>
              <a:rPr lang="en-US" b="1" dirty="0" err="1">
                <a:cs typeface="Times New Roman" pitchFamily="18" charset="0"/>
              </a:rPr>
              <a:t>năm</a:t>
            </a:r>
            <a:r>
              <a:rPr lang="en-US" b="1" dirty="0">
                <a:cs typeface="Times New Roman" pitchFamily="18" charset="0"/>
              </a:rPr>
              <a:t> 2021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50825" y="457200"/>
            <a:ext cx="19589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2400" b="1" u="sng">
                <a:cs typeface="Times New Roman" pitchFamily="18" charset="0"/>
              </a:rPr>
              <a:t>Tiếng Việt</a:t>
            </a:r>
            <a:r>
              <a:rPr lang="en-US" sz="2400" b="1"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838200"/>
            <a:ext cx="480695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09800" y="76200"/>
            <a:ext cx="52578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457200"/>
            <a:ext cx="19589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rcRect t="11111" b="62222"/>
          <a:stretch>
            <a:fillRect/>
          </a:stretch>
        </p:blipFill>
        <p:spPr bwMode="auto">
          <a:xfrm>
            <a:off x="17463" y="26988"/>
            <a:ext cx="9194800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/>
          <p:cNvPicPr>
            <a:picLocks noChangeAspect="1"/>
          </p:cNvPicPr>
          <p:nvPr/>
        </p:nvPicPr>
        <p:blipFill>
          <a:blip r:embed="rId2"/>
          <a:srcRect l="24454" t="36665" r="21259" b="58888"/>
          <a:stretch>
            <a:fillRect/>
          </a:stretch>
        </p:blipFill>
        <p:spPr bwMode="auto">
          <a:xfrm>
            <a:off x="365125" y="5416550"/>
            <a:ext cx="85629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2057400" y="609600"/>
            <a:ext cx="5181600" cy="609600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105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105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05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24:</a:t>
            </a:r>
            <a:r>
              <a:rPr lang="en-US" sz="105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ua</a:t>
            </a:r>
            <a:r>
              <a:rPr lang="en-US" sz="105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05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ưa</a:t>
            </a:r>
            <a:endParaRPr lang="en-US" sz="105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57400" y="76200"/>
            <a:ext cx="56388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0825" y="628650"/>
            <a:ext cx="19589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295400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057400" y="2184201"/>
            <a:ext cx="152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Century Gothic" pitchFamily="34" charset="0"/>
                <a:cs typeface="Arial" charset="0"/>
              </a:rPr>
              <a:t>ua 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447800" y="3243290"/>
            <a:ext cx="152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Century Gothic" pitchFamily="34" charset="0"/>
                <a:cs typeface="Times New Roman" pitchFamily="18" charset="0"/>
              </a:rPr>
              <a:t>m</a:t>
            </a:r>
            <a:r>
              <a:rPr lang="en-US" sz="5400" b="1">
                <a:solidFill>
                  <a:srgbClr val="FF3300"/>
                </a:solidFill>
                <a:latin typeface="Century Gothic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057400" y="3243290"/>
            <a:ext cx="152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ua</a:t>
            </a:r>
            <a:r>
              <a:rPr lang="en-US" sz="5400" b="1" dirty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248400" y="2192365"/>
            <a:ext cx="152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.VnAvant" pitchFamily="34" charset="0"/>
                <a:cs typeface="Arial" charset="0"/>
              </a:rPr>
              <a:t>ưa</a:t>
            </a:r>
          </a:p>
        </p:txBody>
      </p:sp>
      <p:grpSp>
        <p:nvGrpSpPr>
          <p:cNvPr id="13" name="Group 30"/>
          <p:cNvGrpSpPr>
            <a:grpSpLocks/>
          </p:cNvGrpSpPr>
          <p:nvPr/>
        </p:nvGrpSpPr>
        <p:grpSpPr bwMode="auto">
          <a:xfrm>
            <a:off x="4964113" y="3276600"/>
            <a:ext cx="2971800" cy="1524000"/>
            <a:chOff x="384" y="1680"/>
            <a:chExt cx="1680" cy="960"/>
          </a:xfrm>
        </p:grpSpPr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5400">
                <a:latin typeface="Arial" charset="0"/>
              </a:endParaRPr>
            </a:p>
          </p:txBody>
        </p:sp>
        <p:sp>
          <p:nvSpPr>
            <p:cNvPr id="15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5400">
                <a:latin typeface="Arial" charset="0"/>
              </a:endParaRPr>
            </a:p>
          </p:txBody>
        </p:sp>
      </p:grp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6553200" y="3278215"/>
            <a:ext cx="152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Century Gothic" pitchFamily="34" charset="0"/>
                <a:cs typeface="Arial" charset="0"/>
              </a:rPr>
              <a:t>ưa 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471613" y="4183090"/>
            <a:ext cx="22415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Century Gothic" pitchFamily="34" charset="0"/>
                <a:cs typeface="Times New Roman" pitchFamily="18" charset="0"/>
              </a:rPr>
              <a:t>m</a:t>
            </a:r>
            <a:r>
              <a:rPr lang="en-US" sz="5400" b="1">
                <a:solidFill>
                  <a:srgbClr val="FF3300"/>
                </a:solidFill>
                <a:latin typeface="Century Gothic" pitchFamily="34" charset="0"/>
                <a:cs typeface="Times New Roman" pitchFamily="18" charset="0"/>
              </a:rPr>
              <a:t>úa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535613" y="3962400"/>
            <a:ext cx="1828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400" b="1" dirty="0" err="1">
                <a:solidFill>
                  <a:srgbClr val="0000FF"/>
                </a:solidFill>
                <a:latin typeface="Century Gothic" pitchFamily="34" charset="0"/>
                <a:cs typeface="Arial" charset="0"/>
              </a:rPr>
              <a:t>đ</a:t>
            </a:r>
            <a:r>
              <a:rPr lang="en-US" sz="5400" b="1" dirty="0" err="1">
                <a:solidFill>
                  <a:srgbClr val="FF3300"/>
                </a:solidFill>
                <a:latin typeface="Century Gothic" pitchFamily="34" charset="0"/>
                <a:cs typeface="Arial" charset="0"/>
              </a:rPr>
              <a:t>ưa</a:t>
            </a:r>
            <a:endParaRPr lang="en-US" sz="5400" b="1" dirty="0">
              <a:solidFill>
                <a:srgbClr val="FF3300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20" name="Picture 27"/>
          <p:cNvPicPr>
            <a:picLocks noChangeAspect="1"/>
          </p:cNvPicPr>
          <p:nvPr/>
        </p:nvPicPr>
        <p:blipFill>
          <a:blip r:embed="rId3"/>
          <a:srcRect l="20700" t="57800" r="12238" b="36642"/>
          <a:stretch>
            <a:fillRect/>
          </a:stretch>
        </p:blipFill>
        <p:spPr bwMode="auto">
          <a:xfrm>
            <a:off x="228600" y="5647192"/>
            <a:ext cx="8801100" cy="82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143000"/>
            <a:ext cx="2943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68363" y="3620869"/>
            <a:ext cx="2103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734050" y="3530025"/>
            <a:ext cx="1809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249363" y="6044625"/>
            <a:ext cx="1722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endParaRPr lang="en-US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753100" y="6059269"/>
            <a:ext cx="1943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endParaRPr lang="en-US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/>
          <a:srcRect l="31935" t="62222" r="45712" b="24445"/>
          <a:stretch>
            <a:fillRect/>
          </a:stretch>
        </p:blipFill>
        <p:spPr bwMode="auto">
          <a:xfrm>
            <a:off x="5316538" y="1752600"/>
            <a:ext cx="2227261" cy="1752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3"/>
          <a:srcRect l="52930" t="62222" r="26312" b="24182"/>
          <a:stretch>
            <a:fillRect/>
          </a:stretch>
        </p:blipFill>
        <p:spPr bwMode="auto">
          <a:xfrm>
            <a:off x="668338" y="4448175"/>
            <a:ext cx="2684462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/>
          <p:cNvPicPr>
            <a:picLocks noChangeAspect="1"/>
          </p:cNvPicPr>
          <p:nvPr/>
        </p:nvPicPr>
        <p:blipFill>
          <a:blip r:embed="rId3"/>
          <a:srcRect l="14909" t="65807" r="65154" b="24419"/>
          <a:stretch>
            <a:fillRect/>
          </a:stretch>
        </p:blipFill>
        <p:spPr bwMode="auto">
          <a:xfrm>
            <a:off x="841375" y="1905000"/>
            <a:ext cx="2054225" cy="167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2" name="Picture 17"/>
          <p:cNvPicPr>
            <a:picLocks noChangeAspect="1"/>
          </p:cNvPicPr>
          <p:nvPr/>
        </p:nvPicPr>
        <p:blipFill>
          <a:blip r:embed="rId3"/>
          <a:srcRect l="71851" t="62305" r="3600" b="24445"/>
          <a:stretch>
            <a:fillRect/>
          </a:stretch>
        </p:blipFill>
        <p:spPr bwMode="auto">
          <a:xfrm>
            <a:off x="5276850" y="4114799"/>
            <a:ext cx="2828925" cy="190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WordArt 8"/>
          <p:cNvSpPr>
            <a:spLocks noChangeArrowheads="1" noChangeShapeType="1" noTextEdit="1"/>
          </p:cNvSpPr>
          <p:nvPr/>
        </p:nvSpPr>
        <p:spPr bwMode="auto">
          <a:xfrm>
            <a:off x="2057400" y="609600"/>
            <a:ext cx="5181600" cy="609600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105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105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05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24:</a:t>
            </a:r>
            <a:r>
              <a:rPr lang="en-US" sz="105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ua</a:t>
            </a:r>
            <a:r>
              <a:rPr lang="en-US" sz="105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05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ưa</a:t>
            </a:r>
            <a:endParaRPr lang="en-US" sz="105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57400" y="76200"/>
            <a:ext cx="56388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0825" y="628650"/>
            <a:ext cx="19589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1905000" y="1104900"/>
            <a:ext cx="50292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 LAO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2057400" y="609600"/>
            <a:ext cx="5181600" cy="609600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105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105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05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24:</a:t>
            </a:r>
            <a:r>
              <a:rPr lang="en-US" sz="105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ua</a:t>
            </a:r>
            <a:r>
              <a:rPr lang="en-US" sz="105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05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ưa</a:t>
            </a:r>
            <a:endParaRPr lang="en-US" sz="105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57400" y="76200"/>
            <a:ext cx="56388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0825" y="628650"/>
            <a:ext cx="19589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57200" y="1371600"/>
            <a:ext cx="3352800" cy="60960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000" b="1" i="1" dirty="0" err="1">
                <a:solidFill>
                  <a:srgbClr val="0000FF"/>
                </a:solidFill>
              </a:rPr>
              <a:t>Viết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bảng</a:t>
            </a:r>
            <a:r>
              <a:rPr lang="en-US" sz="4000" b="1" i="1" dirty="0">
                <a:solidFill>
                  <a:srgbClr val="0000FF"/>
                </a:solidFill>
              </a:rPr>
              <a:t> con</a:t>
            </a:r>
            <a:r>
              <a:rPr lang="en-US" sz="4000" b="1" i="1" dirty="0"/>
              <a:t> </a:t>
            </a:r>
            <a:endParaRPr lang="vi-VN" sz="4000" b="1" i="1" dirty="0"/>
          </a:p>
        </p:txBody>
      </p:sp>
      <p:pic>
        <p:nvPicPr>
          <p:cNvPr id="9" name="409_20200731101152_b24_ua_k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400425"/>
            <a:ext cx="51054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219325"/>
            <a:ext cx="22098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261</Words>
  <Application>Microsoft Office PowerPoint</Application>
  <PresentationFormat>On-screen Show (4:3)</PresentationFormat>
  <Paragraphs>63</Paragraphs>
  <Slides>14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Củng cố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6</cp:revision>
  <dcterms:created xsi:type="dcterms:W3CDTF">2021-12-19T08:14:03Z</dcterms:created>
  <dcterms:modified xsi:type="dcterms:W3CDTF">2021-12-19T08:33:42Z</dcterms:modified>
</cp:coreProperties>
</file>