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9"/>
  </p:notesMasterIdLst>
  <p:sldIdLst>
    <p:sldId id="296" r:id="rId2"/>
    <p:sldId id="328" r:id="rId3"/>
    <p:sldId id="327" r:id="rId4"/>
    <p:sldId id="294" r:id="rId5"/>
    <p:sldId id="331" r:id="rId6"/>
    <p:sldId id="332" r:id="rId7"/>
    <p:sldId id="283" r:id="rId8"/>
    <p:sldId id="325" r:id="rId9"/>
    <p:sldId id="326" r:id="rId10"/>
    <p:sldId id="333" r:id="rId11"/>
    <p:sldId id="329" r:id="rId12"/>
    <p:sldId id="317" r:id="rId13"/>
    <p:sldId id="335" r:id="rId14"/>
    <p:sldId id="288" r:id="rId15"/>
    <p:sldId id="320" r:id="rId16"/>
    <p:sldId id="32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pPr lvl="0" algn="r" eaLnBrk="1" hangingPunct="1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Ch&#224;o%20Ng&#432;&#7901;i%20B&#7841;n%20M&#7899;i%20&#272;&#7871;n%20-%20C&#243;%20th&#234;m%20m&#7897;t%20ni&#7873;m%20vui..%20-%20Nh&#7841;c%20Thi&#7871;u%20Nhi%20vui%20nh&#7897;n%20hay%20nh&#7845;t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2612571"/>
            <a:ext cx="5421715" cy="2795452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TIẾNG VIỆT 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pPr algn="ctr" defTabSz="1216660">
              <a:defRPr/>
            </a:pPr>
            <a:r>
              <a:rPr lang="en-US" altLang="zh-CN" sz="4800" b="1" dirty="0" smtClean="0">
                <a:solidFill>
                  <a:srgbClr val="FF0000"/>
                </a:solidFill>
              </a:rPr>
              <a:t>LỚP : 1C</a:t>
            </a:r>
          </a:p>
          <a:p>
            <a:pPr algn="ctr" defTabSz="1216660">
              <a:defRPr/>
            </a:pPr>
            <a:r>
              <a:rPr lang="en-US" altLang="zh-CN" sz="48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 28: Y  </a:t>
            </a:r>
            <a:r>
              <a:rPr lang="en-US" altLang="zh-CN" sz="4800" b="1" dirty="0" err="1" smtClean="0">
                <a:solidFill>
                  <a:srgbClr val="FF0000"/>
                </a:solidFill>
              </a:rPr>
              <a:t>y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 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446906" y="6105544"/>
            <a:ext cx="5603016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Lục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667942" y="217184"/>
            <a:ext cx="7349836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ĐOÀN NGHIÊN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6790" y="-104077"/>
            <a:ext cx="878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45721" y="36366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charset="0"/>
                <a:cs typeface=".VnAvant" panose="020B7200000000000000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42740" y="47818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4042756" y="1005840"/>
          <a:ext cx="2891172" cy="969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586"/>
                <a:gridCol w="1445586"/>
              </a:tblGrid>
              <a:tr h="96934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42756" y="1984275"/>
            <a:ext cx="2891172" cy="811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295" y="2876983"/>
            <a:ext cx="16997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75599" y="2946649"/>
            <a:ext cx="182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9850" y="2946833"/>
            <a:ext cx="155460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9217" y="2918608"/>
            <a:ext cx="136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1693" y="2918609"/>
            <a:ext cx="1506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 quý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5407" y="2876908"/>
            <a:ext cx="152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quỳ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rcRect b="20273"/>
          <a:stretch>
            <a:fillRect/>
          </a:stretch>
        </p:blipFill>
        <p:spPr>
          <a:xfrm>
            <a:off x="203764" y="3696790"/>
            <a:ext cx="2526356" cy="22599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rcRect t="4296" b="23054"/>
          <a:stretch>
            <a:fillRect/>
          </a:stretch>
        </p:blipFill>
        <p:spPr>
          <a:xfrm>
            <a:off x="4384256" y="3762103"/>
            <a:ext cx="2729901" cy="22076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rcRect b="23583"/>
          <a:stretch>
            <a:fillRect/>
          </a:stretch>
        </p:blipFill>
        <p:spPr>
          <a:xfrm>
            <a:off x="8436296" y="3827456"/>
            <a:ext cx="2810828" cy="23251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4752" y="5956695"/>
            <a:ext cx="231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6187" y="5926216"/>
            <a:ext cx="231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2966" y="5901647"/>
            <a:ext cx="290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57591" y="927651"/>
            <a:ext cx="5155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2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1656" y="1350570"/>
            <a:ext cx="24416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 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7" y="1201783"/>
            <a:ext cx="10358846" cy="3227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76" y="645466"/>
            <a:ext cx="2220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3190" y="-18587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6395" y="464756"/>
            <a:ext cx="289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 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617" y="1595735"/>
            <a:ext cx="6272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GIẢI LAO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2054308" y="219543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219200">
                <a:buClr>
                  <a:srgbClr val="000000"/>
                </a:buClr>
              </a:pPr>
              <a:t>14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2267371" y="2674238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6" y="645466"/>
            <a:ext cx="2220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3190" y="-18587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6395" y="464756"/>
            <a:ext cx="289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 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343" y="1454649"/>
            <a:ext cx="8115300" cy="4029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337" y="5486396"/>
            <a:ext cx="9654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6" y="645466"/>
            <a:ext cx="2220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3190" y="-18587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6395" y="464756"/>
            <a:ext cx="289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 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444" y="1174716"/>
            <a:ext cx="78867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6" y="645466"/>
            <a:ext cx="2220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3190" y="-18587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6395" y="464756"/>
            <a:ext cx="289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 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857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rgbClr val="FFFFFF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6462" y="1031977"/>
            <a:ext cx="5089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hởi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5" y="1267107"/>
            <a:ext cx="282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3190" y="100132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408" y="2157044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</a:t>
            </a: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9584" y="3213854"/>
            <a:ext cx="1005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4051" y="2157044"/>
            <a:ext cx="1111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vua</a:t>
            </a: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3376" y="2196232"/>
            <a:ext cx="1337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vở</a:t>
            </a: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5212" y="3165957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55060" y="3152895"/>
            <a:ext cx="1425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54361" y="4284115"/>
            <a:ext cx="75049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Nghỉ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quê</a:t>
            </a: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Quê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xứ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sở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dừa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  <p:bldP spid="15" grpId="0"/>
      <p:bldP spid="16" grpId="0"/>
      <p:bldP spid="1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927350" y="5841280"/>
            <a:ext cx="644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125" y="1185129"/>
            <a:ext cx="8667750" cy="430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9722" y="586522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" y="679272"/>
            <a:ext cx="282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190" y="60943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6790" y="1554001"/>
            <a:ext cx="2651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191743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charset="0"/>
                <a:cs typeface=".VnAvant" panose="020B7200000000000000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1994205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2756" y="3995977"/>
            <a:ext cx="2859062" cy="8895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295" y="5672465"/>
            <a:ext cx="1680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75599" y="5742131"/>
            <a:ext cx="180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07960" y="5742315"/>
            <a:ext cx="1537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1831" y="5714090"/>
            <a:ext cx="13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2685" y="5714091"/>
            <a:ext cx="14894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 quý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5407" y="5672390"/>
            <a:ext cx="150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76" y="914406"/>
            <a:ext cx="2220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3190" y="21754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6395" y="505097"/>
            <a:ext cx="289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 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7237" y="3086059"/>
            <a:ext cx="1573632" cy="8895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7765" y="3086060"/>
            <a:ext cx="1223682" cy="8895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bldLvl="0" animBg="1"/>
      <p:bldP spid="2" grpId="0"/>
      <p:bldP spid="12" grpId="0"/>
      <p:bldP spid="13" grpId="0"/>
      <p:bldP spid="14" grpId="0"/>
      <p:bldP spid="15" grpId="0"/>
      <p:bldP spid="16" grpId="0"/>
      <p:bldP spid="19" grpId="0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617" y="1595735"/>
            <a:ext cx="6272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GIẢI LAO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ào Người Bạn Mới Đến - Có thêm một niềm vui.. - Nhạc Thiếu Nhi vui nhộn hay nh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b="20273"/>
          <a:stretch>
            <a:fillRect/>
          </a:stretch>
        </p:blipFill>
        <p:spPr>
          <a:xfrm>
            <a:off x="203764" y="2009451"/>
            <a:ext cx="2526356" cy="2392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 t="4296" b="22335"/>
          <a:stretch>
            <a:fillRect/>
          </a:stretch>
        </p:blipFill>
        <p:spPr>
          <a:xfrm>
            <a:off x="4384256" y="2207641"/>
            <a:ext cx="2729901" cy="2338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 b="23583"/>
          <a:stretch>
            <a:fillRect/>
          </a:stretch>
        </p:blipFill>
        <p:spPr>
          <a:xfrm>
            <a:off x="8436296" y="2116203"/>
            <a:ext cx="2810828" cy="252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752" y="4937781"/>
            <a:ext cx="231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187" y="4907302"/>
            <a:ext cx="231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2966" y="4882733"/>
            <a:ext cx="290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76" y="914406"/>
            <a:ext cx="2220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3190" y="21754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6395" y="505097"/>
            <a:ext cx="2891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 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6790" y="-104077"/>
            <a:ext cx="878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45721" y="36366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charset="0"/>
                <a:cs typeface=".VnAvant" panose="020B7200000000000000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42740" y="47818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4042756" y="1005840"/>
          <a:ext cx="2891172" cy="969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586"/>
                <a:gridCol w="1445586"/>
              </a:tblGrid>
              <a:tr h="96934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42756" y="1984275"/>
            <a:ext cx="2891172" cy="811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295" y="2876983"/>
            <a:ext cx="16997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75599" y="2946649"/>
            <a:ext cx="182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9850" y="2946833"/>
            <a:ext cx="155460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9217" y="2918608"/>
            <a:ext cx="136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1693" y="2918609"/>
            <a:ext cx="1506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 quý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5407" y="2876908"/>
            <a:ext cx="152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quỳ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rcRect b="20273"/>
          <a:stretch>
            <a:fillRect/>
          </a:stretch>
        </p:blipFill>
        <p:spPr>
          <a:xfrm>
            <a:off x="203764" y="3696790"/>
            <a:ext cx="2526356" cy="22599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rcRect t="4296" b="23054"/>
          <a:stretch>
            <a:fillRect/>
          </a:stretch>
        </p:blipFill>
        <p:spPr>
          <a:xfrm>
            <a:off x="4384256" y="3762103"/>
            <a:ext cx="2729901" cy="22076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rcRect b="23583"/>
          <a:stretch>
            <a:fillRect/>
          </a:stretch>
        </p:blipFill>
        <p:spPr>
          <a:xfrm>
            <a:off x="8436296" y="3827456"/>
            <a:ext cx="2810828" cy="23251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4752" y="5956695"/>
            <a:ext cx="231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6187" y="5926216"/>
            <a:ext cx="231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2966" y="5901647"/>
            <a:ext cx="290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3622" y="1083841"/>
            <a:ext cx="49737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bảng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5714" t="33481" r="4909" b="20108"/>
          <a:stretch>
            <a:fillRect/>
          </a:stretch>
        </p:blipFill>
        <p:spPr bwMode="auto">
          <a:xfrm>
            <a:off x="36454" y="1828803"/>
            <a:ext cx="8676472" cy="5277394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0" y="574768"/>
            <a:ext cx="2220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190" y="-4372"/>
            <a:ext cx="713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6395" y="335278"/>
            <a:ext cx="2891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301</Words>
  <Application>Microsoft Office PowerPoint</Application>
  <PresentationFormat>Custom</PresentationFormat>
  <Paragraphs>98</Paragraphs>
  <Slides>17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Củng cố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DELL</cp:lastModifiedBy>
  <cp:revision>58</cp:revision>
  <dcterms:created xsi:type="dcterms:W3CDTF">2020-08-13T09:32:00Z</dcterms:created>
  <dcterms:modified xsi:type="dcterms:W3CDTF">2021-11-02T15:41:34Z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