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88" r:id="rId10"/>
    <p:sldId id="305" r:id="rId11"/>
    <p:sldId id="300" r:id="rId12"/>
    <p:sldId id="310" r:id="rId13"/>
    <p:sldId id="306" r:id="rId14"/>
    <p:sldId id="307" r:id="rId15"/>
    <p:sldId id="308" r:id="rId16"/>
    <p:sldId id="298" r:id="rId17"/>
    <p:sldId id="309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F0F6-74E1-4F82-8EA3-C6733132AB0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5860-C0F5-4DA7-A695-147F9597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555;g35ed75ccf_0134:notes">
            <a:extLst>
              <a:ext uri="{FF2B5EF4-FFF2-40B4-BE49-F238E27FC236}">
                <a16:creationId xmlns:a16="http://schemas.microsoft.com/office/drawing/2014/main" id="{83BC3903-5708-4EE4-B7F9-F91A3A4E7F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Google Shape;556;g35ed75ccf_0134:notes">
            <a:extLst>
              <a:ext uri="{FF2B5EF4-FFF2-40B4-BE49-F238E27FC236}">
                <a16:creationId xmlns:a16="http://schemas.microsoft.com/office/drawing/2014/main" id="{5A3BD9BA-D9D1-4D8D-AB64-9F38624EE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361;g35f391192_029:notes">
            <a:extLst>
              <a:ext uri="{FF2B5EF4-FFF2-40B4-BE49-F238E27FC236}">
                <a16:creationId xmlns:a16="http://schemas.microsoft.com/office/drawing/2014/main" id="{FAE2ED34-0151-4590-B51F-48DBB4FB72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Google Shape;362;g35f391192_029:notes">
            <a:extLst>
              <a:ext uri="{FF2B5EF4-FFF2-40B4-BE49-F238E27FC236}">
                <a16:creationId xmlns:a16="http://schemas.microsoft.com/office/drawing/2014/main" id="{F6E04E76-0207-4E58-A197-598DDFBF8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hỗ dành sẵn cho Hình ảnh của Bản chiếu 1">
            <a:extLst>
              <a:ext uri="{FF2B5EF4-FFF2-40B4-BE49-F238E27FC236}">
                <a16:creationId xmlns:a16="http://schemas.microsoft.com/office/drawing/2014/main" id="{7F766D0F-6A28-4668-AA28-77B77488D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Chỗ dành sẵn cho Ghi chú 2">
            <a:extLst>
              <a:ext uri="{FF2B5EF4-FFF2-40B4-BE49-F238E27FC236}">
                <a16:creationId xmlns:a16="http://schemas.microsoft.com/office/drawing/2014/main" id="{0CFD2FEB-D683-4B60-903D-E35647996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  <p:sp>
        <p:nvSpPr>
          <p:cNvPr id="44036" name="Chỗ dành sẵn cho Số Trang chiếu 3">
            <a:extLst>
              <a:ext uri="{FF2B5EF4-FFF2-40B4-BE49-F238E27FC236}">
                <a16:creationId xmlns:a16="http://schemas.microsoft.com/office/drawing/2014/main" id="{82FA0817-FC4A-4373-8D64-0355FFE42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516C8B-727E-4DF4-8F2F-CE5F9233E29F}" type="slidenum">
              <a:rPr lang="vi-VN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6;p5">
            <a:extLst>
              <a:ext uri="{FF2B5EF4-FFF2-40B4-BE49-F238E27FC236}">
                <a16:creationId xmlns:a16="http://schemas.microsoft.com/office/drawing/2014/main" id="{48228D8E-3900-400B-89BC-58CFF267FCAC}"/>
              </a:ext>
            </a:extLst>
          </p:cNvPr>
          <p:cNvSpPr/>
          <p:nvPr/>
        </p:nvSpPr>
        <p:spPr>
          <a:xfrm rot="20390907">
            <a:off x="8469631" y="5438775"/>
            <a:ext cx="678180" cy="82073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5" name="Google Shape;127;p5">
            <a:extLst>
              <a:ext uri="{FF2B5EF4-FFF2-40B4-BE49-F238E27FC236}">
                <a16:creationId xmlns:a16="http://schemas.microsoft.com/office/drawing/2014/main" id="{904C6DA1-340D-4B49-8824-E890CD9D55DE}"/>
              </a:ext>
            </a:extLst>
          </p:cNvPr>
          <p:cNvSpPr/>
          <p:nvPr/>
        </p:nvSpPr>
        <p:spPr>
          <a:xfrm>
            <a:off x="8682990" y="5360989"/>
            <a:ext cx="345440" cy="4667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6" name="Google Shape;128;p5">
            <a:extLst>
              <a:ext uri="{FF2B5EF4-FFF2-40B4-BE49-F238E27FC236}">
                <a16:creationId xmlns:a16="http://schemas.microsoft.com/office/drawing/2014/main" id="{8E8BC220-A423-4441-9B5E-F4A67037F2AD}"/>
              </a:ext>
            </a:extLst>
          </p:cNvPr>
          <p:cNvSpPr/>
          <p:nvPr/>
        </p:nvSpPr>
        <p:spPr>
          <a:xfrm>
            <a:off x="7062470" y="-146050"/>
            <a:ext cx="384810" cy="5238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7" name="Google Shape;129;p5">
            <a:extLst>
              <a:ext uri="{FF2B5EF4-FFF2-40B4-BE49-F238E27FC236}">
                <a16:creationId xmlns:a16="http://schemas.microsoft.com/office/drawing/2014/main" id="{AE4CB236-CA81-4137-8C02-517320EE81B9}"/>
              </a:ext>
            </a:extLst>
          </p:cNvPr>
          <p:cNvSpPr/>
          <p:nvPr/>
        </p:nvSpPr>
        <p:spPr>
          <a:xfrm>
            <a:off x="8514080" y="2181226"/>
            <a:ext cx="800100" cy="110966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8" name="Google Shape;130;p5">
            <a:extLst>
              <a:ext uri="{FF2B5EF4-FFF2-40B4-BE49-F238E27FC236}">
                <a16:creationId xmlns:a16="http://schemas.microsoft.com/office/drawing/2014/main" id="{20209D99-BC69-4DF1-899E-E2F5D590E0A2}"/>
              </a:ext>
            </a:extLst>
          </p:cNvPr>
          <p:cNvSpPr/>
          <p:nvPr/>
        </p:nvSpPr>
        <p:spPr>
          <a:xfrm rot="3741344">
            <a:off x="8443754" y="1981677"/>
            <a:ext cx="601663" cy="46101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9" name="Google Shape;131;p5">
            <a:extLst>
              <a:ext uri="{FF2B5EF4-FFF2-40B4-BE49-F238E27FC236}">
                <a16:creationId xmlns:a16="http://schemas.microsoft.com/office/drawing/2014/main" id="{986E5831-15E6-476E-A37B-F54A3965EAD4}"/>
              </a:ext>
            </a:extLst>
          </p:cNvPr>
          <p:cNvSpPr/>
          <p:nvPr/>
        </p:nvSpPr>
        <p:spPr>
          <a:xfrm>
            <a:off x="7044691" y="1079500"/>
            <a:ext cx="932180" cy="112553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0" name="Google Shape;132;p5">
            <a:extLst>
              <a:ext uri="{FF2B5EF4-FFF2-40B4-BE49-F238E27FC236}">
                <a16:creationId xmlns:a16="http://schemas.microsoft.com/office/drawing/2014/main" id="{0AED1AED-9B5D-413E-9716-0434F8679FFD}"/>
              </a:ext>
            </a:extLst>
          </p:cNvPr>
          <p:cNvSpPr/>
          <p:nvPr/>
        </p:nvSpPr>
        <p:spPr>
          <a:xfrm>
            <a:off x="7537450" y="1831976"/>
            <a:ext cx="345440" cy="4667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1" name="Google Shape;133;p5">
            <a:extLst>
              <a:ext uri="{FF2B5EF4-FFF2-40B4-BE49-F238E27FC236}">
                <a16:creationId xmlns:a16="http://schemas.microsoft.com/office/drawing/2014/main" id="{7CE19240-7144-4629-ABC1-B96E8CEB13E9}"/>
              </a:ext>
            </a:extLst>
          </p:cNvPr>
          <p:cNvSpPr/>
          <p:nvPr/>
        </p:nvSpPr>
        <p:spPr>
          <a:xfrm rot="15264784">
            <a:off x="6716078" y="6181726"/>
            <a:ext cx="1196975" cy="66675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2" name="Google Shape;134;p5">
            <a:extLst>
              <a:ext uri="{FF2B5EF4-FFF2-40B4-BE49-F238E27FC236}">
                <a16:creationId xmlns:a16="http://schemas.microsoft.com/office/drawing/2014/main" id="{9A9DC648-8D16-4517-B5A0-BC901666E134}"/>
              </a:ext>
            </a:extLst>
          </p:cNvPr>
          <p:cNvSpPr/>
          <p:nvPr/>
        </p:nvSpPr>
        <p:spPr>
          <a:xfrm>
            <a:off x="7912100" y="-174625"/>
            <a:ext cx="798830" cy="1079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3" name="Google Shape;135;p5">
            <a:extLst>
              <a:ext uri="{FF2B5EF4-FFF2-40B4-BE49-F238E27FC236}">
                <a16:creationId xmlns:a16="http://schemas.microsoft.com/office/drawing/2014/main" id="{60267DBC-573C-40AF-A842-C44BE9A33E9E}"/>
              </a:ext>
            </a:extLst>
          </p:cNvPr>
          <p:cNvSpPr/>
          <p:nvPr/>
        </p:nvSpPr>
        <p:spPr>
          <a:xfrm rot="14907733">
            <a:off x="6676867" y="3272632"/>
            <a:ext cx="922337" cy="51435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4" name="Google Shape;136;p5">
            <a:extLst>
              <a:ext uri="{FF2B5EF4-FFF2-40B4-BE49-F238E27FC236}">
                <a16:creationId xmlns:a16="http://schemas.microsoft.com/office/drawing/2014/main" id="{29B6229E-A551-4450-8AE6-D262894F940C}"/>
              </a:ext>
            </a:extLst>
          </p:cNvPr>
          <p:cNvSpPr/>
          <p:nvPr/>
        </p:nvSpPr>
        <p:spPr>
          <a:xfrm>
            <a:off x="7317740" y="3195639"/>
            <a:ext cx="280670" cy="38258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5" name="Google Shape;137;p5">
            <a:extLst>
              <a:ext uri="{FF2B5EF4-FFF2-40B4-BE49-F238E27FC236}">
                <a16:creationId xmlns:a16="http://schemas.microsoft.com/office/drawing/2014/main" id="{54E90932-BC28-4DF5-ACCF-26BF52F6446C}"/>
              </a:ext>
            </a:extLst>
          </p:cNvPr>
          <p:cNvSpPr/>
          <p:nvPr/>
        </p:nvSpPr>
        <p:spPr>
          <a:xfrm>
            <a:off x="7663181" y="4195764"/>
            <a:ext cx="679450" cy="91757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6" name="Google Shape;138;p5">
            <a:extLst>
              <a:ext uri="{FF2B5EF4-FFF2-40B4-BE49-F238E27FC236}">
                <a16:creationId xmlns:a16="http://schemas.microsoft.com/office/drawing/2014/main" id="{A62681F3-29E6-40CF-B930-9D2676EB9FAE}"/>
              </a:ext>
            </a:extLst>
          </p:cNvPr>
          <p:cNvSpPr/>
          <p:nvPr/>
        </p:nvSpPr>
        <p:spPr>
          <a:xfrm rot="1318871">
            <a:off x="7170420" y="1111250"/>
            <a:ext cx="615950" cy="1284288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7" name="Google Shape;139;p5">
            <a:extLst>
              <a:ext uri="{FF2B5EF4-FFF2-40B4-BE49-F238E27FC236}">
                <a16:creationId xmlns:a16="http://schemas.microsoft.com/office/drawing/2014/main" id="{1F25B137-BBAE-48BF-B0E3-64FDAD8AEA30}"/>
              </a:ext>
            </a:extLst>
          </p:cNvPr>
          <p:cNvSpPr/>
          <p:nvPr/>
        </p:nvSpPr>
        <p:spPr>
          <a:xfrm>
            <a:off x="7773670" y="-204788"/>
            <a:ext cx="836930" cy="1141413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8" name="Google Shape;140;p5">
            <a:extLst>
              <a:ext uri="{FF2B5EF4-FFF2-40B4-BE49-F238E27FC236}">
                <a16:creationId xmlns:a16="http://schemas.microsoft.com/office/drawing/2014/main" id="{4ACDD174-4E4C-4D24-9C55-FF5E27ADC87D}"/>
              </a:ext>
            </a:extLst>
          </p:cNvPr>
          <p:cNvSpPr/>
          <p:nvPr/>
        </p:nvSpPr>
        <p:spPr>
          <a:xfrm rot="21051341">
            <a:off x="8473441" y="5384800"/>
            <a:ext cx="765810" cy="7635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9" name="Google Shape;141;p5">
            <a:extLst>
              <a:ext uri="{FF2B5EF4-FFF2-40B4-BE49-F238E27FC236}">
                <a16:creationId xmlns:a16="http://schemas.microsoft.com/office/drawing/2014/main" id="{0561F4D1-01BC-4091-ABF3-A70C14D1B408}"/>
              </a:ext>
            </a:extLst>
          </p:cNvPr>
          <p:cNvSpPr/>
          <p:nvPr/>
        </p:nvSpPr>
        <p:spPr>
          <a:xfrm rot="12309938">
            <a:off x="8355330" y="2270125"/>
            <a:ext cx="777240" cy="1138238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0" name="Google Shape;142;p5">
            <a:extLst>
              <a:ext uri="{FF2B5EF4-FFF2-40B4-BE49-F238E27FC236}">
                <a16:creationId xmlns:a16="http://schemas.microsoft.com/office/drawing/2014/main" id="{756E1F59-B700-4F86-9304-EE8E711E8BA5}"/>
              </a:ext>
            </a:extLst>
          </p:cNvPr>
          <p:cNvSpPr/>
          <p:nvPr/>
        </p:nvSpPr>
        <p:spPr>
          <a:xfrm rot="5503490">
            <a:off x="6762910" y="5837714"/>
            <a:ext cx="1306512" cy="88011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1" name="Google Shape;143;p5">
            <a:extLst>
              <a:ext uri="{FF2B5EF4-FFF2-40B4-BE49-F238E27FC236}">
                <a16:creationId xmlns:a16="http://schemas.microsoft.com/office/drawing/2014/main" id="{3791B272-C0AD-4772-B004-7D1F7B7126C2}"/>
              </a:ext>
            </a:extLst>
          </p:cNvPr>
          <p:cNvSpPr/>
          <p:nvPr/>
        </p:nvSpPr>
        <p:spPr>
          <a:xfrm>
            <a:off x="7317740" y="3371851"/>
            <a:ext cx="219710" cy="31591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2" name="Google Shape;144;p5">
            <a:extLst>
              <a:ext uri="{FF2B5EF4-FFF2-40B4-BE49-F238E27FC236}">
                <a16:creationId xmlns:a16="http://schemas.microsoft.com/office/drawing/2014/main" id="{408DB788-10ED-49DB-85EF-040C360ED733}"/>
              </a:ext>
            </a:extLst>
          </p:cNvPr>
          <p:cNvSpPr/>
          <p:nvPr/>
        </p:nvSpPr>
        <p:spPr>
          <a:xfrm rot="20769953">
            <a:off x="6946900" y="2938464"/>
            <a:ext cx="287020" cy="981075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3" name="Google Shape;145;p5">
            <a:extLst>
              <a:ext uri="{FF2B5EF4-FFF2-40B4-BE49-F238E27FC236}">
                <a16:creationId xmlns:a16="http://schemas.microsoft.com/office/drawing/2014/main" id="{3EAB1FA8-0C6E-4739-AB96-A4F430AB9002}"/>
              </a:ext>
            </a:extLst>
          </p:cNvPr>
          <p:cNvSpPr/>
          <p:nvPr/>
        </p:nvSpPr>
        <p:spPr>
          <a:xfrm>
            <a:off x="6948170" y="-87313"/>
            <a:ext cx="457200" cy="465138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4" name="Google Shape;146;p5">
            <a:extLst>
              <a:ext uri="{FF2B5EF4-FFF2-40B4-BE49-F238E27FC236}">
                <a16:creationId xmlns:a16="http://schemas.microsoft.com/office/drawing/2014/main" id="{4EBDD87B-2D27-4AA1-906D-1568F76CF034}"/>
              </a:ext>
            </a:extLst>
          </p:cNvPr>
          <p:cNvSpPr/>
          <p:nvPr/>
        </p:nvSpPr>
        <p:spPr>
          <a:xfrm rot="8224608">
            <a:off x="7858760" y="4203700"/>
            <a:ext cx="502920" cy="103028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125;p5">
            <a:extLst>
              <a:ext uri="{FF2B5EF4-FFF2-40B4-BE49-F238E27FC236}">
                <a16:creationId xmlns:a16="http://schemas.microsoft.com/office/drawing/2014/main" id="{BFFD0AC9-0A97-453F-8385-F631736EE8B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557260" y="6332538"/>
            <a:ext cx="548640" cy="525462"/>
          </a:xfrm>
        </p:spPr>
        <p:txBody>
          <a:bodyPr lIns="91425" tIns="91425" rIns="91425" bIns="91425">
            <a:noAutofit/>
          </a:bodyPr>
          <a:lstStyle>
            <a:lvl1pPr>
              <a:defRPr/>
            </a:lvl1pPr>
          </a:lstStyle>
          <a:p>
            <a:fld id="{21F12E44-F934-412D-99D8-42C17EEF5B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62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bg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3">
            <a:extLst>
              <a:ext uri="{FF2B5EF4-FFF2-40B4-BE49-F238E27FC236}">
                <a16:creationId xmlns:a16="http://schemas.microsoft.com/office/drawing/2014/main" id="{C4C6F453-7B45-41A4-BF0F-28AA9224DB94}"/>
              </a:ext>
            </a:extLst>
          </p:cNvPr>
          <p:cNvSpPr/>
          <p:nvPr/>
        </p:nvSpPr>
        <p:spPr>
          <a:xfrm rot="2523318">
            <a:off x="218441" y="-614363"/>
            <a:ext cx="5327650" cy="727233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5" name="Google Shape;55;p3">
            <a:extLst>
              <a:ext uri="{FF2B5EF4-FFF2-40B4-BE49-F238E27FC236}">
                <a16:creationId xmlns:a16="http://schemas.microsoft.com/office/drawing/2014/main" id="{3A931742-90A3-4709-8D4F-971338EC4D3B}"/>
              </a:ext>
            </a:extLst>
          </p:cNvPr>
          <p:cNvSpPr/>
          <p:nvPr/>
        </p:nvSpPr>
        <p:spPr>
          <a:xfrm rot="6668499">
            <a:off x="5144612" y="5138262"/>
            <a:ext cx="1189037" cy="66294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6" name="Google Shape;56;p3">
            <a:extLst>
              <a:ext uri="{FF2B5EF4-FFF2-40B4-BE49-F238E27FC236}">
                <a16:creationId xmlns:a16="http://schemas.microsoft.com/office/drawing/2014/main" id="{FD86C993-4DC5-4F57-89AE-495B9131F8BB}"/>
              </a:ext>
            </a:extLst>
          </p:cNvPr>
          <p:cNvSpPr/>
          <p:nvPr/>
        </p:nvSpPr>
        <p:spPr>
          <a:xfrm rot="17764509">
            <a:off x="5157311" y="5339239"/>
            <a:ext cx="623888" cy="42291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7" name="Google Shape;57;p3">
            <a:extLst>
              <a:ext uri="{FF2B5EF4-FFF2-40B4-BE49-F238E27FC236}">
                <a16:creationId xmlns:a16="http://schemas.microsoft.com/office/drawing/2014/main" id="{3322E5C6-8D02-4CE6-8350-4839D3F4CAA8}"/>
              </a:ext>
            </a:extLst>
          </p:cNvPr>
          <p:cNvSpPr/>
          <p:nvPr/>
        </p:nvSpPr>
        <p:spPr>
          <a:xfrm rot="14951650">
            <a:off x="8297704" y="966947"/>
            <a:ext cx="1230313" cy="7569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8" name="Google Shape;58;p3">
            <a:extLst>
              <a:ext uri="{FF2B5EF4-FFF2-40B4-BE49-F238E27FC236}">
                <a16:creationId xmlns:a16="http://schemas.microsoft.com/office/drawing/2014/main" id="{6286A3F5-2FDB-4490-BB3D-67E45B77AC29}"/>
              </a:ext>
            </a:extLst>
          </p:cNvPr>
          <p:cNvSpPr/>
          <p:nvPr/>
        </p:nvSpPr>
        <p:spPr>
          <a:xfrm rot="19111267">
            <a:off x="8248650" y="5106988"/>
            <a:ext cx="994410" cy="98425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9" name="Google Shape;59;p3">
            <a:extLst>
              <a:ext uri="{FF2B5EF4-FFF2-40B4-BE49-F238E27FC236}">
                <a16:creationId xmlns:a16="http://schemas.microsoft.com/office/drawing/2014/main" id="{4E771BE0-CE80-4366-8FC5-D8E1407BDD76}"/>
              </a:ext>
            </a:extLst>
          </p:cNvPr>
          <p:cNvSpPr/>
          <p:nvPr/>
        </p:nvSpPr>
        <p:spPr>
          <a:xfrm rot="10863094">
            <a:off x="8409940" y="3167063"/>
            <a:ext cx="825500" cy="99695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0" name="Google Shape;60;p3">
            <a:extLst>
              <a:ext uri="{FF2B5EF4-FFF2-40B4-BE49-F238E27FC236}">
                <a16:creationId xmlns:a16="http://schemas.microsoft.com/office/drawing/2014/main" id="{1079DB8F-2D93-4030-9267-DB281A1266EE}"/>
              </a:ext>
            </a:extLst>
          </p:cNvPr>
          <p:cNvSpPr/>
          <p:nvPr/>
        </p:nvSpPr>
        <p:spPr>
          <a:xfrm rot="12071735">
            <a:off x="8474711" y="3643313"/>
            <a:ext cx="419100" cy="56673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1" name="Google Shape;61;p3">
            <a:extLst>
              <a:ext uri="{FF2B5EF4-FFF2-40B4-BE49-F238E27FC236}">
                <a16:creationId xmlns:a16="http://schemas.microsoft.com/office/drawing/2014/main" id="{A9F5F7F7-8A88-489C-95D0-982E2130E0E1}"/>
              </a:ext>
            </a:extLst>
          </p:cNvPr>
          <p:cNvSpPr/>
          <p:nvPr/>
        </p:nvSpPr>
        <p:spPr>
          <a:xfrm rot="10491037">
            <a:off x="6390640" y="3162301"/>
            <a:ext cx="971550" cy="134937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2" name="Google Shape;62;p3">
            <a:extLst>
              <a:ext uri="{FF2B5EF4-FFF2-40B4-BE49-F238E27FC236}">
                <a16:creationId xmlns:a16="http://schemas.microsoft.com/office/drawing/2014/main" id="{9D77A32E-0D6D-462A-BF7D-FA39AA3466FC}"/>
              </a:ext>
            </a:extLst>
          </p:cNvPr>
          <p:cNvSpPr/>
          <p:nvPr/>
        </p:nvSpPr>
        <p:spPr>
          <a:xfrm rot="14232377">
            <a:off x="6760210" y="4166553"/>
            <a:ext cx="730250" cy="5600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3" name="Google Shape;63;p3">
            <a:extLst>
              <a:ext uri="{FF2B5EF4-FFF2-40B4-BE49-F238E27FC236}">
                <a16:creationId xmlns:a16="http://schemas.microsoft.com/office/drawing/2014/main" id="{C5E45DBE-51D5-4175-A498-A780E9E13249}"/>
              </a:ext>
            </a:extLst>
          </p:cNvPr>
          <p:cNvSpPr/>
          <p:nvPr/>
        </p:nvSpPr>
        <p:spPr>
          <a:xfrm rot="11523288">
            <a:off x="8276590" y="3267075"/>
            <a:ext cx="929640" cy="9286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4" name="Google Shape;64;p3">
            <a:extLst>
              <a:ext uri="{FF2B5EF4-FFF2-40B4-BE49-F238E27FC236}">
                <a16:creationId xmlns:a16="http://schemas.microsoft.com/office/drawing/2014/main" id="{2BCB0B76-6508-4E0E-87E1-5CE291C22F73}"/>
              </a:ext>
            </a:extLst>
          </p:cNvPr>
          <p:cNvSpPr/>
          <p:nvPr/>
        </p:nvSpPr>
        <p:spPr>
          <a:xfrm rot="1200934">
            <a:off x="6601460" y="2995613"/>
            <a:ext cx="944880" cy="138430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5" name="Google Shape;65;p3">
            <a:extLst>
              <a:ext uri="{FF2B5EF4-FFF2-40B4-BE49-F238E27FC236}">
                <a16:creationId xmlns:a16="http://schemas.microsoft.com/office/drawing/2014/main" id="{C6E1101F-FB0B-47BB-B70C-870F332797B6}"/>
              </a:ext>
            </a:extLst>
          </p:cNvPr>
          <p:cNvSpPr/>
          <p:nvPr/>
        </p:nvSpPr>
        <p:spPr>
          <a:xfrm rot="18798109">
            <a:off x="8225790" y="718820"/>
            <a:ext cx="990600" cy="1165860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srgbClr val="7A7D99"/>
              </a:solidFill>
              <a:latin typeface="+mn-lt"/>
              <a:cs typeface="+mn-cs"/>
            </a:endParaRPr>
          </a:p>
        </p:txBody>
      </p:sp>
      <p:sp>
        <p:nvSpPr>
          <p:cNvPr id="16" name="Google Shape;66;p3">
            <a:extLst>
              <a:ext uri="{FF2B5EF4-FFF2-40B4-BE49-F238E27FC236}">
                <a16:creationId xmlns:a16="http://schemas.microsoft.com/office/drawing/2014/main" id="{4257EE01-83EC-4B3F-A258-0F7F1413E32D}"/>
              </a:ext>
            </a:extLst>
          </p:cNvPr>
          <p:cNvSpPr/>
          <p:nvPr/>
        </p:nvSpPr>
        <p:spPr>
          <a:xfrm>
            <a:off x="8284210" y="4767263"/>
            <a:ext cx="872490" cy="1268412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srgbClr val="7A7D99"/>
              </a:solidFill>
              <a:latin typeface="+mn-lt"/>
              <a:cs typeface="+mn-cs"/>
            </a:endParaRPr>
          </a:p>
        </p:txBody>
      </p:sp>
      <p:sp>
        <p:nvSpPr>
          <p:cNvPr id="17" name="Google Shape;67;p3">
            <a:extLst>
              <a:ext uri="{FF2B5EF4-FFF2-40B4-BE49-F238E27FC236}">
                <a16:creationId xmlns:a16="http://schemas.microsoft.com/office/drawing/2014/main" id="{51D44929-C82B-496D-8899-BA277ECD5966}"/>
              </a:ext>
            </a:extLst>
          </p:cNvPr>
          <p:cNvSpPr/>
          <p:nvPr/>
        </p:nvSpPr>
        <p:spPr>
          <a:xfrm rot="17764449">
            <a:off x="4931093" y="5284788"/>
            <a:ext cx="1381125" cy="60325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srgbClr val="7A7D99"/>
              </a:solidFill>
              <a:latin typeface="+mn-lt"/>
              <a:cs typeface="+mn-cs"/>
            </a:endParaRPr>
          </a:p>
        </p:txBody>
      </p:sp>
      <p:sp>
        <p:nvSpPr>
          <p:cNvPr id="18" name="Google Shape;68;p3">
            <a:extLst>
              <a:ext uri="{FF2B5EF4-FFF2-40B4-BE49-F238E27FC236}">
                <a16:creationId xmlns:a16="http://schemas.microsoft.com/office/drawing/2014/main" id="{24BF9A1A-9107-4D0F-942B-083BB102FD26}"/>
              </a:ext>
            </a:extLst>
          </p:cNvPr>
          <p:cNvSpPr/>
          <p:nvPr/>
        </p:nvSpPr>
        <p:spPr>
          <a:xfrm>
            <a:off x="6582411" y="5614989"/>
            <a:ext cx="971550" cy="131127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19" name="Google Shape;69;p3">
            <a:extLst>
              <a:ext uri="{FF2B5EF4-FFF2-40B4-BE49-F238E27FC236}">
                <a16:creationId xmlns:a16="http://schemas.microsoft.com/office/drawing/2014/main" id="{B9423FCC-9FF7-48B4-AAA3-FED51495825A}"/>
              </a:ext>
            </a:extLst>
          </p:cNvPr>
          <p:cNvSpPr/>
          <p:nvPr/>
        </p:nvSpPr>
        <p:spPr>
          <a:xfrm>
            <a:off x="6713220" y="5988050"/>
            <a:ext cx="419100" cy="56673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0" name="Google Shape;70;p3">
            <a:extLst>
              <a:ext uri="{FF2B5EF4-FFF2-40B4-BE49-F238E27FC236}">
                <a16:creationId xmlns:a16="http://schemas.microsoft.com/office/drawing/2014/main" id="{1429BB40-7075-4521-9FB9-6C04218AB4D5}"/>
              </a:ext>
            </a:extLst>
          </p:cNvPr>
          <p:cNvSpPr/>
          <p:nvPr/>
        </p:nvSpPr>
        <p:spPr>
          <a:xfrm>
            <a:off x="6414771" y="5576889"/>
            <a:ext cx="1017270" cy="138747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1" name="Google Shape;71;p3">
            <a:extLst>
              <a:ext uri="{FF2B5EF4-FFF2-40B4-BE49-F238E27FC236}">
                <a16:creationId xmlns:a16="http://schemas.microsoft.com/office/drawing/2014/main" id="{2014C1FB-99AA-4FD8-94CC-871F840269B1}"/>
              </a:ext>
            </a:extLst>
          </p:cNvPr>
          <p:cNvSpPr/>
          <p:nvPr/>
        </p:nvSpPr>
        <p:spPr>
          <a:xfrm>
            <a:off x="7377430" y="1562101"/>
            <a:ext cx="467360" cy="6381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2" name="Google Shape;72;p3">
            <a:extLst>
              <a:ext uri="{FF2B5EF4-FFF2-40B4-BE49-F238E27FC236}">
                <a16:creationId xmlns:a16="http://schemas.microsoft.com/office/drawing/2014/main" id="{A3EC5F8A-CD78-41A3-BEC6-ECF76A06E676}"/>
              </a:ext>
            </a:extLst>
          </p:cNvPr>
          <p:cNvSpPr/>
          <p:nvPr/>
        </p:nvSpPr>
        <p:spPr>
          <a:xfrm>
            <a:off x="7237731" y="1633539"/>
            <a:ext cx="556260" cy="56673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3" name="Google Shape;73;p3">
            <a:extLst>
              <a:ext uri="{FF2B5EF4-FFF2-40B4-BE49-F238E27FC236}">
                <a16:creationId xmlns:a16="http://schemas.microsoft.com/office/drawing/2014/main" id="{5A6861EC-8F25-45BC-934E-8E0E48C3CD20}"/>
              </a:ext>
            </a:extLst>
          </p:cNvPr>
          <p:cNvSpPr/>
          <p:nvPr/>
        </p:nvSpPr>
        <p:spPr>
          <a:xfrm rot="13675130">
            <a:off x="7037229" y="-84613"/>
            <a:ext cx="1122363" cy="62484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4" name="Google Shape;74;p3">
            <a:extLst>
              <a:ext uri="{FF2B5EF4-FFF2-40B4-BE49-F238E27FC236}">
                <a16:creationId xmlns:a16="http://schemas.microsoft.com/office/drawing/2014/main" id="{6391AD41-6259-438B-A461-A84E60C88C7C}"/>
              </a:ext>
            </a:extLst>
          </p:cNvPr>
          <p:cNvSpPr/>
          <p:nvPr/>
        </p:nvSpPr>
        <p:spPr>
          <a:xfrm rot="20367680">
            <a:off x="7745731" y="-349250"/>
            <a:ext cx="341630" cy="46513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5" name="Google Shape;75;p3">
            <a:extLst>
              <a:ext uri="{FF2B5EF4-FFF2-40B4-BE49-F238E27FC236}">
                <a16:creationId xmlns:a16="http://schemas.microsoft.com/office/drawing/2014/main" id="{4F5B83D2-D1C8-4080-8181-8984DE766A2E}"/>
              </a:ext>
            </a:extLst>
          </p:cNvPr>
          <p:cNvSpPr/>
          <p:nvPr/>
        </p:nvSpPr>
        <p:spPr>
          <a:xfrm rot="20367416">
            <a:off x="7793991" y="-130175"/>
            <a:ext cx="266700" cy="38576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6" name="Google Shape;76;p3">
            <a:extLst>
              <a:ext uri="{FF2B5EF4-FFF2-40B4-BE49-F238E27FC236}">
                <a16:creationId xmlns:a16="http://schemas.microsoft.com/office/drawing/2014/main" id="{84201695-911B-49BF-9E67-D920D53450AB}"/>
              </a:ext>
            </a:extLst>
          </p:cNvPr>
          <p:cNvSpPr/>
          <p:nvPr/>
        </p:nvSpPr>
        <p:spPr>
          <a:xfrm rot="19537496">
            <a:off x="7336791" y="-455613"/>
            <a:ext cx="347980" cy="1190626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7" name="Google Shape;77;p3">
            <a:extLst>
              <a:ext uri="{FF2B5EF4-FFF2-40B4-BE49-F238E27FC236}">
                <a16:creationId xmlns:a16="http://schemas.microsoft.com/office/drawing/2014/main" id="{A135F43D-1103-4F82-8066-E4D498893A70}"/>
              </a:ext>
            </a:extLst>
          </p:cNvPr>
          <p:cNvSpPr/>
          <p:nvPr/>
        </p:nvSpPr>
        <p:spPr>
          <a:xfrm>
            <a:off x="5668010" y="527050"/>
            <a:ext cx="1131570" cy="136683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8" name="Google Shape;78;p3">
            <a:extLst>
              <a:ext uri="{FF2B5EF4-FFF2-40B4-BE49-F238E27FC236}">
                <a16:creationId xmlns:a16="http://schemas.microsoft.com/office/drawing/2014/main" id="{AB89E2F0-DF58-451D-B9AC-E7BC8A063045}"/>
              </a:ext>
            </a:extLst>
          </p:cNvPr>
          <p:cNvSpPr/>
          <p:nvPr/>
        </p:nvSpPr>
        <p:spPr>
          <a:xfrm>
            <a:off x="6267451" y="1441450"/>
            <a:ext cx="419100" cy="56673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29" name="Google Shape;79;p3">
            <a:extLst>
              <a:ext uri="{FF2B5EF4-FFF2-40B4-BE49-F238E27FC236}">
                <a16:creationId xmlns:a16="http://schemas.microsoft.com/office/drawing/2014/main" id="{44C197DE-D6C2-4635-9A94-1C390C5BB7E6}"/>
              </a:ext>
            </a:extLst>
          </p:cNvPr>
          <p:cNvSpPr/>
          <p:nvPr/>
        </p:nvSpPr>
        <p:spPr>
          <a:xfrm rot="1319022">
            <a:off x="5820411" y="563563"/>
            <a:ext cx="748030" cy="1562100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cs typeface="+mn-cs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50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F884-43A5-490D-B3ED-C37ACD57260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3706-0C07-4C86-BB97-FAF5115375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905000" y="2743200"/>
            <a:ext cx="533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1C</a:t>
            </a:r>
          </a:p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: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ot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ôt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ơt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8864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PHÒNG GIÁO DỤC &amp; ĐÀO TẠO ĐẠI LỘC</a:t>
            </a:r>
          </a:p>
          <a:p>
            <a:pPr algn="ctr"/>
            <a:r>
              <a:rPr lang="vi-VN" sz="24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ĐOÀN NGHIÊN</a:t>
            </a:r>
            <a:endParaRPr lang="en-US" sz="24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WordArt 7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7818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9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về dự giờ, thăm lớp: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-49213"/>
            <a:ext cx="1731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43800" y="-76200"/>
            <a:ext cx="16208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74" y="5129212"/>
            <a:ext cx="17319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87743" flipH="1">
            <a:off x="7419182" y="5156993"/>
            <a:ext cx="1676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2320121354129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2578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3BCC09-D920-4385-A222-73EEF33B9059}"/>
              </a:ext>
            </a:extLst>
          </p:cNvPr>
          <p:cNvSpPr/>
          <p:nvPr/>
        </p:nvSpPr>
        <p:spPr>
          <a:xfrm>
            <a:off x="1158240" y="1849120"/>
            <a:ext cx="1645920" cy="42672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56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6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256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687D20-DA19-4254-83F2-3E1A9B983545}"/>
              </a:ext>
            </a:extLst>
          </p:cNvPr>
          <p:cNvSpPr/>
          <p:nvPr/>
        </p:nvSpPr>
        <p:spPr>
          <a:xfrm>
            <a:off x="731520" y="1828800"/>
            <a:ext cx="487680" cy="4686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8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557AC567-27CC-4666-BE08-B9C10E7AABA2}"/>
              </a:ext>
            </a:extLst>
          </p:cNvPr>
          <p:cNvSpPr txBox="1"/>
          <p:nvPr/>
        </p:nvSpPr>
        <p:spPr>
          <a:xfrm>
            <a:off x="1158240" y="2636520"/>
            <a:ext cx="6949440" cy="139827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en-US" sz="144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44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en-US" sz="144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44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en-US" sz="144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44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en-US" sz="144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44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buNone/>
              <a:defRPr/>
            </a:pPr>
            <a:endParaRPr lang="en-US" sz="144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7EC5B-A704-49ED-AFCF-CD0E18A57AB8}"/>
              </a:ext>
            </a:extLst>
          </p:cNvPr>
          <p:cNvSpPr/>
          <p:nvPr/>
        </p:nvSpPr>
        <p:spPr>
          <a:xfrm>
            <a:off x="1767840" y="2785111"/>
            <a:ext cx="3413760" cy="5308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SG" sz="2880" b="1" spc="24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288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2880" b="1" spc="24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288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2880" b="1" spc="24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2880" b="1" spc="24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>
              <a:defRPr/>
            </a:pPr>
            <a:endParaRPr lang="en-SG" sz="144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32305-D28A-4FC1-ABD7-E719F8564FE2}"/>
              </a:ext>
            </a:extLst>
          </p:cNvPr>
          <p:cNvSpPr/>
          <p:nvPr/>
        </p:nvSpPr>
        <p:spPr>
          <a:xfrm>
            <a:off x="1758950" y="3365500"/>
            <a:ext cx="4572000" cy="5308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SG" sz="288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2880" b="1" spc="24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288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288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2880" b="1" spc="24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288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2880" b="1" spc="24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2880" b="1" spc="24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>
              <a:defRPr/>
            </a:pPr>
            <a:endParaRPr lang="en-SG" sz="144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1751" name="TextBox 2">
            <a:extLst>
              <a:ext uri="{FF2B5EF4-FFF2-40B4-BE49-F238E27FC236}">
                <a16:creationId xmlns:a16="http://schemas.microsoft.com/office/drawing/2014/main" id="{3095F757-AD51-4D9B-9F8A-61EBEE04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689611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/>
              <a:t>TIẾNG VIỆT</a:t>
            </a:r>
          </a:p>
          <a:p>
            <a:pPr algn="ctr"/>
            <a:r>
              <a:rPr lang="en-US" altLang="en-US" sz="2240" b="1"/>
              <a:t> </a:t>
            </a: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</a:t>
            </a:r>
            <a:r>
              <a:rPr lang="en-US" alt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,  ôt,  ơt</a:t>
            </a:r>
            <a:endParaRPr lang="en-US" altLang="en-US" sz="2240" b="1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A3D0443A-D654-4ADE-8881-B3B4C9BB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08B6C2E1-CC7C-407B-AF1F-02BA7292915B}"/>
              </a:ext>
            </a:extLst>
          </p:cNvPr>
          <p:cNvSpPr txBox="1"/>
          <p:nvPr/>
        </p:nvSpPr>
        <p:spPr>
          <a:xfrm>
            <a:off x="670560" y="2026920"/>
            <a:ext cx="5029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  <a:defRPr/>
            </a:pP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7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3AA434-CDE7-44D9-B583-6A55CBD0872A}"/>
              </a:ext>
            </a:extLst>
          </p:cNvPr>
          <p:cNvSpPr/>
          <p:nvPr/>
        </p:nvSpPr>
        <p:spPr>
          <a:xfrm>
            <a:off x="1158240" y="2087880"/>
            <a:ext cx="1524000" cy="406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5120DC-D1C7-4CEF-991E-110DA6C74F91}"/>
              </a:ext>
            </a:extLst>
          </p:cNvPr>
          <p:cNvSpPr/>
          <p:nvPr/>
        </p:nvSpPr>
        <p:spPr>
          <a:xfrm>
            <a:off x="741680" y="2042160"/>
            <a:ext cx="487680" cy="4686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8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5BA5035E-C327-456C-A85B-FEDAC7C61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689611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/>
              <a:t>TIẾNG VIỆT</a:t>
            </a:r>
          </a:p>
          <a:p>
            <a:pPr algn="ctr"/>
            <a:r>
              <a:rPr lang="en-US" altLang="en-US" sz="2240" b="1"/>
              <a:t> </a:t>
            </a: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</a:t>
            </a:r>
            <a:r>
              <a:rPr lang="en-US" alt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,  ôt,  ơt</a:t>
            </a:r>
            <a:endParaRPr lang="en-US" altLang="en-US" sz="2240" b="1"/>
          </a:p>
        </p:txBody>
      </p:sp>
      <p:pic>
        <p:nvPicPr>
          <p:cNvPr id="33797" name="Picture 4">
            <a:extLst>
              <a:ext uri="{FF2B5EF4-FFF2-40B4-BE49-F238E27FC236}">
                <a16:creationId xmlns:a16="http://schemas.microsoft.com/office/drawing/2014/main" id="{9E6618F5-26EF-4BC7-B566-B4277289E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58441"/>
            <a:ext cx="7632700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AD25DBD5-EA79-4C24-B2B8-79D8C1C6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EC92A3-FC11-4B5D-859A-4F31EE668A1A}"/>
              </a:ext>
            </a:extLst>
          </p:cNvPr>
          <p:cNvSpPr/>
          <p:nvPr/>
        </p:nvSpPr>
        <p:spPr>
          <a:xfrm>
            <a:off x="935990" y="3223260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40"/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64EB9BF5-5AC3-4967-B350-076D5BCB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689611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/>
              <a:t>TIẾNG VIỆT</a:t>
            </a:r>
          </a:p>
          <a:p>
            <a:pPr algn="ctr"/>
            <a:r>
              <a:rPr lang="en-US" altLang="en-US" sz="2240" b="1"/>
              <a:t> </a:t>
            </a: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</a:t>
            </a:r>
            <a:r>
              <a:rPr lang="en-US" alt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,  ôt,  ơt</a:t>
            </a:r>
            <a:endParaRPr lang="en-US" altLang="en-US" sz="2240" b="1"/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4C1BBB64-6EAB-45BA-864F-351C5DD0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1" y="1722121"/>
            <a:ext cx="8094980" cy="43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2DC9E55F-63AD-4274-8792-39511092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3301659-04EE-4FF7-A322-ABAA3BB973BF}"/>
              </a:ext>
            </a:extLst>
          </p:cNvPr>
          <p:cNvSpPr/>
          <p:nvPr/>
        </p:nvSpPr>
        <p:spPr>
          <a:xfrm>
            <a:off x="935990" y="3223260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40"/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9D2700E6-6609-4B7C-B28F-9446A256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689611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/>
              <a:t>TIẾNG VIỆT</a:t>
            </a:r>
          </a:p>
          <a:p>
            <a:pPr algn="ctr"/>
            <a:r>
              <a:rPr lang="en-US" altLang="en-US" sz="2240" b="1"/>
              <a:t> </a:t>
            </a: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</a:t>
            </a:r>
            <a:r>
              <a:rPr lang="en-US" alt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,  ôt,  ơt</a:t>
            </a:r>
            <a:endParaRPr lang="en-US" altLang="en-US" sz="224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865AE-BB07-490B-B8C5-92C4E82F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788160"/>
            <a:ext cx="778129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3E3736-3BEC-44FD-8D94-F2DE7B8E662B}"/>
              </a:ext>
            </a:extLst>
          </p:cNvPr>
          <p:cNvSpPr/>
          <p:nvPr/>
        </p:nvSpPr>
        <p:spPr>
          <a:xfrm>
            <a:off x="731521" y="1422400"/>
            <a:ext cx="1141730" cy="36576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56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818F82-2151-416F-A8E4-F57B9C007813}"/>
              </a:ext>
            </a:extLst>
          </p:cNvPr>
          <p:cNvSpPr/>
          <p:nvPr/>
        </p:nvSpPr>
        <p:spPr>
          <a:xfrm>
            <a:off x="304801" y="1379220"/>
            <a:ext cx="501650" cy="4686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8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D49F4B0D-3AF8-4472-9DA0-7E1FA376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88D610-B93B-46AD-BAC5-B0190503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709931"/>
            <a:ext cx="318516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/>
              <a:t>TIẾNG VIỆT</a:t>
            </a:r>
          </a:p>
          <a:p>
            <a:pPr algn="ctr"/>
            <a:r>
              <a:rPr lang="en-US" altLang="en-US" sz="2240" b="1"/>
              <a:t> </a:t>
            </a:r>
            <a:r>
              <a:rPr lang="en-US" altLang="en-US" sz="224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  </a:t>
            </a: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,  êt,  it</a:t>
            </a:r>
            <a:endParaRPr lang="en-US" altLang="en-US" sz="224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0B57ED-7176-4A49-A732-B50C6ABB17B5}"/>
              </a:ext>
            </a:extLst>
          </p:cNvPr>
          <p:cNvSpPr/>
          <p:nvPr/>
        </p:nvSpPr>
        <p:spPr>
          <a:xfrm>
            <a:off x="1219200" y="1835150"/>
            <a:ext cx="975360" cy="42672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56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DEB26B-02CF-47BD-8994-F22019334DAF}"/>
              </a:ext>
            </a:extLst>
          </p:cNvPr>
          <p:cNvSpPr/>
          <p:nvPr/>
        </p:nvSpPr>
        <p:spPr>
          <a:xfrm>
            <a:off x="792481" y="1814830"/>
            <a:ext cx="501650" cy="4673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8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1A70A-DD4C-40B5-9374-5F694457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60" y="1965961"/>
            <a:ext cx="3761740" cy="408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912B806D-F44E-46E0-98FB-F31380E9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F3F62-E595-4262-8171-9834DBD03B17}"/>
              </a:ext>
            </a:extLst>
          </p:cNvPr>
          <p:cNvSpPr/>
          <p:nvPr/>
        </p:nvSpPr>
        <p:spPr>
          <a:xfrm>
            <a:off x="1219200" y="1826260"/>
            <a:ext cx="975360" cy="42672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56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1F18B7-9E09-47D8-8F33-EE5907480996}"/>
              </a:ext>
            </a:extLst>
          </p:cNvPr>
          <p:cNvSpPr/>
          <p:nvPr/>
        </p:nvSpPr>
        <p:spPr>
          <a:xfrm>
            <a:off x="792481" y="1814830"/>
            <a:ext cx="501650" cy="4673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8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FB2F7764-80CA-4CA5-A3BD-6AA1070D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689611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/>
              <a:t>TIẾNG VIỆT</a:t>
            </a:r>
          </a:p>
          <a:p>
            <a:pPr algn="ctr"/>
            <a:r>
              <a:rPr lang="en-US" altLang="en-US" sz="2240" b="1"/>
              <a:t> </a:t>
            </a: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</a:t>
            </a:r>
            <a:r>
              <a:rPr lang="en-US" altLang="en-US" sz="25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,  ôt,  ơt</a:t>
            </a:r>
            <a:endParaRPr lang="en-US" altLang="en-US" sz="224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F9ED5-966E-4E1D-8BA3-7794C2C9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958340"/>
            <a:ext cx="4389120" cy="421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ECE734CD-CFB5-4C20-990B-5F9A3209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B65FC9C-F4B7-4F4A-9B20-848103B30C02}"/>
              </a:ext>
            </a:extLst>
          </p:cNvPr>
          <p:cNvSpPr/>
          <p:nvPr/>
        </p:nvSpPr>
        <p:spPr>
          <a:xfrm>
            <a:off x="935990" y="3223260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75BDA1F0-A327-42FE-BDDE-6B80EC11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689611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 dirty="0">
                <a:solidFill>
                  <a:srgbClr val="000000"/>
                </a:solidFill>
              </a:rPr>
              <a:t>TIẾNG VIỆT</a:t>
            </a:r>
          </a:p>
          <a:p>
            <a:pPr algn="ctr"/>
            <a:r>
              <a:rPr lang="en-US" altLang="en-US" sz="2240" b="1" dirty="0">
                <a:solidFill>
                  <a:srgbClr val="000000"/>
                </a:solidFill>
              </a:rPr>
              <a:t> </a:t>
            </a:r>
            <a:r>
              <a:rPr lang="en-US" altLang="en-US" sz="28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alt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altLang="en-US" sz="2240" b="1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4C952-CF60-4EB0-8A44-1C89EF97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788160"/>
            <a:ext cx="7781290" cy="42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E76D38-3D06-4964-8431-46A776B34F8A}"/>
              </a:ext>
            </a:extLst>
          </p:cNvPr>
          <p:cNvSpPr/>
          <p:nvPr/>
        </p:nvSpPr>
        <p:spPr>
          <a:xfrm>
            <a:off x="731521" y="1422400"/>
            <a:ext cx="1141730" cy="36576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56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744208-8039-4020-8C9E-7B82FF076BA3}"/>
              </a:ext>
            </a:extLst>
          </p:cNvPr>
          <p:cNvSpPr/>
          <p:nvPr/>
        </p:nvSpPr>
        <p:spPr>
          <a:xfrm>
            <a:off x="304801" y="1379220"/>
            <a:ext cx="501650" cy="4686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80" b="1" dirty="0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286D89BD-C5F1-4B44-A6DC-6DFD489C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8C5028-7BDC-4DA2-8501-96F3B41FE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2514600"/>
            <a:ext cx="8595360" cy="223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vi-VN" sz="58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vi-VN" sz="58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8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cố-Dặn</a:t>
            </a:r>
            <a:r>
              <a:rPr lang="en-US" altLang="vi-VN" sz="58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8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424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7C6AA256-ADF4-4A7C-90EC-166D5DF25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3102342-76B1-46CC-8D10-54E6122C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1066800"/>
            <a:ext cx="3657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240" b="1" u="sng" dirty="0">
                <a:solidFill>
                  <a:srgbClr val="000000"/>
                </a:solidFill>
              </a:rPr>
              <a:t>TIẾNG VIỆT</a:t>
            </a:r>
          </a:p>
          <a:p>
            <a:pPr algn="ctr"/>
            <a:r>
              <a:rPr lang="en-US" altLang="en-US" sz="2240" b="1" dirty="0">
                <a:solidFill>
                  <a:srgbClr val="000000"/>
                </a:solidFill>
              </a:rPr>
              <a:t> </a:t>
            </a:r>
            <a:r>
              <a:rPr lang="en-US" altLang="en-US" sz="28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alt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altLang="en-US" sz="224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E9457B-49EE-44BC-8E86-D27E2C8369CB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71600" y="762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8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11 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2021 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609600"/>
            <a:ext cx="220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000" u="sng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u="sng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u="sng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819400" y="12192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 động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0800" y="2209800"/>
            <a:ext cx="3200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at        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ăt</a:t>
            </a:r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ât</a:t>
            </a:r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3352800"/>
            <a:ext cx="365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2895600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lửa</a:t>
            </a:r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nhịp</a:t>
            </a:r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71800" y="2895600"/>
            <a:ext cx="312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cát</a:t>
            </a:r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000" b="1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3000" b="1" dirty="0">
              <a:solidFill>
                <a:srgbClr val="05050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81400" y="33528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3360385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95500" y="4191453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t="23240" b="11396"/>
          <a:stretch>
            <a:fillRect/>
          </a:stretch>
        </p:blipFill>
        <p:spPr>
          <a:xfrm>
            <a:off x="108892" y="1447800"/>
            <a:ext cx="8882708" cy="44958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76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8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11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2021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09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u="sng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u="sng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6075402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ớt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ốt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2819400" y="1295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ea typeface="AvantGarde"/>
                <a:cs typeface="Arial" pitchFamily="34" charset="0"/>
              </a:rPr>
              <a:t>Bài</a:t>
            </a:r>
            <a:r>
              <a:rPr lang="en-US" sz="3600" dirty="0">
                <a:latin typeface="Arial" pitchFamily="34" charset="0"/>
                <a:ea typeface="AvantGarde"/>
                <a:cs typeface="Arial" pitchFamily="34" charset="0"/>
              </a:rPr>
              <a:t> 49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1905000"/>
            <a:ext cx="7467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Arial" pitchFamily="34" charset="0"/>
                <a:ea typeface="AvantGarde"/>
                <a:cs typeface="Arial" pitchFamily="34" charset="0"/>
              </a:rPr>
              <a:t>ot</a:t>
            </a:r>
            <a:r>
              <a:rPr lang="en-US" sz="7200" dirty="0">
                <a:solidFill>
                  <a:srgbClr val="FF0000"/>
                </a:solidFill>
                <a:latin typeface="Arial" pitchFamily="34" charset="0"/>
                <a:ea typeface="AvantGarde"/>
                <a:cs typeface="Arial" pitchFamily="34" charset="0"/>
              </a:rPr>
              <a:t>    </a:t>
            </a:r>
            <a:r>
              <a:rPr lang="en-US" sz="7200" dirty="0" err="1">
                <a:solidFill>
                  <a:srgbClr val="FF0000"/>
                </a:solidFill>
                <a:latin typeface="Arial" pitchFamily="34" charset="0"/>
                <a:ea typeface="AvantGarde"/>
                <a:cs typeface="Arial" pitchFamily="34" charset="0"/>
              </a:rPr>
              <a:t>ôt</a:t>
            </a:r>
            <a:r>
              <a:rPr lang="en-US" sz="7200" dirty="0">
                <a:solidFill>
                  <a:srgbClr val="FF0000"/>
                </a:solidFill>
                <a:latin typeface="Arial" pitchFamily="34" charset="0"/>
                <a:ea typeface="AvantGarde"/>
                <a:cs typeface="Arial" pitchFamily="34" charset="0"/>
              </a:rPr>
              <a:t>    </a:t>
            </a:r>
            <a:r>
              <a:rPr lang="en-US" sz="7200" dirty="0" err="1">
                <a:solidFill>
                  <a:srgbClr val="FF0000"/>
                </a:solidFill>
                <a:latin typeface="Arial" pitchFamily="34" charset="0"/>
                <a:ea typeface="AvantGarde"/>
                <a:cs typeface="Arial" pitchFamily="34" charset="0"/>
              </a:rPr>
              <a:t>ơt</a:t>
            </a:r>
            <a:endParaRPr lang="en-US" sz="7200" dirty="0">
              <a:solidFill>
                <a:srgbClr val="FF0000"/>
              </a:solidFill>
              <a:latin typeface="Arial" pitchFamily="34" charset="0"/>
              <a:ea typeface="AvantGarde"/>
              <a:cs typeface="Arial" pitchFamily="34" charset="0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33400" y="1447800"/>
            <a:ext cx="220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3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u="sng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7F30C-A007-44D5-9DFA-5357A1A7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8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 11  </a:t>
            </a:r>
            <a:r>
              <a:rPr lang="en-US" sz="2800" dirty="0" err="1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rgbClr val="05050B"/>
                </a:solidFill>
                <a:latin typeface="Arial" pitchFamily="34" charset="0"/>
                <a:cs typeface="Arial" pitchFamily="34" charset="0"/>
              </a:rPr>
              <a:t> 2021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a typeface="AvantGarde"/>
                <a:cs typeface="AvantGarde"/>
              </a:rPr>
              <a:t>ot</a:t>
            </a:r>
            <a:r>
              <a:rPr lang="en-US" sz="4400" b="1" dirty="0">
                <a:solidFill>
                  <a:srgbClr val="FF0000"/>
                </a:solidFill>
                <a:ea typeface="AvantGarde"/>
                <a:cs typeface="AvantGarde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ng</a:t>
            </a:r>
            <a:endParaRPr lang="en-US" sz="4000" b="1" dirty="0">
              <a:solidFill>
                <a:schemeClr val="tx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34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ot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31242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ng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ót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8"/>
          <p:cNvSpPr txBox="1">
            <a:spLocks noChangeArrowheads="1"/>
          </p:cNvSpPr>
          <p:nvPr/>
        </p:nvSpPr>
        <p:spPr bwMode="auto">
          <a:xfrm>
            <a:off x="2362200" y="228600"/>
            <a:ext cx="62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 </a:t>
            </a:r>
            <a:r>
              <a:rPr lang="en-US" sz="3000" dirty="0" err="1"/>
              <a:t>hai</a:t>
            </a:r>
            <a:r>
              <a:rPr lang="en-US" sz="3000" dirty="0"/>
              <a:t>  </a:t>
            </a:r>
            <a:r>
              <a:rPr lang="en-US" sz="3000" dirty="0" err="1"/>
              <a:t>ngày</a:t>
            </a:r>
            <a:r>
              <a:rPr lang="en-US" sz="3000" dirty="0"/>
              <a:t>  8  </a:t>
            </a:r>
            <a:r>
              <a:rPr lang="en-US" sz="3000" dirty="0" err="1"/>
              <a:t>tháng</a:t>
            </a:r>
            <a:r>
              <a:rPr lang="en-US" sz="3000" dirty="0"/>
              <a:t>  11 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10668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a typeface="AvantGarde"/>
                <a:cs typeface="AvantGarde"/>
              </a:rPr>
              <a:t>ôt</a:t>
            </a:r>
            <a:r>
              <a:rPr lang="en-US" sz="4400" b="1" dirty="0">
                <a:solidFill>
                  <a:srgbClr val="FF0000"/>
                </a:solidFill>
                <a:ea typeface="AvantGarde"/>
                <a:cs typeface="AvantGarde"/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91200" y="10668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a typeface="AvantGarde"/>
                <a:cs typeface="AvantGarde"/>
              </a:rPr>
              <a:t>ơt</a:t>
            </a:r>
            <a:r>
              <a:rPr lang="en-US" sz="4400" b="1" dirty="0">
                <a:solidFill>
                  <a:srgbClr val="FF0000"/>
                </a:solidFill>
                <a:ea typeface="AvantGarde"/>
                <a:cs typeface="AvantGarde"/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" y="4397375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a typeface="AvantGarde"/>
                <a:cs typeface="AvantGarde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AvantGarde"/>
                <a:cs typeface="AvantGarde"/>
              </a:rPr>
              <a:t>ngọt</a:t>
            </a:r>
            <a:r>
              <a:rPr lang="en-US" sz="4000" b="1" dirty="0">
                <a:solidFill>
                  <a:srgbClr val="FF0000"/>
                </a:solidFill>
                <a:ea typeface="AvantGarde"/>
                <a:cs typeface="AvantGarde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ea typeface="AvantGarde"/>
                <a:cs typeface="AvantGarde"/>
              </a:rPr>
              <a:t>vót</a:t>
            </a:r>
            <a:r>
              <a:rPr lang="en-US" sz="4000" b="1" dirty="0">
                <a:solidFill>
                  <a:srgbClr val="FF0000"/>
                </a:solidFill>
                <a:ea typeface="AvantGarde"/>
                <a:cs typeface="AvantGarde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ea typeface="AvantGarde"/>
                <a:cs typeface="AvantGarde"/>
              </a:rPr>
              <a:t>cột</a:t>
            </a:r>
            <a:r>
              <a:rPr lang="en-US" sz="4000" b="1" dirty="0">
                <a:solidFill>
                  <a:srgbClr val="FF0000"/>
                </a:solidFill>
                <a:ea typeface="AvantGarde"/>
                <a:cs typeface="AvantGarde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ea typeface="AvantGarde"/>
                <a:cs typeface="AvantGarde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ea typeface="AvantGarde"/>
                <a:cs typeface="AvantGarde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ea typeface="AvantGarde"/>
                <a:cs typeface="AvantGarde"/>
              </a:rPr>
              <a:t>thớt</a:t>
            </a:r>
            <a:r>
              <a:rPr lang="en-US" sz="4000" b="1" dirty="0">
                <a:solidFill>
                  <a:srgbClr val="FF0000"/>
                </a:solidFill>
                <a:ea typeface="AvantGarde"/>
                <a:cs typeface="AvantGarde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ea typeface="AvantGarde"/>
                <a:cs typeface="AvantGarde"/>
              </a:rPr>
              <a:t>vợt</a:t>
            </a:r>
            <a:endParaRPr lang="en-US" sz="4000" b="1" dirty="0">
              <a:solidFill>
                <a:srgbClr val="FF0000"/>
              </a:solidFill>
              <a:ea typeface="AvantGarde"/>
              <a:cs typeface="AvantGarde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8" grpId="0" animBg="1"/>
      <p:bldP spid="9" grpId="0" animBg="1"/>
      <p:bldP spid="11" grpId="0" animBg="1"/>
      <p:bldP spid="22" grpId="0"/>
      <p:bldP spid="23" grpId="0"/>
      <p:bldP spid="23" grpId="1"/>
      <p:bldP spid="23" grpId="2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BB419-B83F-431A-8F04-3D060B74A3DE}"/>
              </a:ext>
            </a:extLst>
          </p:cNvPr>
          <p:cNvSpPr txBox="1"/>
          <p:nvPr/>
        </p:nvSpPr>
        <p:spPr>
          <a:xfrm>
            <a:off x="0" y="76201"/>
            <a:ext cx="9144000" cy="69249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GIẢI LAO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9975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39975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58975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37515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AvantGarde"/>
                <a:cs typeface="AvantGarde"/>
              </a:rPr>
              <a:t>đom đóm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9375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4397375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AvantGarde"/>
                <a:cs typeface="AvantGarde"/>
              </a:rPr>
              <a:t>chó đốm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4397375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AvantGarde"/>
                <a:cs typeface="AvantGarde"/>
              </a:rPr>
              <a:t>mâm cơm</a:t>
            </a:r>
          </a:p>
        </p:txBody>
      </p:sp>
      <p:sp>
        <p:nvSpPr>
          <p:cNvPr id="18441" name="TextBox 5"/>
          <p:cNvSpPr txBox="1">
            <a:spLocks noChangeArrowheads="1"/>
          </p:cNvSpPr>
          <p:nvPr/>
        </p:nvSpPr>
        <p:spPr bwMode="auto">
          <a:xfrm>
            <a:off x="2667000" y="7112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ea typeface="AvantGarde"/>
                <a:cs typeface="AvantGarde"/>
              </a:rPr>
              <a:t>Bài</a:t>
            </a:r>
            <a:r>
              <a:rPr lang="en-US" sz="3200" dirty="0">
                <a:ea typeface="AvantGarde"/>
                <a:cs typeface="AvantGarde"/>
              </a:rPr>
              <a:t> 49 : </a:t>
            </a:r>
            <a:r>
              <a:rPr lang="en-US" sz="3200" b="1" dirty="0" err="1">
                <a:solidFill>
                  <a:srgbClr val="FF0000"/>
                </a:solidFill>
                <a:ea typeface="AvantGarde"/>
                <a:cs typeface="AvantGarde"/>
              </a:rPr>
              <a:t>ot</a:t>
            </a:r>
            <a:r>
              <a:rPr lang="en-US" sz="3200" b="1" dirty="0">
                <a:solidFill>
                  <a:srgbClr val="FF0000"/>
                </a:solidFill>
                <a:ea typeface="AvantGarde"/>
                <a:cs typeface="AvantGarde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ea typeface="AvantGarde"/>
                <a:cs typeface="AvantGarde"/>
              </a:rPr>
              <a:t>ôt</a:t>
            </a:r>
            <a:r>
              <a:rPr lang="en-US" sz="3200" b="1" dirty="0">
                <a:solidFill>
                  <a:srgbClr val="FF0000"/>
                </a:solidFill>
                <a:ea typeface="AvantGarde"/>
                <a:cs typeface="AvantGarde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ea typeface="AvantGarde"/>
                <a:cs typeface="AvantGarde"/>
              </a:rPr>
              <a:t>ơt</a:t>
            </a:r>
            <a:endParaRPr lang="en-US" sz="3200" b="1" dirty="0">
              <a:solidFill>
                <a:srgbClr val="FF0000"/>
              </a:solidFill>
              <a:ea typeface="AvantGarde"/>
              <a:cs typeface="AvantGarde"/>
            </a:endParaRPr>
          </a:p>
        </p:txBody>
      </p:sp>
      <p:sp>
        <p:nvSpPr>
          <p:cNvPr id="18442" name="TextBox 7"/>
          <p:cNvSpPr txBox="1">
            <a:spLocks noChangeArrowheads="1"/>
          </p:cNvSpPr>
          <p:nvPr/>
        </p:nvSpPr>
        <p:spPr bwMode="auto">
          <a:xfrm>
            <a:off x="1752600" y="0"/>
            <a:ext cx="62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 </a:t>
            </a:r>
            <a:r>
              <a:rPr lang="en-US" sz="3000" dirty="0" err="1"/>
              <a:t>hai</a:t>
            </a:r>
            <a:r>
              <a:rPr lang="en-US" sz="3000" dirty="0"/>
              <a:t>  </a:t>
            </a:r>
            <a:r>
              <a:rPr lang="en-US" sz="3000" dirty="0" err="1"/>
              <a:t>ngày</a:t>
            </a:r>
            <a:r>
              <a:rPr lang="en-US" sz="3000" dirty="0"/>
              <a:t>  8  </a:t>
            </a:r>
            <a:r>
              <a:rPr lang="en-US" sz="3000" dirty="0" err="1"/>
              <a:t>tháng</a:t>
            </a:r>
            <a:r>
              <a:rPr lang="en-US" sz="3000" dirty="0"/>
              <a:t>  11  </a:t>
            </a:r>
            <a:r>
              <a:rPr lang="en-US" sz="3000" dirty="0" err="1"/>
              <a:t>năm</a:t>
            </a:r>
            <a:r>
              <a:rPr lang="en-US" sz="3000" dirty="0"/>
              <a:t> 2021</a:t>
            </a:r>
          </a:p>
        </p:txBody>
      </p:sp>
      <p:sp>
        <p:nvSpPr>
          <p:cNvPr id="18443" name="TextBox 8"/>
          <p:cNvSpPr txBox="1">
            <a:spLocks noChangeArrowheads="1"/>
          </p:cNvSpPr>
          <p:nvPr/>
        </p:nvSpPr>
        <p:spPr bwMode="auto">
          <a:xfrm>
            <a:off x="533400" y="685800"/>
            <a:ext cx="220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/>
              <a:t>Tiếng Việt </a:t>
            </a:r>
            <a:r>
              <a:rPr lang="en-US" sz="3000"/>
              <a:t>: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om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16764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43400" y="16764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25908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  <p:sp>
        <p:nvSpPr>
          <p:cNvPr id="19464" name="TextBox 21"/>
          <p:cNvSpPr txBox="1">
            <a:spLocks noChangeArrowheads="1"/>
          </p:cNvSpPr>
          <p:nvPr/>
        </p:nvSpPr>
        <p:spPr bwMode="auto">
          <a:xfrm>
            <a:off x="3124200" y="1066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ôm </a:t>
            </a:r>
          </a:p>
        </p:txBody>
      </p:sp>
      <p:sp>
        <p:nvSpPr>
          <p:cNvPr id="19465" name="TextBox 22"/>
          <p:cNvSpPr txBox="1">
            <a:spLocks noChangeArrowheads="1"/>
          </p:cNvSpPr>
          <p:nvPr/>
        </p:nvSpPr>
        <p:spPr bwMode="auto">
          <a:xfrm>
            <a:off x="5791200" y="1066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ơm </a:t>
            </a:r>
          </a:p>
        </p:txBody>
      </p:sp>
      <p:sp>
        <p:nvSpPr>
          <p:cNvPr id="19466" name="TextBox 23"/>
          <p:cNvSpPr txBox="1">
            <a:spLocks noChangeArrowheads="1"/>
          </p:cNvSpPr>
          <p:nvPr/>
        </p:nvSpPr>
        <p:spPr bwMode="auto">
          <a:xfrm>
            <a:off x="228600" y="35052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khóm  vòm   nộm   tôm   bờm   rơm       </a:t>
            </a: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340225"/>
            <a:ext cx="182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89425"/>
            <a:ext cx="2057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0" y="5565775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đom đóm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3124200" y="5588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chó đốm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6324600" y="5588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a typeface="AvantGarde"/>
                <a:cs typeface="AvantGarde"/>
              </a:rPr>
              <a:t>mâm cơm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E48CCF2-874E-4508-8200-10F54D67426E}"/>
              </a:ext>
            </a:extLst>
          </p:cNvPr>
          <p:cNvSpPr/>
          <p:nvPr/>
        </p:nvSpPr>
        <p:spPr>
          <a:xfrm>
            <a:off x="662940" y="1998980"/>
            <a:ext cx="5857240" cy="228727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2"/>
          </a:p>
        </p:txBody>
      </p:sp>
      <p:sp>
        <p:nvSpPr>
          <p:cNvPr id="560" name="Google Shape;560;p37">
            <a:extLst>
              <a:ext uri="{FF2B5EF4-FFF2-40B4-BE49-F238E27FC236}">
                <a16:creationId xmlns:a16="http://schemas.microsoft.com/office/drawing/2014/main" id="{15584E69-9CF7-495C-A0C3-E210B6657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7260" y="5607051"/>
            <a:ext cx="548640" cy="393700"/>
          </a:xfrm>
        </p:spPr>
        <p:txBody>
          <a:bodyPr vert="horz" lIns="91425" tIns="91425" rIns="91425" bIns="91425" rtlCol="0" anchor="ctr">
            <a:noAutofit/>
          </a:bodyPr>
          <a:lstStyle>
            <a:lvl1pPr defTabSz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94360" indent="-228600" defTabSz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182880" defTabSz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0160" indent="-182880" defTabSz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45920" indent="-182880" defTabSz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11680" indent="-182880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7440" indent="-182880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182880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08960" indent="-182880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</a:pPr>
            <a:fld id="{C7D1B99B-BCAE-4CD3-98C5-BCA18134C0C6}" type="slidenum">
              <a:rPr lang="en-GB" altLang="en-US">
                <a:solidFill>
                  <a:srgbClr val="65677F"/>
                </a:solidFill>
              </a:rPr>
              <a:pPr>
                <a:buClr>
                  <a:srgbClr val="000000"/>
                </a:buClr>
              </a:pPr>
              <a:t>9</a:t>
            </a:fld>
            <a:endParaRPr lang="en-US" altLang="en-US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A0648F05-1F12-4F24-B34A-3C9ADFF3E87F}"/>
              </a:ext>
            </a:extLst>
          </p:cNvPr>
          <p:cNvSpPr txBox="1"/>
          <p:nvPr/>
        </p:nvSpPr>
        <p:spPr>
          <a:xfrm>
            <a:off x="914400" y="2499360"/>
            <a:ext cx="5355590" cy="16065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  <a:defRPr/>
            </a:pPr>
            <a:r>
              <a:rPr lang="en-US" sz="4952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3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56C64549-18BF-44F4-B3E3-A014FC09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601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 8 </a:t>
            </a:r>
            <a:r>
              <a:rPr lang="en-US" sz="3000" dirty="0" err="1"/>
              <a:t>tháng</a:t>
            </a:r>
            <a:r>
              <a:rPr lang="en-US" sz="3000" dirty="0"/>
              <a:t> 11 </a:t>
            </a:r>
            <a:r>
              <a:rPr lang="en-US" sz="3000" dirty="0" err="1"/>
              <a:t>năm</a:t>
            </a:r>
            <a:r>
              <a:rPr lang="en-US" sz="3000" dirty="0"/>
              <a:t>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391</Words>
  <Application>Microsoft Office PowerPoint</Application>
  <PresentationFormat>On-screen Show (4:3)</PresentationFormat>
  <Paragraphs>119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Chivo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cố-Dặn dò  Tìm những từ ngữ chứa các vần ot, ôt, ơt.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</cp:revision>
  <dcterms:created xsi:type="dcterms:W3CDTF">2020-11-17T14:10:29Z</dcterms:created>
  <dcterms:modified xsi:type="dcterms:W3CDTF">2021-11-15T10:02:51Z</dcterms:modified>
</cp:coreProperties>
</file>