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14630400" cy="8229600"/>
  <p:notesSz cx="6858000" cy="9144000"/>
  <p:defaultTextStyle>
    <a:defPPr>
      <a:defRPr lang="en-US"/>
    </a:defPPr>
    <a:lvl1pPr algn="l" defTabSz="1304925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652463" indent="-195263" algn="l" defTabSz="1304925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304925" indent="-390525" algn="l" defTabSz="1304925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958975" indent="-587375" algn="l" defTabSz="1304925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611438" indent="-782638" algn="l" defTabSz="1304925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86" y="7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BDBA25-BE3C-41E9-8C0E-812AB54758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30622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729654-C305-4A0A-B1DF-F03C81E6B87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30622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53BDBF-2EB3-4E3C-9DCB-49182195A556}" type="datetimeFigureOut">
              <a:rPr lang="en-GB"/>
              <a:pPr>
                <a:defRPr/>
              </a:pPr>
              <a:t>23/12/2021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EA18466-6E57-482C-834A-8559472DE6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3688830-2E7F-41AF-8E96-91B8EA3499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0AA62-FBD2-4D96-B17D-A64C3BFE43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30622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11621-61A2-42DA-A543-3B6DC5A948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529F5B8-2DC9-4030-A5D7-D6CE0BF784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304925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2463" algn="l" defTabSz="1304925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4925" algn="l" defTabSz="1304925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8975" algn="l" defTabSz="1304925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1438" algn="l" defTabSz="1304925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AFB1E5D3-900C-4C27-B98F-0013F5F194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33D49CE-A3FD-43BF-A0AD-4AA8F0F4968D}" type="slidenum">
              <a:rPr lang="en-US" altLang="en-US" sz="1200">
                <a:latin typeface="Arial" panose="020B0604020202020204" pitchFamily="34" charset="0"/>
              </a:rPr>
              <a:pPr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8232421-DD7C-4A00-9EE6-E8DF82B739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9F39F1CC-3FE3-4A65-A50E-60D955C30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4B5E9D4-80CD-4DE4-B2E9-9179F33A91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639FBE-3392-4B1C-A01C-AC895D90059F}" type="slidenum">
              <a:rPr lang="en-US" altLang="vi-VN" sz="1200">
                <a:latin typeface="Arial" panose="020B0604020202020204" pitchFamily="34" charset="0"/>
              </a:rPr>
              <a:pPr/>
              <a:t>3</a:t>
            </a:fld>
            <a:endParaRPr lang="en-US" altLang="vi-VN" sz="1200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C555140-0C19-4460-8CD9-1523F3E072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5C3DF3F4-DE29-4C33-9C27-989F5E8845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50C7F826-A767-4990-B07D-C984BF7228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788A2EA-0242-412A-8EE7-95F34C86AAC8}" type="slidenum">
              <a:rPr lang="en-US" altLang="vi-VN" sz="1200">
                <a:latin typeface="Arial" panose="020B0604020202020204" pitchFamily="34" charset="0"/>
              </a:rPr>
              <a:pPr/>
              <a:t>4</a:t>
            </a:fld>
            <a:endParaRPr lang="en-US" altLang="vi-VN" sz="1200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892C6270-D2EB-4BEF-9D5D-B42A849C4A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346E1B6D-C200-4A0C-853D-AC57C149EA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53F88274-A506-415F-96F7-534738D233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11B31EB-E916-45AC-B051-B7620A1BDC4D}" type="slidenum">
              <a:rPr lang="en-US" altLang="vi-VN" sz="1200">
                <a:latin typeface="Arial" panose="020B0604020202020204" pitchFamily="34" charset="0"/>
              </a:rPr>
              <a:pPr/>
              <a:t>5</a:t>
            </a:fld>
            <a:endParaRPr lang="en-US" altLang="vi-VN" sz="1200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833EA05-4764-45D3-A93E-BAA84CEB19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9FDB749-4BB8-445F-961A-3F1AC20C7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827BA474-0491-4A25-8221-1E661ACCC3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E42EBF4-36E1-4FE2-97FB-A25B7A0AB460}" type="slidenum">
              <a:rPr lang="en-US" altLang="vi-VN" sz="1200">
                <a:latin typeface="Arial" panose="020B0604020202020204" pitchFamily="34" charset="0"/>
              </a:rPr>
              <a:pPr/>
              <a:t>7</a:t>
            </a:fld>
            <a:endParaRPr lang="en-US" altLang="vi-VN" sz="1200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6E8A436-84D9-43FA-A035-6DAB29AF6C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3016702-4C47-4EE5-BB08-728567C3C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EDC50FD-62B6-493B-8BD7-EE53D96BD2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4ADFFDB-1B28-4A54-9355-A65B339668F7}" type="slidenum">
              <a:rPr lang="en-US" altLang="vi-VN" sz="1200">
                <a:latin typeface="Arial" panose="020B0604020202020204" pitchFamily="34" charset="0"/>
              </a:rPr>
              <a:pPr/>
              <a:t>9</a:t>
            </a:fld>
            <a:endParaRPr lang="en-US" altLang="vi-VN" sz="1200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0CFD7EA1-1DFA-4101-A97B-98BBA3EA2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2D34E90-7A7F-4769-A9EA-6A0B4F21F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070BF-22D4-4C8F-A33F-AA18D146F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B2639-84F2-496B-80A6-00178FB78FE1}" type="datetimeFigureOut">
              <a:rPr lang="en-GB"/>
              <a:pPr>
                <a:defRPr/>
              </a:pPr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E4501-2303-47BD-89AE-B0F0FF6A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1D9D1-3DDF-4532-A7A4-C6F2B2465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016EB-8657-4911-871C-932900D6B9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774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C24D8-1AEF-470B-8FCE-0ABF9C78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F7C71-FCFA-44FA-B8E6-D791D51BF429}" type="datetimeFigureOut">
              <a:rPr lang="en-GB"/>
              <a:pPr>
                <a:defRPr/>
              </a:pPr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B634C-FBEB-4036-AE86-A9430395C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E2C2D-6608-4C1C-907A-A77A207B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A8432-54BB-4F5D-B2A1-A5AAA53D3A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752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2C42A-F51A-462C-A861-ABFCC1CF6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05AF1-29EE-4285-A99E-F22228F909BC}" type="datetimeFigureOut">
              <a:rPr lang="en-GB"/>
              <a:pPr>
                <a:defRPr/>
              </a:pPr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0160F-B707-4601-9070-CBB44DFA6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AD023-1884-4332-A1C4-EC950193B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C9122-171C-4F1B-97B1-D0D58FF7B5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912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65FC4-A33E-4843-AACE-8ED8FFF40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571AC-E98E-4115-904A-572C144335A4}" type="datetimeFigureOut">
              <a:rPr lang="en-GB"/>
              <a:pPr>
                <a:defRPr/>
              </a:pPr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DF344-67D4-4CBF-A011-6AF007B3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B0331-3BC9-4FFA-A9D5-AAEB75AD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5B6DF-F2B0-4BD2-9482-B8E160F74C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034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8A330-1647-42D9-9F6C-A72E6E4AA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4EC87-7A15-4B3A-84B5-16F9CCAC5F00}" type="datetimeFigureOut">
              <a:rPr lang="en-GB"/>
              <a:pPr>
                <a:defRPr/>
              </a:pPr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465D5-93DE-45B3-AE9B-3A3CB9835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FDF6E-5D55-46B8-8E43-9DD9EF41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042FC-7330-43A4-B892-D521349EB1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6219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3FE7DA-751D-480E-89F6-BD8A5EC76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C639-35E3-43A9-9704-11FBA0DD8DC5}" type="datetimeFigureOut">
              <a:rPr lang="en-GB"/>
              <a:pPr>
                <a:defRPr/>
              </a:pPr>
              <a:t>23/12/2021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E1AAFE-8060-4A97-A384-F3FE484F9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FF3B17-BBE8-4C06-91E8-ADB0D0E16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0373F-56D8-45E9-9B52-EE1C4A4D42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422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9CAA41D-9AEE-4998-B6BD-10E56CF4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51652-7235-4886-8753-42D61C036AC3}" type="datetimeFigureOut">
              <a:rPr lang="en-GB"/>
              <a:pPr>
                <a:defRPr/>
              </a:pPr>
              <a:t>23/12/2021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A2F5636-D508-4F72-91C7-942DFD3C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A4BBB4-5DD9-47B4-906D-835B8F3D1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DCE8B-E98E-4B52-892D-CD8901E306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267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841780C-C165-440E-9941-3B11B0D9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FD0A1-BFDA-4811-B689-D0C4B8C4D490}" type="datetimeFigureOut">
              <a:rPr lang="en-GB"/>
              <a:pPr>
                <a:defRPr/>
              </a:pPr>
              <a:t>23/12/2021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2DD8E4E-D30B-444E-A2CF-08F4849C7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42ED9C-E5DA-4673-922F-3F77380C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D5310-FB55-45E3-9FA2-86D75F9963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940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288F8FF-C40A-4825-AC27-3BF970F2C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8B7C0-C101-49F7-8843-52321E7EC1AD}" type="datetimeFigureOut">
              <a:rPr lang="en-GB"/>
              <a:pPr>
                <a:defRPr/>
              </a:pPr>
              <a:t>23/12/2021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C8C63A0-4C0D-4F15-BA97-39095C90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D9A77B5-711E-4114-A04D-950D727B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7891A-AB30-419E-B72D-3D0054640C7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879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84AE0B-9D6F-4219-A527-22B33A383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789B-A783-4107-B3FC-1C0B7F8DAC4E}" type="datetimeFigureOut">
              <a:rPr lang="en-GB"/>
              <a:pPr>
                <a:defRPr/>
              </a:pPr>
              <a:t>23/12/2021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D35CEA-CBA1-4288-A45D-EDCACE11A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1610F5-A460-480C-BBBD-EE9CBEA4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95BCB-F879-4FC6-97E3-85C6038E8D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80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 rtlCol="0">
            <a:normAutofit/>
          </a:bodyPr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E50AFF-329B-4962-9FCB-683B77A86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EACEA-DEB8-47DE-B0C3-FF31DC1A4AE2}" type="datetimeFigureOut">
              <a:rPr lang="en-GB"/>
              <a:pPr>
                <a:defRPr/>
              </a:pPr>
              <a:t>23/12/2021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B07726-12C5-47B6-93E6-CC860C48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DB447E-6F67-4452-8383-DE551C5E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4797A-F8A6-46BD-8DCD-B28CCAB436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274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DB977E9-A5A5-4740-871B-E72F9B324B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31838" y="330200"/>
            <a:ext cx="13166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63C214A-161E-4B69-A75E-78BF3A9A70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1838" y="1920875"/>
            <a:ext cx="13166725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6ED95-1BA2-4944-98AC-F2E0F4B9E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838" y="7627938"/>
            <a:ext cx="341312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 defTabSz="1306220" eaLnBrk="1" fontAlgn="auto" hangingPunct="1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2D59B3-0016-46C1-89AD-D6F68B689E70}" type="datetimeFigureOut">
              <a:rPr lang="en-GB"/>
              <a:pPr>
                <a:defRPr/>
              </a:pPr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6EF85-A55D-4B0D-95AC-A8BC39A4C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99038" y="7627938"/>
            <a:ext cx="463232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 defTabSz="1306220" eaLnBrk="1" fontAlgn="auto" hangingPunct="1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43430-F861-4276-98B7-C9AB2E765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5438" y="7627938"/>
            <a:ext cx="3413125" cy="438150"/>
          </a:xfrm>
          <a:prstGeom prst="rect">
            <a:avLst/>
          </a:prstGeom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7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85494E0-2CE3-4E56-A3EC-2C21279D27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4925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304925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2pPr>
      <a:lvl3pPr algn="ctr" defTabSz="1304925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3pPr>
      <a:lvl4pPr algn="ctr" defTabSz="1304925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4pPr>
      <a:lvl5pPr algn="ctr" defTabSz="1304925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304925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304925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304925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304925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88950" indent="-488950" algn="l" defTabSz="1304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0450" indent="-407988" algn="l" defTabSz="1304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1950" indent="-325438" algn="l" defTabSz="1304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4413" indent="-325438" algn="l" defTabSz="1304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463" indent="-325438" algn="l" defTabSz="1304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1.wav"/><Relationship Id="rId7" Type="http://schemas.openxmlformats.org/officeDocument/2006/relationships/hyperlink" Target="../Nguyen%20Cong%20Sy/TT.mpg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gif"/><Relationship Id="rId5" Type="http://schemas.openxmlformats.org/officeDocument/2006/relationships/image" Target="../media/image1.wmf"/><Relationship Id="rId10" Type="http://schemas.openxmlformats.org/officeDocument/2006/relationships/image" Target="../media/image4.gif"/><Relationship Id="rId4" Type="http://schemas.openxmlformats.org/officeDocument/2006/relationships/oleObject" Target="../embeddings/oleObject1.bin"/><Relationship Id="rId9" Type="http://schemas.openxmlformats.org/officeDocument/2006/relationships/hyperlink" Target="../Nguyen%20Cong%20Sy/S02.WAV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audio" Target="../media/audio3.wav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Music\THIEU%20NHI\Bai%20Hat%20Em%20Yeu%20-%20Bich%20Phuong.mp3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10" Type="http://schemas.openxmlformats.org/officeDocument/2006/relationships/image" Target="../media/image21.png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9" name="Object 2">
            <a:extLst>
              <a:ext uri="{FF2B5EF4-FFF2-40B4-BE49-F238E27FC236}">
                <a16:creationId xmlns:a16="http://schemas.microsoft.com/office/drawing/2014/main" id="{C4D47278-5C14-4309-966B-B71A60D82B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65125" y="-457200"/>
          <a:ext cx="6354763" cy="539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" name="Clip" r:id="rId4" imgW="1278331" imgH="1273759" progId="">
                  <p:embed/>
                </p:oleObj>
              </mc:Choice>
              <mc:Fallback>
                <p:oleObj name="Clip" r:id="rId4" imgW="1278331" imgH="127375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25" y="-457200"/>
                        <a:ext cx="6354763" cy="539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4" descr="Buombay">
            <a:extLst>
              <a:ext uri="{FF2B5EF4-FFF2-40B4-BE49-F238E27FC236}">
                <a16:creationId xmlns:a16="http://schemas.microsoft.com/office/drawing/2014/main" id="{D598218B-8C01-44F5-B6E8-6351AAA8BD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75438"/>
            <a:ext cx="140208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Group 5">
            <a:extLst>
              <a:ext uri="{FF2B5EF4-FFF2-40B4-BE49-F238E27FC236}">
                <a16:creationId xmlns:a16="http://schemas.microsoft.com/office/drawing/2014/main" id="{1B65281C-CF7C-41DC-A999-58164CBD390D}"/>
              </a:ext>
            </a:extLst>
          </p:cNvPr>
          <p:cNvGrpSpPr>
            <a:grpSpLocks/>
          </p:cNvGrpSpPr>
          <p:nvPr/>
        </p:nvGrpSpPr>
        <p:grpSpPr bwMode="auto">
          <a:xfrm>
            <a:off x="50800" y="139700"/>
            <a:ext cx="14528800" cy="8004175"/>
            <a:chOff x="20" y="73"/>
            <a:chExt cx="5720" cy="4202"/>
          </a:xfrm>
        </p:grpSpPr>
        <p:sp>
          <p:nvSpPr>
            <p:cNvPr id="3085" name="Freeform 6">
              <a:extLst>
                <a:ext uri="{FF2B5EF4-FFF2-40B4-BE49-F238E27FC236}">
                  <a16:creationId xmlns:a16="http://schemas.microsoft.com/office/drawing/2014/main" id="{E950570C-4A95-4285-8DE5-3C0AB89AB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" y="3316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6 h 6"/>
                <a:gd name="T4" fmla="*/ 10 w 10"/>
                <a:gd name="T5" fmla="*/ 0 h 6"/>
                <a:gd name="T6" fmla="*/ 1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7">
              <a:extLst>
                <a:ext uri="{FF2B5EF4-FFF2-40B4-BE49-F238E27FC236}">
                  <a16:creationId xmlns:a16="http://schemas.microsoft.com/office/drawing/2014/main" id="{E4A9D783-3656-4EB3-9C7B-F7FD3EA73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3457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8">
              <a:extLst>
                <a:ext uri="{FF2B5EF4-FFF2-40B4-BE49-F238E27FC236}">
                  <a16:creationId xmlns:a16="http://schemas.microsoft.com/office/drawing/2014/main" id="{6EFE9771-85C0-452F-8ADE-50BBA98A6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3322"/>
              <a:ext cx="208" cy="141"/>
            </a:xfrm>
            <a:custGeom>
              <a:avLst/>
              <a:gdLst>
                <a:gd name="T0" fmla="*/ 0 w 208"/>
                <a:gd name="T1" fmla="*/ 0 h 141"/>
                <a:gd name="T2" fmla="*/ 10 w 208"/>
                <a:gd name="T3" fmla="*/ 0 h 141"/>
                <a:gd name="T4" fmla="*/ 20 w 208"/>
                <a:gd name="T5" fmla="*/ 5 h 141"/>
                <a:gd name="T6" fmla="*/ 30 w 208"/>
                <a:gd name="T7" fmla="*/ 11 h 141"/>
                <a:gd name="T8" fmla="*/ 49 w 208"/>
                <a:gd name="T9" fmla="*/ 22 h 141"/>
                <a:gd name="T10" fmla="*/ 59 w 208"/>
                <a:gd name="T11" fmla="*/ 28 h 141"/>
                <a:gd name="T12" fmla="*/ 69 w 208"/>
                <a:gd name="T13" fmla="*/ 39 h 141"/>
                <a:gd name="T14" fmla="*/ 89 w 208"/>
                <a:gd name="T15" fmla="*/ 51 h 141"/>
                <a:gd name="T16" fmla="*/ 99 w 208"/>
                <a:gd name="T17" fmla="*/ 56 h 141"/>
                <a:gd name="T18" fmla="*/ 119 w 208"/>
                <a:gd name="T19" fmla="*/ 67 h 141"/>
                <a:gd name="T20" fmla="*/ 139 w 208"/>
                <a:gd name="T21" fmla="*/ 79 h 141"/>
                <a:gd name="T22" fmla="*/ 148 w 208"/>
                <a:gd name="T23" fmla="*/ 90 h 141"/>
                <a:gd name="T24" fmla="*/ 158 w 208"/>
                <a:gd name="T25" fmla="*/ 101 h 141"/>
                <a:gd name="T26" fmla="*/ 178 w 208"/>
                <a:gd name="T27" fmla="*/ 107 h 141"/>
                <a:gd name="T28" fmla="*/ 188 w 208"/>
                <a:gd name="T29" fmla="*/ 118 h 141"/>
                <a:gd name="T30" fmla="*/ 198 w 208"/>
                <a:gd name="T31" fmla="*/ 129 h 141"/>
                <a:gd name="T32" fmla="*/ 208 w 208"/>
                <a:gd name="T33" fmla="*/ 135 h 141"/>
                <a:gd name="T34" fmla="*/ 208 w 208"/>
                <a:gd name="T35" fmla="*/ 141 h 141"/>
                <a:gd name="T36" fmla="*/ 198 w 208"/>
                <a:gd name="T37" fmla="*/ 129 h 141"/>
                <a:gd name="T38" fmla="*/ 188 w 208"/>
                <a:gd name="T39" fmla="*/ 124 h 141"/>
                <a:gd name="T40" fmla="*/ 168 w 208"/>
                <a:gd name="T41" fmla="*/ 113 h 141"/>
                <a:gd name="T42" fmla="*/ 158 w 208"/>
                <a:gd name="T43" fmla="*/ 107 h 141"/>
                <a:gd name="T44" fmla="*/ 148 w 208"/>
                <a:gd name="T45" fmla="*/ 96 h 141"/>
                <a:gd name="T46" fmla="*/ 129 w 208"/>
                <a:gd name="T47" fmla="*/ 84 h 141"/>
                <a:gd name="T48" fmla="*/ 119 w 208"/>
                <a:gd name="T49" fmla="*/ 73 h 141"/>
                <a:gd name="T50" fmla="*/ 99 w 208"/>
                <a:gd name="T51" fmla="*/ 62 h 141"/>
                <a:gd name="T52" fmla="*/ 89 w 208"/>
                <a:gd name="T53" fmla="*/ 56 h 141"/>
                <a:gd name="T54" fmla="*/ 69 w 208"/>
                <a:gd name="T55" fmla="*/ 45 h 141"/>
                <a:gd name="T56" fmla="*/ 49 w 208"/>
                <a:gd name="T57" fmla="*/ 34 h 141"/>
                <a:gd name="T58" fmla="*/ 40 w 208"/>
                <a:gd name="T59" fmla="*/ 28 h 141"/>
                <a:gd name="T60" fmla="*/ 30 w 208"/>
                <a:gd name="T61" fmla="*/ 17 h 141"/>
                <a:gd name="T62" fmla="*/ 20 w 208"/>
                <a:gd name="T63" fmla="*/ 11 h 141"/>
                <a:gd name="T64" fmla="*/ 10 w 208"/>
                <a:gd name="T65" fmla="*/ 11 h 141"/>
                <a:gd name="T66" fmla="*/ 0 w 208"/>
                <a:gd name="T67" fmla="*/ 5 h 141"/>
                <a:gd name="T68" fmla="*/ 0 w 208"/>
                <a:gd name="T69" fmla="*/ 0 h 1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8"/>
                <a:gd name="T106" fmla="*/ 0 h 141"/>
                <a:gd name="T107" fmla="*/ 208 w 208"/>
                <a:gd name="T108" fmla="*/ 141 h 14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8" h="141">
                  <a:moveTo>
                    <a:pt x="0" y="0"/>
                  </a:moveTo>
                  <a:lnTo>
                    <a:pt x="10" y="0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51"/>
                  </a:lnTo>
                  <a:lnTo>
                    <a:pt x="99" y="56"/>
                  </a:lnTo>
                  <a:lnTo>
                    <a:pt x="119" y="67"/>
                  </a:lnTo>
                  <a:lnTo>
                    <a:pt x="139" y="79"/>
                  </a:lnTo>
                  <a:lnTo>
                    <a:pt x="148" y="90"/>
                  </a:lnTo>
                  <a:lnTo>
                    <a:pt x="158" y="101"/>
                  </a:lnTo>
                  <a:lnTo>
                    <a:pt x="178" y="107"/>
                  </a:lnTo>
                  <a:lnTo>
                    <a:pt x="188" y="118"/>
                  </a:lnTo>
                  <a:lnTo>
                    <a:pt x="198" y="129"/>
                  </a:lnTo>
                  <a:lnTo>
                    <a:pt x="208" y="135"/>
                  </a:lnTo>
                  <a:lnTo>
                    <a:pt x="208" y="141"/>
                  </a:lnTo>
                  <a:lnTo>
                    <a:pt x="198" y="129"/>
                  </a:lnTo>
                  <a:lnTo>
                    <a:pt x="188" y="124"/>
                  </a:lnTo>
                  <a:lnTo>
                    <a:pt x="168" y="113"/>
                  </a:lnTo>
                  <a:lnTo>
                    <a:pt x="158" y="107"/>
                  </a:lnTo>
                  <a:lnTo>
                    <a:pt x="148" y="96"/>
                  </a:lnTo>
                  <a:lnTo>
                    <a:pt x="129" y="84"/>
                  </a:lnTo>
                  <a:lnTo>
                    <a:pt x="119" y="73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69" y="45"/>
                  </a:lnTo>
                  <a:lnTo>
                    <a:pt x="49" y="34"/>
                  </a:lnTo>
                  <a:lnTo>
                    <a:pt x="40" y="28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9">
              <a:extLst>
                <a:ext uri="{FF2B5EF4-FFF2-40B4-BE49-F238E27FC236}">
                  <a16:creationId xmlns:a16="http://schemas.microsoft.com/office/drawing/2014/main" id="{5AD53523-1116-405E-BAC4-2A34129DB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3322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10">
              <a:extLst>
                <a:ext uri="{FF2B5EF4-FFF2-40B4-BE49-F238E27FC236}">
                  <a16:creationId xmlns:a16="http://schemas.microsoft.com/office/drawing/2014/main" id="{2863B8F5-6961-46F4-82E1-97EDD804A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3508"/>
              <a:ext cx="10" cy="11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6 h 11"/>
                <a:gd name="T4" fmla="*/ 10 w 10"/>
                <a:gd name="T5" fmla="*/ 6 h 11"/>
                <a:gd name="T6" fmla="*/ 10 w 10"/>
                <a:gd name="T7" fmla="*/ 11 h 11"/>
                <a:gd name="T8" fmla="*/ 0 w 10"/>
                <a:gd name="T9" fmla="*/ 11 h 11"/>
                <a:gd name="T10" fmla="*/ 10 w 1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1"/>
                <a:gd name="T20" fmla="*/ 10 w 1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1">
                  <a:moveTo>
                    <a:pt x="10" y="0"/>
                  </a:moveTo>
                  <a:lnTo>
                    <a:pt x="10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11">
              <a:extLst>
                <a:ext uri="{FF2B5EF4-FFF2-40B4-BE49-F238E27FC236}">
                  <a16:creationId xmlns:a16="http://schemas.microsoft.com/office/drawing/2014/main" id="{996C8556-237C-42BA-873A-11DF13347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" y="3412"/>
              <a:ext cx="138" cy="107"/>
            </a:xfrm>
            <a:custGeom>
              <a:avLst/>
              <a:gdLst>
                <a:gd name="T0" fmla="*/ 0 w 138"/>
                <a:gd name="T1" fmla="*/ 0 h 107"/>
                <a:gd name="T2" fmla="*/ 10 w 138"/>
                <a:gd name="T3" fmla="*/ 6 h 107"/>
                <a:gd name="T4" fmla="*/ 19 w 138"/>
                <a:gd name="T5" fmla="*/ 11 h 107"/>
                <a:gd name="T6" fmla="*/ 19 w 138"/>
                <a:gd name="T7" fmla="*/ 17 h 107"/>
                <a:gd name="T8" fmla="*/ 29 w 138"/>
                <a:gd name="T9" fmla="*/ 23 h 107"/>
                <a:gd name="T10" fmla="*/ 39 w 138"/>
                <a:gd name="T11" fmla="*/ 28 h 107"/>
                <a:gd name="T12" fmla="*/ 49 w 138"/>
                <a:gd name="T13" fmla="*/ 34 h 107"/>
                <a:gd name="T14" fmla="*/ 59 w 138"/>
                <a:gd name="T15" fmla="*/ 39 h 107"/>
                <a:gd name="T16" fmla="*/ 59 w 138"/>
                <a:gd name="T17" fmla="*/ 45 h 107"/>
                <a:gd name="T18" fmla="*/ 69 w 138"/>
                <a:gd name="T19" fmla="*/ 51 h 107"/>
                <a:gd name="T20" fmla="*/ 79 w 138"/>
                <a:gd name="T21" fmla="*/ 56 h 107"/>
                <a:gd name="T22" fmla="*/ 89 w 138"/>
                <a:gd name="T23" fmla="*/ 62 h 107"/>
                <a:gd name="T24" fmla="*/ 99 w 138"/>
                <a:gd name="T25" fmla="*/ 73 h 107"/>
                <a:gd name="T26" fmla="*/ 108 w 138"/>
                <a:gd name="T27" fmla="*/ 79 h 107"/>
                <a:gd name="T28" fmla="*/ 118 w 138"/>
                <a:gd name="T29" fmla="*/ 85 h 107"/>
                <a:gd name="T30" fmla="*/ 128 w 138"/>
                <a:gd name="T31" fmla="*/ 90 h 107"/>
                <a:gd name="T32" fmla="*/ 138 w 138"/>
                <a:gd name="T33" fmla="*/ 96 h 107"/>
                <a:gd name="T34" fmla="*/ 128 w 138"/>
                <a:gd name="T35" fmla="*/ 107 h 107"/>
                <a:gd name="T36" fmla="*/ 118 w 138"/>
                <a:gd name="T37" fmla="*/ 96 h 107"/>
                <a:gd name="T38" fmla="*/ 108 w 138"/>
                <a:gd name="T39" fmla="*/ 90 h 107"/>
                <a:gd name="T40" fmla="*/ 99 w 138"/>
                <a:gd name="T41" fmla="*/ 85 h 107"/>
                <a:gd name="T42" fmla="*/ 89 w 138"/>
                <a:gd name="T43" fmla="*/ 79 h 107"/>
                <a:gd name="T44" fmla="*/ 89 w 138"/>
                <a:gd name="T45" fmla="*/ 68 h 107"/>
                <a:gd name="T46" fmla="*/ 79 w 138"/>
                <a:gd name="T47" fmla="*/ 62 h 107"/>
                <a:gd name="T48" fmla="*/ 69 w 138"/>
                <a:gd name="T49" fmla="*/ 56 h 107"/>
                <a:gd name="T50" fmla="*/ 59 w 138"/>
                <a:gd name="T51" fmla="*/ 51 h 107"/>
                <a:gd name="T52" fmla="*/ 49 w 138"/>
                <a:gd name="T53" fmla="*/ 45 h 107"/>
                <a:gd name="T54" fmla="*/ 39 w 138"/>
                <a:gd name="T55" fmla="*/ 39 h 107"/>
                <a:gd name="T56" fmla="*/ 39 w 138"/>
                <a:gd name="T57" fmla="*/ 28 h 107"/>
                <a:gd name="T58" fmla="*/ 29 w 138"/>
                <a:gd name="T59" fmla="*/ 28 h 107"/>
                <a:gd name="T60" fmla="*/ 19 w 138"/>
                <a:gd name="T61" fmla="*/ 23 h 107"/>
                <a:gd name="T62" fmla="*/ 10 w 138"/>
                <a:gd name="T63" fmla="*/ 17 h 107"/>
                <a:gd name="T64" fmla="*/ 10 w 138"/>
                <a:gd name="T65" fmla="*/ 11 h 107"/>
                <a:gd name="T66" fmla="*/ 0 w 138"/>
                <a:gd name="T67" fmla="*/ 6 h 107"/>
                <a:gd name="T68" fmla="*/ 0 w 138"/>
                <a:gd name="T69" fmla="*/ 0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8"/>
                <a:gd name="T106" fmla="*/ 0 h 107"/>
                <a:gd name="T107" fmla="*/ 138 w 138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8" h="107">
                  <a:moveTo>
                    <a:pt x="0" y="0"/>
                  </a:moveTo>
                  <a:lnTo>
                    <a:pt x="10" y="6"/>
                  </a:lnTo>
                  <a:lnTo>
                    <a:pt x="19" y="11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39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99" y="73"/>
                  </a:lnTo>
                  <a:lnTo>
                    <a:pt x="108" y="79"/>
                  </a:lnTo>
                  <a:lnTo>
                    <a:pt x="118" y="85"/>
                  </a:lnTo>
                  <a:lnTo>
                    <a:pt x="128" y="90"/>
                  </a:lnTo>
                  <a:lnTo>
                    <a:pt x="138" y="96"/>
                  </a:lnTo>
                  <a:lnTo>
                    <a:pt x="128" y="107"/>
                  </a:lnTo>
                  <a:lnTo>
                    <a:pt x="118" y="96"/>
                  </a:lnTo>
                  <a:lnTo>
                    <a:pt x="108" y="90"/>
                  </a:lnTo>
                  <a:lnTo>
                    <a:pt x="99" y="85"/>
                  </a:lnTo>
                  <a:lnTo>
                    <a:pt x="89" y="79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39" y="39"/>
                  </a:lnTo>
                  <a:lnTo>
                    <a:pt x="39" y="28"/>
                  </a:lnTo>
                  <a:lnTo>
                    <a:pt x="29" y="28"/>
                  </a:lnTo>
                  <a:lnTo>
                    <a:pt x="19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12">
              <a:extLst>
                <a:ext uri="{FF2B5EF4-FFF2-40B4-BE49-F238E27FC236}">
                  <a16:creationId xmlns:a16="http://schemas.microsoft.com/office/drawing/2014/main" id="{1DAF9107-4F09-4589-B28C-06239B8A3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" y="341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13">
              <a:extLst>
                <a:ext uri="{FF2B5EF4-FFF2-40B4-BE49-F238E27FC236}">
                  <a16:creationId xmlns:a16="http://schemas.microsoft.com/office/drawing/2014/main" id="{26FD95F0-64B1-4CE3-A3E0-DB6FDBEDB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3559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10 w 10"/>
                <a:gd name="T3" fmla="*/ 0 h 5"/>
                <a:gd name="T4" fmla="*/ 0 w 10"/>
                <a:gd name="T5" fmla="*/ 5 h 5"/>
                <a:gd name="T6" fmla="*/ 0 w 10"/>
                <a:gd name="T7" fmla="*/ 5 h 5"/>
                <a:gd name="T8" fmla="*/ 0 w 10"/>
                <a:gd name="T9" fmla="*/ 5 h 5"/>
                <a:gd name="T10" fmla="*/ 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14">
              <a:extLst>
                <a:ext uri="{FF2B5EF4-FFF2-40B4-BE49-F238E27FC236}">
                  <a16:creationId xmlns:a16="http://schemas.microsoft.com/office/drawing/2014/main" id="{0DBA835E-577F-4CE5-B596-7E2098F4C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" y="3474"/>
              <a:ext cx="99" cy="90"/>
            </a:xfrm>
            <a:custGeom>
              <a:avLst/>
              <a:gdLst>
                <a:gd name="T0" fmla="*/ 0 w 99"/>
                <a:gd name="T1" fmla="*/ 0 h 90"/>
                <a:gd name="T2" fmla="*/ 10 w 99"/>
                <a:gd name="T3" fmla="*/ 6 h 90"/>
                <a:gd name="T4" fmla="*/ 10 w 99"/>
                <a:gd name="T5" fmla="*/ 6 h 90"/>
                <a:gd name="T6" fmla="*/ 20 w 99"/>
                <a:gd name="T7" fmla="*/ 11 h 90"/>
                <a:gd name="T8" fmla="*/ 20 w 99"/>
                <a:gd name="T9" fmla="*/ 17 h 90"/>
                <a:gd name="T10" fmla="*/ 30 w 99"/>
                <a:gd name="T11" fmla="*/ 23 h 90"/>
                <a:gd name="T12" fmla="*/ 39 w 99"/>
                <a:gd name="T13" fmla="*/ 28 h 90"/>
                <a:gd name="T14" fmla="*/ 39 w 99"/>
                <a:gd name="T15" fmla="*/ 28 h 90"/>
                <a:gd name="T16" fmla="*/ 49 w 99"/>
                <a:gd name="T17" fmla="*/ 34 h 90"/>
                <a:gd name="T18" fmla="*/ 59 w 99"/>
                <a:gd name="T19" fmla="*/ 40 h 90"/>
                <a:gd name="T20" fmla="*/ 59 w 99"/>
                <a:gd name="T21" fmla="*/ 45 h 90"/>
                <a:gd name="T22" fmla="*/ 69 w 99"/>
                <a:gd name="T23" fmla="*/ 51 h 90"/>
                <a:gd name="T24" fmla="*/ 79 w 99"/>
                <a:gd name="T25" fmla="*/ 56 h 90"/>
                <a:gd name="T26" fmla="*/ 89 w 99"/>
                <a:gd name="T27" fmla="*/ 62 h 90"/>
                <a:gd name="T28" fmla="*/ 89 w 99"/>
                <a:gd name="T29" fmla="*/ 68 h 90"/>
                <a:gd name="T30" fmla="*/ 99 w 99"/>
                <a:gd name="T31" fmla="*/ 79 h 90"/>
                <a:gd name="T32" fmla="*/ 99 w 99"/>
                <a:gd name="T33" fmla="*/ 85 h 90"/>
                <a:gd name="T34" fmla="*/ 99 w 99"/>
                <a:gd name="T35" fmla="*/ 90 h 90"/>
                <a:gd name="T36" fmla="*/ 89 w 99"/>
                <a:gd name="T37" fmla="*/ 79 h 90"/>
                <a:gd name="T38" fmla="*/ 89 w 99"/>
                <a:gd name="T39" fmla="*/ 73 h 90"/>
                <a:gd name="T40" fmla="*/ 79 w 99"/>
                <a:gd name="T41" fmla="*/ 68 h 90"/>
                <a:gd name="T42" fmla="*/ 69 w 99"/>
                <a:gd name="T43" fmla="*/ 62 h 90"/>
                <a:gd name="T44" fmla="*/ 69 w 99"/>
                <a:gd name="T45" fmla="*/ 56 h 90"/>
                <a:gd name="T46" fmla="*/ 59 w 99"/>
                <a:gd name="T47" fmla="*/ 51 h 90"/>
                <a:gd name="T48" fmla="*/ 49 w 99"/>
                <a:gd name="T49" fmla="*/ 45 h 90"/>
                <a:gd name="T50" fmla="*/ 49 w 99"/>
                <a:gd name="T51" fmla="*/ 40 h 90"/>
                <a:gd name="T52" fmla="*/ 39 w 99"/>
                <a:gd name="T53" fmla="*/ 40 h 90"/>
                <a:gd name="T54" fmla="*/ 30 w 99"/>
                <a:gd name="T55" fmla="*/ 34 h 90"/>
                <a:gd name="T56" fmla="*/ 30 w 99"/>
                <a:gd name="T57" fmla="*/ 28 h 90"/>
                <a:gd name="T58" fmla="*/ 20 w 99"/>
                <a:gd name="T59" fmla="*/ 23 h 90"/>
                <a:gd name="T60" fmla="*/ 10 w 99"/>
                <a:gd name="T61" fmla="*/ 17 h 90"/>
                <a:gd name="T62" fmla="*/ 10 w 99"/>
                <a:gd name="T63" fmla="*/ 11 h 90"/>
                <a:gd name="T64" fmla="*/ 0 w 99"/>
                <a:gd name="T65" fmla="*/ 11 h 90"/>
                <a:gd name="T66" fmla="*/ 0 w 99"/>
                <a:gd name="T67" fmla="*/ 6 h 90"/>
                <a:gd name="T68" fmla="*/ 0 w 99"/>
                <a:gd name="T69" fmla="*/ 0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90"/>
                <a:gd name="T107" fmla="*/ 99 w 99"/>
                <a:gd name="T108" fmla="*/ 90 h 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90">
                  <a:moveTo>
                    <a:pt x="0" y="0"/>
                  </a:moveTo>
                  <a:lnTo>
                    <a:pt x="10" y="6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89" y="68"/>
                  </a:lnTo>
                  <a:lnTo>
                    <a:pt x="99" y="79"/>
                  </a:lnTo>
                  <a:lnTo>
                    <a:pt x="99" y="85"/>
                  </a:lnTo>
                  <a:lnTo>
                    <a:pt x="99" y="90"/>
                  </a:lnTo>
                  <a:lnTo>
                    <a:pt x="89" y="79"/>
                  </a:lnTo>
                  <a:lnTo>
                    <a:pt x="89" y="73"/>
                  </a:lnTo>
                  <a:lnTo>
                    <a:pt x="79" y="68"/>
                  </a:lnTo>
                  <a:lnTo>
                    <a:pt x="6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49" y="40"/>
                  </a:lnTo>
                  <a:lnTo>
                    <a:pt x="39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15">
              <a:extLst>
                <a:ext uri="{FF2B5EF4-FFF2-40B4-BE49-F238E27FC236}">
                  <a16:creationId xmlns:a16="http://schemas.microsoft.com/office/drawing/2014/main" id="{DB9DE3C6-717B-4CCD-BF6C-0FA4DA7E8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3474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0 h 6"/>
                <a:gd name="T4" fmla="*/ 10 w 10"/>
                <a:gd name="T5" fmla="*/ 0 h 6"/>
                <a:gd name="T6" fmla="*/ 1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16">
              <a:extLst>
                <a:ext uri="{FF2B5EF4-FFF2-40B4-BE49-F238E27FC236}">
                  <a16:creationId xmlns:a16="http://schemas.microsoft.com/office/drawing/2014/main" id="{2617DE6B-4BEB-42CF-B1D2-4CFA7E48D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" y="3604"/>
              <a:ext cx="9" cy="5"/>
            </a:xfrm>
            <a:custGeom>
              <a:avLst/>
              <a:gdLst>
                <a:gd name="T0" fmla="*/ 9 w 9"/>
                <a:gd name="T1" fmla="*/ 0 h 5"/>
                <a:gd name="T2" fmla="*/ 9 w 9"/>
                <a:gd name="T3" fmla="*/ 5 h 5"/>
                <a:gd name="T4" fmla="*/ 9 w 9"/>
                <a:gd name="T5" fmla="*/ 5 h 5"/>
                <a:gd name="T6" fmla="*/ 9 w 9"/>
                <a:gd name="T7" fmla="*/ 5 h 5"/>
                <a:gd name="T8" fmla="*/ 0 w 9"/>
                <a:gd name="T9" fmla="*/ 5 h 5"/>
                <a:gd name="T10" fmla="*/ 9 w 9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9" y="0"/>
                  </a:moveTo>
                  <a:lnTo>
                    <a:pt x="9" y="5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17">
              <a:extLst>
                <a:ext uri="{FF2B5EF4-FFF2-40B4-BE49-F238E27FC236}">
                  <a16:creationId xmlns:a16="http://schemas.microsoft.com/office/drawing/2014/main" id="{3B7A2B50-791D-477C-828F-4D29560C4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3525"/>
              <a:ext cx="99" cy="84"/>
            </a:xfrm>
            <a:custGeom>
              <a:avLst/>
              <a:gdLst>
                <a:gd name="T0" fmla="*/ 10 w 99"/>
                <a:gd name="T1" fmla="*/ 0 h 84"/>
                <a:gd name="T2" fmla="*/ 10 w 99"/>
                <a:gd name="T3" fmla="*/ 5 h 84"/>
                <a:gd name="T4" fmla="*/ 20 w 99"/>
                <a:gd name="T5" fmla="*/ 5 h 84"/>
                <a:gd name="T6" fmla="*/ 20 w 99"/>
                <a:gd name="T7" fmla="*/ 11 h 84"/>
                <a:gd name="T8" fmla="*/ 30 w 99"/>
                <a:gd name="T9" fmla="*/ 17 h 84"/>
                <a:gd name="T10" fmla="*/ 30 w 99"/>
                <a:gd name="T11" fmla="*/ 22 h 84"/>
                <a:gd name="T12" fmla="*/ 40 w 99"/>
                <a:gd name="T13" fmla="*/ 22 h 84"/>
                <a:gd name="T14" fmla="*/ 40 w 99"/>
                <a:gd name="T15" fmla="*/ 28 h 84"/>
                <a:gd name="T16" fmla="*/ 50 w 99"/>
                <a:gd name="T17" fmla="*/ 34 h 84"/>
                <a:gd name="T18" fmla="*/ 60 w 99"/>
                <a:gd name="T19" fmla="*/ 39 h 84"/>
                <a:gd name="T20" fmla="*/ 60 w 99"/>
                <a:gd name="T21" fmla="*/ 45 h 84"/>
                <a:gd name="T22" fmla="*/ 70 w 99"/>
                <a:gd name="T23" fmla="*/ 51 h 84"/>
                <a:gd name="T24" fmla="*/ 80 w 99"/>
                <a:gd name="T25" fmla="*/ 56 h 84"/>
                <a:gd name="T26" fmla="*/ 80 w 99"/>
                <a:gd name="T27" fmla="*/ 62 h 84"/>
                <a:gd name="T28" fmla="*/ 90 w 99"/>
                <a:gd name="T29" fmla="*/ 67 h 84"/>
                <a:gd name="T30" fmla="*/ 90 w 99"/>
                <a:gd name="T31" fmla="*/ 73 h 84"/>
                <a:gd name="T32" fmla="*/ 99 w 99"/>
                <a:gd name="T33" fmla="*/ 79 h 84"/>
                <a:gd name="T34" fmla="*/ 90 w 99"/>
                <a:gd name="T35" fmla="*/ 84 h 84"/>
                <a:gd name="T36" fmla="*/ 90 w 99"/>
                <a:gd name="T37" fmla="*/ 79 h 84"/>
                <a:gd name="T38" fmla="*/ 80 w 99"/>
                <a:gd name="T39" fmla="*/ 73 h 84"/>
                <a:gd name="T40" fmla="*/ 80 w 99"/>
                <a:gd name="T41" fmla="*/ 67 h 84"/>
                <a:gd name="T42" fmla="*/ 70 w 99"/>
                <a:gd name="T43" fmla="*/ 62 h 84"/>
                <a:gd name="T44" fmla="*/ 60 w 99"/>
                <a:gd name="T45" fmla="*/ 56 h 84"/>
                <a:gd name="T46" fmla="*/ 60 w 99"/>
                <a:gd name="T47" fmla="*/ 51 h 84"/>
                <a:gd name="T48" fmla="*/ 50 w 99"/>
                <a:gd name="T49" fmla="*/ 45 h 84"/>
                <a:gd name="T50" fmla="*/ 40 w 99"/>
                <a:gd name="T51" fmla="*/ 39 h 84"/>
                <a:gd name="T52" fmla="*/ 40 w 99"/>
                <a:gd name="T53" fmla="*/ 34 h 84"/>
                <a:gd name="T54" fmla="*/ 30 w 99"/>
                <a:gd name="T55" fmla="*/ 28 h 84"/>
                <a:gd name="T56" fmla="*/ 30 w 99"/>
                <a:gd name="T57" fmla="*/ 28 h 84"/>
                <a:gd name="T58" fmla="*/ 20 w 99"/>
                <a:gd name="T59" fmla="*/ 22 h 84"/>
                <a:gd name="T60" fmla="*/ 20 w 99"/>
                <a:gd name="T61" fmla="*/ 17 h 84"/>
                <a:gd name="T62" fmla="*/ 10 w 99"/>
                <a:gd name="T63" fmla="*/ 11 h 84"/>
                <a:gd name="T64" fmla="*/ 10 w 99"/>
                <a:gd name="T65" fmla="*/ 11 h 84"/>
                <a:gd name="T66" fmla="*/ 0 w 99"/>
                <a:gd name="T67" fmla="*/ 5 h 84"/>
                <a:gd name="T68" fmla="*/ 10 w 99"/>
                <a:gd name="T69" fmla="*/ 0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84"/>
                <a:gd name="T107" fmla="*/ 99 w 99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84">
                  <a:moveTo>
                    <a:pt x="10" y="0"/>
                  </a:moveTo>
                  <a:lnTo>
                    <a:pt x="10" y="5"/>
                  </a:lnTo>
                  <a:lnTo>
                    <a:pt x="20" y="5"/>
                  </a:lnTo>
                  <a:lnTo>
                    <a:pt x="20" y="11"/>
                  </a:lnTo>
                  <a:lnTo>
                    <a:pt x="30" y="17"/>
                  </a:lnTo>
                  <a:lnTo>
                    <a:pt x="3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50" y="34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1"/>
                  </a:lnTo>
                  <a:lnTo>
                    <a:pt x="80" y="56"/>
                  </a:lnTo>
                  <a:lnTo>
                    <a:pt x="80" y="62"/>
                  </a:lnTo>
                  <a:lnTo>
                    <a:pt x="90" y="67"/>
                  </a:lnTo>
                  <a:lnTo>
                    <a:pt x="90" y="73"/>
                  </a:lnTo>
                  <a:lnTo>
                    <a:pt x="99" y="79"/>
                  </a:lnTo>
                  <a:lnTo>
                    <a:pt x="90" y="84"/>
                  </a:lnTo>
                  <a:lnTo>
                    <a:pt x="90" y="79"/>
                  </a:lnTo>
                  <a:lnTo>
                    <a:pt x="80" y="73"/>
                  </a:lnTo>
                  <a:lnTo>
                    <a:pt x="8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45"/>
                  </a:lnTo>
                  <a:lnTo>
                    <a:pt x="40" y="39"/>
                  </a:lnTo>
                  <a:lnTo>
                    <a:pt x="40" y="34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18">
              <a:extLst>
                <a:ext uri="{FF2B5EF4-FFF2-40B4-BE49-F238E27FC236}">
                  <a16:creationId xmlns:a16="http://schemas.microsoft.com/office/drawing/2014/main" id="{A5A5D71D-9179-4D59-AD7A-BBAE25705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3525"/>
              <a:ext cx="10" cy="5"/>
            </a:xfrm>
            <a:custGeom>
              <a:avLst/>
              <a:gdLst>
                <a:gd name="T0" fmla="*/ 0 w 10"/>
                <a:gd name="T1" fmla="*/ 5 h 5"/>
                <a:gd name="T2" fmla="*/ 0 w 10"/>
                <a:gd name="T3" fmla="*/ 0 h 5"/>
                <a:gd name="T4" fmla="*/ 0 w 10"/>
                <a:gd name="T5" fmla="*/ 0 h 5"/>
                <a:gd name="T6" fmla="*/ 0 w 10"/>
                <a:gd name="T7" fmla="*/ 0 h 5"/>
                <a:gd name="T8" fmla="*/ 10 w 10"/>
                <a:gd name="T9" fmla="*/ 0 h 5"/>
                <a:gd name="T10" fmla="*/ 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19">
              <a:extLst>
                <a:ext uri="{FF2B5EF4-FFF2-40B4-BE49-F238E27FC236}">
                  <a16:creationId xmlns:a16="http://schemas.microsoft.com/office/drawing/2014/main" id="{465D198C-3225-4F6C-9751-F104CEC53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3671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20">
              <a:extLst>
                <a:ext uri="{FF2B5EF4-FFF2-40B4-BE49-F238E27FC236}">
                  <a16:creationId xmlns:a16="http://schemas.microsoft.com/office/drawing/2014/main" id="{90F020E9-FCFF-4A4D-95AF-E0A1711E9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3592"/>
              <a:ext cx="79" cy="79"/>
            </a:xfrm>
            <a:custGeom>
              <a:avLst/>
              <a:gdLst>
                <a:gd name="T0" fmla="*/ 10 w 79"/>
                <a:gd name="T1" fmla="*/ 0 h 79"/>
                <a:gd name="T2" fmla="*/ 10 w 79"/>
                <a:gd name="T3" fmla="*/ 6 h 79"/>
                <a:gd name="T4" fmla="*/ 10 w 79"/>
                <a:gd name="T5" fmla="*/ 6 h 79"/>
                <a:gd name="T6" fmla="*/ 20 w 79"/>
                <a:gd name="T7" fmla="*/ 12 h 79"/>
                <a:gd name="T8" fmla="*/ 20 w 79"/>
                <a:gd name="T9" fmla="*/ 17 h 79"/>
                <a:gd name="T10" fmla="*/ 30 w 79"/>
                <a:gd name="T11" fmla="*/ 17 h 79"/>
                <a:gd name="T12" fmla="*/ 30 w 79"/>
                <a:gd name="T13" fmla="*/ 23 h 79"/>
                <a:gd name="T14" fmla="*/ 40 w 79"/>
                <a:gd name="T15" fmla="*/ 29 h 79"/>
                <a:gd name="T16" fmla="*/ 40 w 79"/>
                <a:gd name="T17" fmla="*/ 34 h 79"/>
                <a:gd name="T18" fmla="*/ 50 w 79"/>
                <a:gd name="T19" fmla="*/ 40 h 79"/>
                <a:gd name="T20" fmla="*/ 50 w 79"/>
                <a:gd name="T21" fmla="*/ 46 h 79"/>
                <a:gd name="T22" fmla="*/ 59 w 79"/>
                <a:gd name="T23" fmla="*/ 46 h 79"/>
                <a:gd name="T24" fmla="*/ 59 w 79"/>
                <a:gd name="T25" fmla="*/ 51 h 79"/>
                <a:gd name="T26" fmla="*/ 69 w 79"/>
                <a:gd name="T27" fmla="*/ 57 h 79"/>
                <a:gd name="T28" fmla="*/ 69 w 79"/>
                <a:gd name="T29" fmla="*/ 63 h 79"/>
                <a:gd name="T30" fmla="*/ 79 w 79"/>
                <a:gd name="T31" fmla="*/ 68 h 79"/>
                <a:gd name="T32" fmla="*/ 79 w 79"/>
                <a:gd name="T33" fmla="*/ 79 h 79"/>
                <a:gd name="T34" fmla="*/ 79 w 79"/>
                <a:gd name="T35" fmla="*/ 79 h 79"/>
                <a:gd name="T36" fmla="*/ 69 w 79"/>
                <a:gd name="T37" fmla="*/ 74 h 79"/>
                <a:gd name="T38" fmla="*/ 69 w 79"/>
                <a:gd name="T39" fmla="*/ 68 h 79"/>
                <a:gd name="T40" fmla="*/ 59 w 79"/>
                <a:gd name="T41" fmla="*/ 63 h 79"/>
                <a:gd name="T42" fmla="*/ 59 w 79"/>
                <a:gd name="T43" fmla="*/ 57 h 79"/>
                <a:gd name="T44" fmla="*/ 50 w 79"/>
                <a:gd name="T45" fmla="*/ 51 h 79"/>
                <a:gd name="T46" fmla="*/ 50 w 79"/>
                <a:gd name="T47" fmla="*/ 46 h 79"/>
                <a:gd name="T48" fmla="*/ 40 w 79"/>
                <a:gd name="T49" fmla="*/ 46 h 79"/>
                <a:gd name="T50" fmla="*/ 40 w 79"/>
                <a:gd name="T51" fmla="*/ 40 h 79"/>
                <a:gd name="T52" fmla="*/ 30 w 79"/>
                <a:gd name="T53" fmla="*/ 34 h 79"/>
                <a:gd name="T54" fmla="*/ 30 w 79"/>
                <a:gd name="T55" fmla="*/ 29 h 79"/>
                <a:gd name="T56" fmla="*/ 20 w 79"/>
                <a:gd name="T57" fmla="*/ 23 h 79"/>
                <a:gd name="T58" fmla="*/ 20 w 79"/>
                <a:gd name="T59" fmla="*/ 23 h 79"/>
                <a:gd name="T60" fmla="*/ 10 w 79"/>
                <a:gd name="T61" fmla="*/ 17 h 79"/>
                <a:gd name="T62" fmla="*/ 10 w 79"/>
                <a:gd name="T63" fmla="*/ 12 h 79"/>
                <a:gd name="T64" fmla="*/ 0 w 79"/>
                <a:gd name="T65" fmla="*/ 12 h 79"/>
                <a:gd name="T66" fmla="*/ 0 w 79"/>
                <a:gd name="T67" fmla="*/ 6 h 79"/>
                <a:gd name="T68" fmla="*/ 10 w 79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79"/>
                <a:gd name="T107" fmla="*/ 79 w 79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40" y="29"/>
                  </a:lnTo>
                  <a:lnTo>
                    <a:pt x="40" y="34"/>
                  </a:lnTo>
                  <a:lnTo>
                    <a:pt x="50" y="40"/>
                  </a:lnTo>
                  <a:lnTo>
                    <a:pt x="50" y="46"/>
                  </a:lnTo>
                  <a:lnTo>
                    <a:pt x="59" y="46"/>
                  </a:lnTo>
                  <a:lnTo>
                    <a:pt x="59" y="51"/>
                  </a:lnTo>
                  <a:lnTo>
                    <a:pt x="69" y="57"/>
                  </a:lnTo>
                  <a:lnTo>
                    <a:pt x="69" y="63"/>
                  </a:lnTo>
                  <a:lnTo>
                    <a:pt x="79" y="68"/>
                  </a:lnTo>
                  <a:lnTo>
                    <a:pt x="79" y="79"/>
                  </a:lnTo>
                  <a:lnTo>
                    <a:pt x="69" y="74"/>
                  </a:lnTo>
                  <a:lnTo>
                    <a:pt x="69" y="68"/>
                  </a:lnTo>
                  <a:lnTo>
                    <a:pt x="59" y="63"/>
                  </a:lnTo>
                  <a:lnTo>
                    <a:pt x="59" y="57"/>
                  </a:lnTo>
                  <a:lnTo>
                    <a:pt x="50" y="51"/>
                  </a:lnTo>
                  <a:lnTo>
                    <a:pt x="50" y="46"/>
                  </a:lnTo>
                  <a:lnTo>
                    <a:pt x="40" y="46"/>
                  </a:lnTo>
                  <a:lnTo>
                    <a:pt x="40" y="40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21">
              <a:extLst>
                <a:ext uri="{FF2B5EF4-FFF2-40B4-BE49-F238E27FC236}">
                  <a16:creationId xmlns:a16="http://schemas.microsoft.com/office/drawing/2014/main" id="{2F54B42A-C74A-4B65-8C0C-D1813C59A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3592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22">
              <a:extLst>
                <a:ext uri="{FF2B5EF4-FFF2-40B4-BE49-F238E27FC236}">
                  <a16:creationId xmlns:a16="http://schemas.microsoft.com/office/drawing/2014/main" id="{375B773E-7C4F-4A79-85E0-AD5E1831E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" y="3621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10 w 10"/>
                <a:gd name="T5" fmla="*/ 5 h 5"/>
                <a:gd name="T6" fmla="*/ 1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23">
              <a:extLst>
                <a:ext uri="{FF2B5EF4-FFF2-40B4-BE49-F238E27FC236}">
                  <a16:creationId xmlns:a16="http://schemas.microsoft.com/office/drawing/2014/main" id="{73C78D74-28BB-4F97-AF7C-EFDA798F7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" y="3547"/>
              <a:ext cx="109" cy="79"/>
            </a:xfrm>
            <a:custGeom>
              <a:avLst/>
              <a:gdLst>
                <a:gd name="T0" fmla="*/ 10 w 109"/>
                <a:gd name="T1" fmla="*/ 0 h 79"/>
                <a:gd name="T2" fmla="*/ 10 w 109"/>
                <a:gd name="T3" fmla="*/ 6 h 79"/>
                <a:gd name="T4" fmla="*/ 20 w 109"/>
                <a:gd name="T5" fmla="*/ 12 h 79"/>
                <a:gd name="T6" fmla="*/ 20 w 109"/>
                <a:gd name="T7" fmla="*/ 12 h 79"/>
                <a:gd name="T8" fmla="*/ 30 w 109"/>
                <a:gd name="T9" fmla="*/ 17 h 79"/>
                <a:gd name="T10" fmla="*/ 40 w 109"/>
                <a:gd name="T11" fmla="*/ 17 h 79"/>
                <a:gd name="T12" fmla="*/ 40 w 109"/>
                <a:gd name="T13" fmla="*/ 23 h 79"/>
                <a:gd name="T14" fmla="*/ 50 w 109"/>
                <a:gd name="T15" fmla="*/ 29 h 79"/>
                <a:gd name="T16" fmla="*/ 50 w 109"/>
                <a:gd name="T17" fmla="*/ 34 h 79"/>
                <a:gd name="T18" fmla="*/ 60 w 109"/>
                <a:gd name="T19" fmla="*/ 34 h 79"/>
                <a:gd name="T20" fmla="*/ 69 w 109"/>
                <a:gd name="T21" fmla="*/ 40 h 79"/>
                <a:gd name="T22" fmla="*/ 69 w 109"/>
                <a:gd name="T23" fmla="*/ 45 h 79"/>
                <a:gd name="T24" fmla="*/ 79 w 109"/>
                <a:gd name="T25" fmla="*/ 51 h 79"/>
                <a:gd name="T26" fmla="*/ 89 w 109"/>
                <a:gd name="T27" fmla="*/ 57 h 79"/>
                <a:gd name="T28" fmla="*/ 89 w 109"/>
                <a:gd name="T29" fmla="*/ 62 h 79"/>
                <a:gd name="T30" fmla="*/ 99 w 109"/>
                <a:gd name="T31" fmla="*/ 68 h 79"/>
                <a:gd name="T32" fmla="*/ 109 w 109"/>
                <a:gd name="T33" fmla="*/ 74 h 79"/>
                <a:gd name="T34" fmla="*/ 99 w 109"/>
                <a:gd name="T35" fmla="*/ 79 h 79"/>
                <a:gd name="T36" fmla="*/ 99 w 109"/>
                <a:gd name="T37" fmla="*/ 74 h 79"/>
                <a:gd name="T38" fmla="*/ 89 w 109"/>
                <a:gd name="T39" fmla="*/ 68 h 79"/>
                <a:gd name="T40" fmla="*/ 79 w 109"/>
                <a:gd name="T41" fmla="*/ 62 h 79"/>
                <a:gd name="T42" fmla="*/ 79 w 109"/>
                <a:gd name="T43" fmla="*/ 57 h 79"/>
                <a:gd name="T44" fmla="*/ 69 w 109"/>
                <a:gd name="T45" fmla="*/ 51 h 79"/>
                <a:gd name="T46" fmla="*/ 60 w 109"/>
                <a:gd name="T47" fmla="*/ 45 h 79"/>
                <a:gd name="T48" fmla="*/ 60 w 109"/>
                <a:gd name="T49" fmla="*/ 40 h 79"/>
                <a:gd name="T50" fmla="*/ 50 w 109"/>
                <a:gd name="T51" fmla="*/ 40 h 79"/>
                <a:gd name="T52" fmla="*/ 40 w 109"/>
                <a:gd name="T53" fmla="*/ 34 h 79"/>
                <a:gd name="T54" fmla="*/ 40 w 109"/>
                <a:gd name="T55" fmla="*/ 29 h 79"/>
                <a:gd name="T56" fmla="*/ 30 w 109"/>
                <a:gd name="T57" fmla="*/ 23 h 79"/>
                <a:gd name="T58" fmla="*/ 30 w 109"/>
                <a:gd name="T59" fmla="*/ 23 h 79"/>
                <a:gd name="T60" fmla="*/ 20 w 109"/>
                <a:gd name="T61" fmla="*/ 17 h 79"/>
                <a:gd name="T62" fmla="*/ 10 w 109"/>
                <a:gd name="T63" fmla="*/ 17 h 79"/>
                <a:gd name="T64" fmla="*/ 10 w 109"/>
                <a:gd name="T65" fmla="*/ 12 h 79"/>
                <a:gd name="T66" fmla="*/ 0 w 109"/>
                <a:gd name="T67" fmla="*/ 12 h 79"/>
                <a:gd name="T68" fmla="*/ 10 w 109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79"/>
                <a:gd name="T107" fmla="*/ 109 w 109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23"/>
                  </a:lnTo>
                  <a:lnTo>
                    <a:pt x="50" y="29"/>
                  </a:lnTo>
                  <a:lnTo>
                    <a:pt x="50" y="34"/>
                  </a:lnTo>
                  <a:lnTo>
                    <a:pt x="60" y="34"/>
                  </a:lnTo>
                  <a:lnTo>
                    <a:pt x="69" y="40"/>
                  </a:lnTo>
                  <a:lnTo>
                    <a:pt x="69" y="45"/>
                  </a:lnTo>
                  <a:lnTo>
                    <a:pt x="79" y="51"/>
                  </a:lnTo>
                  <a:lnTo>
                    <a:pt x="89" y="57"/>
                  </a:lnTo>
                  <a:lnTo>
                    <a:pt x="89" y="62"/>
                  </a:lnTo>
                  <a:lnTo>
                    <a:pt x="99" y="68"/>
                  </a:lnTo>
                  <a:lnTo>
                    <a:pt x="109" y="74"/>
                  </a:lnTo>
                  <a:lnTo>
                    <a:pt x="99" y="79"/>
                  </a:lnTo>
                  <a:lnTo>
                    <a:pt x="99" y="74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60" y="45"/>
                  </a:lnTo>
                  <a:lnTo>
                    <a:pt x="60" y="40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40" y="29"/>
                  </a:lnTo>
                  <a:lnTo>
                    <a:pt x="30" y="23"/>
                  </a:lnTo>
                  <a:lnTo>
                    <a:pt x="20" y="17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24">
              <a:extLst>
                <a:ext uri="{FF2B5EF4-FFF2-40B4-BE49-F238E27FC236}">
                  <a16:creationId xmlns:a16="http://schemas.microsoft.com/office/drawing/2014/main" id="{31032BB9-6D2B-49DD-BD50-998B04505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" y="3547"/>
              <a:ext cx="10" cy="12"/>
            </a:xfrm>
            <a:custGeom>
              <a:avLst/>
              <a:gdLst>
                <a:gd name="T0" fmla="*/ 0 w 10"/>
                <a:gd name="T1" fmla="*/ 12 h 12"/>
                <a:gd name="T2" fmla="*/ 0 w 10"/>
                <a:gd name="T3" fmla="*/ 6 h 12"/>
                <a:gd name="T4" fmla="*/ 0 w 10"/>
                <a:gd name="T5" fmla="*/ 6 h 12"/>
                <a:gd name="T6" fmla="*/ 0 w 10"/>
                <a:gd name="T7" fmla="*/ 0 h 12"/>
                <a:gd name="T8" fmla="*/ 10 w 10"/>
                <a:gd name="T9" fmla="*/ 0 h 12"/>
                <a:gd name="T10" fmla="*/ 0 w 10"/>
                <a:gd name="T11" fmla="*/ 12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2"/>
                <a:gd name="T20" fmla="*/ 10 w 10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25">
              <a:extLst>
                <a:ext uri="{FF2B5EF4-FFF2-40B4-BE49-F238E27FC236}">
                  <a16:creationId xmlns:a16="http://schemas.microsoft.com/office/drawing/2014/main" id="{379E1431-C035-4332-8D32-4E55750ED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" y="3559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10 w 10"/>
                <a:gd name="T3" fmla="*/ 0 h 5"/>
                <a:gd name="T4" fmla="*/ 10 w 10"/>
                <a:gd name="T5" fmla="*/ 5 h 5"/>
                <a:gd name="T6" fmla="*/ 0 w 10"/>
                <a:gd name="T7" fmla="*/ 5 h 5"/>
                <a:gd name="T8" fmla="*/ 0 w 10"/>
                <a:gd name="T9" fmla="*/ 5 h 5"/>
                <a:gd name="T10" fmla="*/ 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26">
              <a:extLst>
                <a:ext uri="{FF2B5EF4-FFF2-40B4-BE49-F238E27FC236}">
                  <a16:creationId xmlns:a16="http://schemas.microsoft.com/office/drawing/2014/main" id="{CC4978B5-CFCD-451B-BA1F-030E4A332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3519"/>
              <a:ext cx="129" cy="45"/>
            </a:xfrm>
            <a:custGeom>
              <a:avLst/>
              <a:gdLst>
                <a:gd name="T0" fmla="*/ 10 w 129"/>
                <a:gd name="T1" fmla="*/ 0 h 45"/>
                <a:gd name="T2" fmla="*/ 10 w 129"/>
                <a:gd name="T3" fmla="*/ 0 h 45"/>
                <a:gd name="T4" fmla="*/ 20 w 129"/>
                <a:gd name="T5" fmla="*/ 6 h 45"/>
                <a:gd name="T6" fmla="*/ 20 w 129"/>
                <a:gd name="T7" fmla="*/ 6 h 45"/>
                <a:gd name="T8" fmla="*/ 30 w 129"/>
                <a:gd name="T9" fmla="*/ 6 h 45"/>
                <a:gd name="T10" fmla="*/ 40 w 129"/>
                <a:gd name="T11" fmla="*/ 11 h 45"/>
                <a:gd name="T12" fmla="*/ 49 w 129"/>
                <a:gd name="T13" fmla="*/ 11 h 45"/>
                <a:gd name="T14" fmla="*/ 59 w 129"/>
                <a:gd name="T15" fmla="*/ 11 h 45"/>
                <a:gd name="T16" fmla="*/ 59 w 129"/>
                <a:gd name="T17" fmla="*/ 17 h 45"/>
                <a:gd name="T18" fmla="*/ 69 w 129"/>
                <a:gd name="T19" fmla="*/ 17 h 45"/>
                <a:gd name="T20" fmla="*/ 79 w 129"/>
                <a:gd name="T21" fmla="*/ 17 h 45"/>
                <a:gd name="T22" fmla="*/ 89 w 129"/>
                <a:gd name="T23" fmla="*/ 23 h 45"/>
                <a:gd name="T24" fmla="*/ 99 w 129"/>
                <a:gd name="T25" fmla="*/ 23 h 45"/>
                <a:gd name="T26" fmla="*/ 109 w 129"/>
                <a:gd name="T27" fmla="*/ 28 h 45"/>
                <a:gd name="T28" fmla="*/ 119 w 129"/>
                <a:gd name="T29" fmla="*/ 28 h 45"/>
                <a:gd name="T30" fmla="*/ 119 w 129"/>
                <a:gd name="T31" fmla="*/ 34 h 45"/>
                <a:gd name="T32" fmla="*/ 129 w 129"/>
                <a:gd name="T33" fmla="*/ 40 h 45"/>
                <a:gd name="T34" fmla="*/ 129 w 129"/>
                <a:gd name="T35" fmla="*/ 45 h 45"/>
                <a:gd name="T36" fmla="*/ 119 w 129"/>
                <a:gd name="T37" fmla="*/ 40 h 45"/>
                <a:gd name="T38" fmla="*/ 109 w 129"/>
                <a:gd name="T39" fmla="*/ 40 h 45"/>
                <a:gd name="T40" fmla="*/ 109 w 129"/>
                <a:gd name="T41" fmla="*/ 34 h 45"/>
                <a:gd name="T42" fmla="*/ 99 w 129"/>
                <a:gd name="T43" fmla="*/ 28 h 45"/>
                <a:gd name="T44" fmla="*/ 89 w 129"/>
                <a:gd name="T45" fmla="*/ 28 h 45"/>
                <a:gd name="T46" fmla="*/ 79 w 129"/>
                <a:gd name="T47" fmla="*/ 28 h 45"/>
                <a:gd name="T48" fmla="*/ 69 w 129"/>
                <a:gd name="T49" fmla="*/ 23 h 45"/>
                <a:gd name="T50" fmla="*/ 59 w 129"/>
                <a:gd name="T51" fmla="*/ 23 h 45"/>
                <a:gd name="T52" fmla="*/ 49 w 129"/>
                <a:gd name="T53" fmla="*/ 23 h 45"/>
                <a:gd name="T54" fmla="*/ 49 w 129"/>
                <a:gd name="T55" fmla="*/ 17 h 45"/>
                <a:gd name="T56" fmla="*/ 40 w 129"/>
                <a:gd name="T57" fmla="*/ 17 h 45"/>
                <a:gd name="T58" fmla="*/ 30 w 129"/>
                <a:gd name="T59" fmla="*/ 17 h 45"/>
                <a:gd name="T60" fmla="*/ 20 w 129"/>
                <a:gd name="T61" fmla="*/ 11 h 45"/>
                <a:gd name="T62" fmla="*/ 10 w 129"/>
                <a:gd name="T63" fmla="*/ 11 h 45"/>
                <a:gd name="T64" fmla="*/ 10 w 129"/>
                <a:gd name="T65" fmla="*/ 6 h 45"/>
                <a:gd name="T66" fmla="*/ 0 w 129"/>
                <a:gd name="T67" fmla="*/ 6 h 45"/>
                <a:gd name="T68" fmla="*/ 10 w 129"/>
                <a:gd name="T69" fmla="*/ 0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9"/>
                <a:gd name="T106" fmla="*/ 0 h 45"/>
                <a:gd name="T107" fmla="*/ 129 w 129"/>
                <a:gd name="T108" fmla="*/ 45 h 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9" h="45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1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69" y="17"/>
                  </a:lnTo>
                  <a:lnTo>
                    <a:pt x="79" y="17"/>
                  </a:lnTo>
                  <a:lnTo>
                    <a:pt x="89" y="23"/>
                  </a:lnTo>
                  <a:lnTo>
                    <a:pt x="99" y="23"/>
                  </a:lnTo>
                  <a:lnTo>
                    <a:pt x="109" y="28"/>
                  </a:lnTo>
                  <a:lnTo>
                    <a:pt x="119" y="28"/>
                  </a:lnTo>
                  <a:lnTo>
                    <a:pt x="119" y="34"/>
                  </a:lnTo>
                  <a:lnTo>
                    <a:pt x="129" y="40"/>
                  </a:lnTo>
                  <a:lnTo>
                    <a:pt x="129" y="45"/>
                  </a:lnTo>
                  <a:lnTo>
                    <a:pt x="119" y="40"/>
                  </a:lnTo>
                  <a:lnTo>
                    <a:pt x="109" y="40"/>
                  </a:lnTo>
                  <a:lnTo>
                    <a:pt x="109" y="34"/>
                  </a:lnTo>
                  <a:lnTo>
                    <a:pt x="99" y="28"/>
                  </a:lnTo>
                  <a:lnTo>
                    <a:pt x="89" y="28"/>
                  </a:lnTo>
                  <a:lnTo>
                    <a:pt x="79" y="28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27">
              <a:extLst>
                <a:ext uri="{FF2B5EF4-FFF2-40B4-BE49-F238E27FC236}">
                  <a16:creationId xmlns:a16="http://schemas.microsoft.com/office/drawing/2014/main" id="{17DA70E3-BAF5-4451-987E-D0D7A0D09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351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28">
              <a:extLst>
                <a:ext uri="{FF2B5EF4-FFF2-40B4-BE49-F238E27FC236}">
                  <a16:creationId xmlns:a16="http://schemas.microsoft.com/office/drawing/2014/main" id="{03B65C97-AD0A-477A-92DA-D41595474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3609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29">
              <a:extLst>
                <a:ext uri="{FF2B5EF4-FFF2-40B4-BE49-F238E27FC236}">
                  <a16:creationId xmlns:a16="http://schemas.microsoft.com/office/drawing/2014/main" id="{868AE163-B177-40D5-8CF4-27F499D48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3559"/>
              <a:ext cx="119" cy="56"/>
            </a:xfrm>
            <a:custGeom>
              <a:avLst/>
              <a:gdLst>
                <a:gd name="T0" fmla="*/ 0 w 119"/>
                <a:gd name="T1" fmla="*/ 0 h 56"/>
                <a:gd name="T2" fmla="*/ 10 w 119"/>
                <a:gd name="T3" fmla="*/ 0 h 56"/>
                <a:gd name="T4" fmla="*/ 10 w 119"/>
                <a:gd name="T5" fmla="*/ 5 h 56"/>
                <a:gd name="T6" fmla="*/ 20 w 119"/>
                <a:gd name="T7" fmla="*/ 5 h 56"/>
                <a:gd name="T8" fmla="*/ 30 w 119"/>
                <a:gd name="T9" fmla="*/ 11 h 56"/>
                <a:gd name="T10" fmla="*/ 30 w 119"/>
                <a:gd name="T11" fmla="*/ 11 h 56"/>
                <a:gd name="T12" fmla="*/ 40 w 119"/>
                <a:gd name="T13" fmla="*/ 11 h 56"/>
                <a:gd name="T14" fmla="*/ 50 w 119"/>
                <a:gd name="T15" fmla="*/ 17 h 56"/>
                <a:gd name="T16" fmla="*/ 60 w 119"/>
                <a:gd name="T17" fmla="*/ 17 h 56"/>
                <a:gd name="T18" fmla="*/ 70 w 119"/>
                <a:gd name="T19" fmla="*/ 22 h 56"/>
                <a:gd name="T20" fmla="*/ 70 w 119"/>
                <a:gd name="T21" fmla="*/ 22 h 56"/>
                <a:gd name="T22" fmla="*/ 79 w 119"/>
                <a:gd name="T23" fmla="*/ 28 h 56"/>
                <a:gd name="T24" fmla="*/ 89 w 119"/>
                <a:gd name="T25" fmla="*/ 28 h 56"/>
                <a:gd name="T26" fmla="*/ 99 w 119"/>
                <a:gd name="T27" fmla="*/ 33 h 56"/>
                <a:gd name="T28" fmla="*/ 109 w 119"/>
                <a:gd name="T29" fmla="*/ 39 h 56"/>
                <a:gd name="T30" fmla="*/ 109 w 119"/>
                <a:gd name="T31" fmla="*/ 45 h 56"/>
                <a:gd name="T32" fmla="*/ 119 w 119"/>
                <a:gd name="T33" fmla="*/ 50 h 56"/>
                <a:gd name="T34" fmla="*/ 119 w 119"/>
                <a:gd name="T35" fmla="*/ 56 h 56"/>
                <a:gd name="T36" fmla="*/ 109 w 119"/>
                <a:gd name="T37" fmla="*/ 50 h 56"/>
                <a:gd name="T38" fmla="*/ 99 w 119"/>
                <a:gd name="T39" fmla="*/ 45 h 56"/>
                <a:gd name="T40" fmla="*/ 89 w 119"/>
                <a:gd name="T41" fmla="*/ 39 h 56"/>
                <a:gd name="T42" fmla="*/ 89 w 119"/>
                <a:gd name="T43" fmla="*/ 33 h 56"/>
                <a:gd name="T44" fmla="*/ 79 w 119"/>
                <a:gd name="T45" fmla="*/ 33 h 56"/>
                <a:gd name="T46" fmla="*/ 70 w 119"/>
                <a:gd name="T47" fmla="*/ 28 h 56"/>
                <a:gd name="T48" fmla="*/ 60 w 119"/>
                <a:gd name="T49" fmla="*/ 28 h 56"/>
                <a:gd name="T50" fmla="*/ 60 w 119"/>
                <a:gd name="T51" fmla="*/ 22 h 56"/>
                <a:gd name="T52" fmla="*/ 50 w 119"/>
                <a:gd name="T53" fmla="*/ 22 h 56"/>
                <a:gd name="T54" fmla="*/ 40 w 119"/>
                <a:gd name="T55" fmla="*/ 22 h 56"/>
                <a:gd name="T56" fmla="*/ 30 w 119"/>
                <a:gd name="T57" fmla="*/ 17 h 56"/>
                <a:gd name="T58" fmla="*/ 20 w 119"/>
                <a:gd name="T59" fmla="*/ 17 h 56"/>
                <a:gd name="T60" fmla="*/ 20 w 119"/>
                <a:gd name="T61" fmla="*/ 11 h 56"/>
                <a:gd name="T62" fmla="*/ 10 w 119"/>
                <a:gd name="T63" fmla="*/ 11 h 56"/>
                <a:gd name="T64" fmla="*/ 0 w 119"/>
                <a:gd name="T65" fmla="*/ 5 h 56"/>
                <a:gd name="T66" fmla="*/ 0 w 119"/>
                <a:gd name="T67" fmla="*/ 5 h 56"/>
                <a:gd name="T68" fmla="*/ 0 w 119"/>
                <a:gd name="T69" fmla="*/ 0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56"/>
                <a:gd name="T107" fmla="*/ 119 w 119"/>
                <a:gd name="T108" fmla="*/ 56 h 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56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17"/>
                  </a:lnTo>
                  <a:lnTo>
                    <a:pt x="70" y="22"/>
                  </a:lnTo>
                  <a:lnTo>
                    <a:pt x="79" y="28"/>
                  </a:lnTo>
                  <a:lnTo>
                    <a:pt x="89" y="28"/>
                  </a:lnTo>
                  <a:lnTo>
                    <a:pt x="99" y="33"/>
                  </a:lnTo>
                  <a:lnTo>
                    <a:pt x="109" y="39"/>
                  </a:lnTo>
                  <a:lnTo>
                    <a:pt x="109" y="45"/>
                  </a:lnTo>
                  <a:lnTo>
                    <a:pt x="119" y="50"/>
                  </a:lnTo>
                  <a:lnTo>
                    <a:pt x="119" y="56"/>
                  </a:lnTo>
                  <a:lnTo>
                    <a:pt x="109" y="50"/>
                  </a:lnTo>
                  <a:lnTo>
                    <a:pt x="99" y="45"/>
                  </a:lnTo>
                  <a:lnTo>
                    <a:pt x="89" y="39"/>
                  </a:lnTo>
                  <a:lnTo>
                    <a:pt x="89" y="33"/>
                  </a:lnTo>
                  <a:lnTo>
                    <a:pt x="79" y="33"/>
                  </a:lnTo>
                  <a:lnTo>
                    <a:pt x="70" y="28"/>
                  </a:lnTo>
                  <a:lnTo>
                    <a:pt x="60" y="28"/>
                  </a:lnTo>
                  <a:lnTo>
                    <a:pt x="60" y="22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30" y="17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30">
              <a:extLst>
                <a:ext uri="{FF2B5EF4-FFF2-40B4-BE49-F238E27FC236}">
                  <a16:creationId xmlns:a16="http://schemas.microsoft.com/office/drawing/2014/main" id="{ABC35433-BB45-4F51-B5F6-72A778982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3559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0 w 10"/>
                <a:gd name="T3" fmla="*/ 0 h 5"/>
                <a:gd name="T4" fmla="*/ 10 w 10"/>
                <a:gd name="T5" fmla="*/ 0 h 5"/>
                <a:gd name="T6" fmla="*/ 10 w 10"/>
                <a:gd name="T7" fmla="*/ 0 h 5"/>
                <a:gd name="T8" fmla="*/ 1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31">
              <a:extLst>
                <a:ext uri="{FF2B5EF4-FFF2-40B4-BE49-F238E27FC236}">
                  <a16:creationId xmlns:a16="http://schemas.microsoft.com/office/drawing/2014/main" id="{1EC3B1C1-808C-4E42-97A7-01D5BD032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3649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10 w 10"/>
                <a:gd name="T3" fmla="*/ 6 h 6"/>
                <a:gd name="T4" fmla="*/ 0 w 10"/>
                <a:gd name="T5" fmla="*/ 6 h 6"/>
                <a:gd name="T6" fmla="*/ 0 w 10"/>
                <a:gd name="T7" fmla="*/ 6 h 6"/>
                <a:gd name="T8" fmla="*/ 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32">
              <a:extLst>
                <a:ext uri="{FF2B5EF4-FFF2-40B4-BE49-F238E27FC236}">
                  <a16:creationId xmlns:a16="http://schemas.microsoft.com/office/drawing/2014/main" id="{B5AB3D3E-84E1-4B9C-BEB1-E1B84E69C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" y="3592"/>
              <a:ext cx="118" cy="63"/>
            </a:xfrm>
            <a:custGeom>
              <a:avLst/>
              <a:gdLst>
                <a:gd name="T0" fmla="*/ 0 w 118"/>
                <a:gd name="T1" fmla="*/ 0 h 63"/>
                <a:gd name="T2" fmla="*/ 10 w 118"/>
                <a:gd name="T3" fmla="*/ 6 h 63"/>
                <a:gd name="T4" fmla="*/ 20 w 118"/>
                <a:gd name="T5" fmla="*/ 6 h 63"/>
                <a:gd name="T6" fmla="*/ 20 w 118"/>
                <a:gd name="T7" fmla="*/ 12 h 63"/>
                <a:gd name="T8" fmla="*/ 29 w 118"/>
                <a:gd name="T9" fmla="*/ 12 h 63"/>
                <a:gd name="T10" fmla="*/ 39 w 118"/>
                <a:gd name="T11" fmla="*/ 17 h 63"/>
                <a:gd name="T12" fmla="*/ 39 w 118"/>
                <a:gd name="T13" fmla="*/ 17 h 63"/>
                <a:gd name="T14" fmla="*/ 49 w 118"/>
                <a:gd name="T15" fmla="*/ 23 h 63"/>
                <a:gd name="T16" fmla="*/ 59 w 118"/>
                <a:gd name="T17" fmla="*/ 23 h 63"/>
                <a:gd name="T18" fmla="*/ 69 w 118"/>
                <a:gd name="T19" fmla="*/ 29 h 63"/>
                <a:gd name="T20" fmla="*/ 79 w 118"/>
                <a:gd name="T21" fmla="*/ 29 h 63"/>
                <a:gd name="T22" fmla="*/ 89 w 118"/>
                <a:gd name="T23" fmla="*/ 34 h 63"/>
                <a:gd name="T24" fmla="*/ 89 w 118"/>
                <a:gd name="T25" fmla="*/ 40 h 63"/>
                <a:gd name="T26" fmla="*/ 99 w 118"/>
                <a:gd name="T27" fmla="*/ 40 h 63"/>
                <a:gd name="T28" fmla="*/ 109 w 118"/>
                <a:gd name="T29" fmla="*/ 46 h 63"/>
                <a:gd name="T30" fmla="*/ 118 w 118"/>
                <a:gd name="T31" fmla="*/ 51 h 63"/>
                <a:gd name="T32" fmla="*/ 118 w 118"/>
                <a:gd name="T33" fmla="*/ 57 h 63"/>
                <a:gd name="T34" fmla="*/ 118 w 118"/>
                <a:gd name="T35" fmla="*/ 63 h 63"/>
                <a:gd name="T36" fmla="*/ 109 w 118"/>
                <a:gd name="T37" fmla="*/ 57 h 63"/>
                <a:gd name="T38" fmla="*/ 109 w 118"/>
                <a:gd name="T39" fmla="*/ 51 h 63"/>
                <a:gd name="T40" fmla="*/ 99 w 118"/>
                <a:gd name="T41" fmla="*/ 46 h 63"/>
                <a:gd name="T42" fmla="*/ 89 w 118"/>
                <a:gd name="T43" fmla="*/ 46 h 63"/>
                <a:gd name="T44" fmla="*/ 79 w 118"/>
                <a:gd name="T45" fmla="*/ 40 h 63"/>
                <a:gd name="T46" fmla="*/ 69 w 118"/>
                <a:gd name="T47" fmla="*/ 34 h 63"/>
                <a:gd name="T48" fmla="*/ 69 w 118"/>
                <a:gd name="T49" fmla="*/ 34 h 63"/>
                <a:gd name="T50" fmla="*/ 59 w 118"/>
                <a:gd name="T51" fmla="*/ 29 h 63"/>
                <a:gd name="T52" fmla="*/ 49 w 118"/>
                <a:gd name="T53" fmla="*/ 29 h 63"/>
                <a:gd name="T54" fmla="*/ 39 w 118"/>
                <a:gd name="T55" fmla="*/ 23 h 63"/>
                <a:gd name="T56" fmla="*/ 29 w 118"/>
                <a:gd name="T57" fmla="*/ 23 h 63"/>
                <a:gd name="T58" fmla="*/ 29 w 118"/>
                <a:gd name="T59" fmla="*/ 17 h 63"/>
                <a:gd name="T60" fmla="*/ 20 w 118"/>
                <a:gd name="T61" fmla="*/ 17 h 63"/>
                <a:gd name="T62" fmla="*/ 10 w 118"/>
                <a:gd name="T63" fmla="*/ 12 h 63"/>
                <a:gd name="T64" fmla="*/ 10 w 118"/>
                <a:gd name="T65" fmla="*/ 12 h 63"/>
                <a:gd name="T66" fmla="*/ 0 w 118"/>
                <a:gd name="T67" fmla="*/ 6 h 63"/>
                <a:gd name="T68" fmla="*/ 0 w 118"/>
                <a:gd name="T69" fmla="*/ 0 h 6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8"/>
                <a:gd name="T106" fmla="*/ 0 h 63"/>
                <a:gd name="T107" fmla="*/ 118 w 118"/>
                <a:gd name="T108" fmla="*/ 63 h 6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8" h="63">
                  <a:moveTo>
                    <a:pt x="0" y="0"/>
                  </a:moveTo>
                  <a:lnTo>
                    <a:pt x="10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9" y="12"/>
                  </a:lnTo>
                  <a:lnTo>
                    <a:pt x="39" y="17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69" y="29"/>
                  </a:lnTo>
                  <a:lnTo>
                    <a:pt x="79" y="29"/>
                  </a:lnTo>
                  <a:lnTo>
                    <a:pt x="89" y="34"/>
                  </a:lnTo>
                  <a:lnTo>
                    <a:pt x="89" y="40"/>
                  </a:lnTo>
                  <a:lnTo>
                    <a:pt x="99" y="40"/>
                  </a:lnTo>
                  <a:lnTo>
                    <a:pt x="109" y="46"/>
                  </a:lnTo>
                  <a:lnTo>
                    <a:pt x="118" y="51"/>
                  </a:lnTo>
                  <a:lnTo>
                    <a:pt x="118" y="57"/>
                  </a:lnTo>
                  <a:lnTo>
                    <a:pt x="118" y="63"/>
                  </a:lnTo>
                  <a:lnTo>
                    <a:pt x="109" y="57"/>
                  </a:lnTo>
                  <a:lnTo>
                    <a:pt x="109" y="51"/>
                  </a:lnTo>
                  <a:lnTo>
                    <a:pt x="99" y="46"/>
                  </a:lnTo>
                  <a:lnTo>
                    <a:pt x="89" y="46"/>
                  </a:lnTo>
                  <a:lnTo>
                    <a:pt x="79" y="40"/>
                  </a:lnTo>
                  <a:lnTo>
                    <a:pt x="69" y="34"/>
                  </a:lnTo>
                  <a:lnTo>
                    <a:pt x="59" y="29"/>
                  </a:lnTo>
                  <a:lnTo>
                    <a:pt x="49" y="29"/>
                  </a:lnTo>
                  <a:lnTo>
                    <a:pt x="39" y="23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0" y="17"/>
                  </a:lnTo>
                  <a:lnTo>
                    <a:pt x="1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33">
              <a:extLst>
                <a:ext uri="{FF2B5EF4-FFF2-40B4-BE49-F238E27FC236}">
                  <a16:creationId xmlns:a16="http://schemas.microsoft.com/office/drawing/2014/main" id="{D45006DE-86A8-426D-A58E-69C3A7889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" y="359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34">
              <a:extLst>
                <a:ext uri="{FF2B5EF4-FFF2-40B4-BE49-F238E27FC236}">
                  <a16:creationId xmlns:a16="http://schemas.microsoft.com/office/drawing/2014/main" id="{6ECBAB49-633D-40F7-8FE1-986370000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" y="3705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35">
              <a:extLst>
                <a:ext uri="{FF2B5EF4-FFF2-40B4-BE49-F238E27FC236}">
                  <a16:creationId xmlns:a16="http://schemas.microsoft.com/office/drawing/2014/main" id="{421AC222-0706-405C-961F-A354A5D3B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3638"/>
              <a:ext cx="119" cy="73"/>
            </a:xfrm>
            <a:custGeom>
              <a:avLst/>
              <a:gdLst>
                <a:gd name="T0" fmla="*/ 0 w 119"/>
                <a:gd name="T1" fmla="*/ 0 h 73"/>
                <a:gd name="T2" fmla="*/ 10 w 119"/>
                <a:gd name="T3" fmla="*/ 5 h 73"/>
                <a:gd name="T4" fmla="*/ 10 w 119"/>
                <a:gd name="T5" fmla="*/ 5 h 73"/>
                <a:gd name="T6" fmla="*/ 20 w 119"/>
                <a:gd name="T7" fmla="*/ 11 h 73"/>
                <a:gd name="T8" fmla="*/ 30 w 119"/>
                <a:gd name="T9" fmla="*/ 11 h 73"/>
                <a:gd name="T10" fmla="*/ 30 w 119"/>
                <a:gd name="T11" fmla="*/ 17 h 73"/>
                <a:gd name="T12" fmla="*/ 40 w 119"/>
                <a:gd name="T13" fmla="*/ 22 h 73"/>
                <a:gd name="T14" fmla="*/ 50 w 119"/>
                <a:gd name="T15" fmla="*/ 22 h 73"/>
                <a:gd name="T16" fmla="*/ 59 w 119"/>
                <a:gd name="T17" fmla="*/ 28 h 73"/>
                <a:gd name="T18" fmla="*/ 69 w 119"/>
                <a:gd name="T19" fmla="*/ 33 h 73"/>
                <a:gd name="T20" fmla="*/ 69 w 119"/>
                <a:gd name="T21" fmla="*/ 33 h 73"/>
                <a:gd name="T22" fmla="*/ 79 w 119"/>
                <a:gd name="T23" fmla="*/ 39 h 73"/>
                <a:gd name="T24" fmla="*/ 89 w 119"/>
                <a:gd name="T25" fmla="*/ 45 h 73"/>
                <a:gd name="T26" fmla="*/ 99 w 119"/>
                <a:gd name="T27" fmla="*/ 50 h 73"/>
                <a:gd name="T28" fmla="*/ 109 w 119"/>
                <a:gd name="T29" fmla="*/ 56 h 73"/>
                <a:gd name="T30" fmla="*/ 109 w 119"/>
                <a:gd name="T31" fmla="*/ 62 h 73"/>
                <a:gd name="T32" fmla="*/ 119 w 119"/>
                <a:gd name="T33" fmla="*/ 67 h 73"/>
                <a:gd name="T34" fmla="*/ 109 w 119"/>
                <a:gd name="T35" fmla="*/ 73 h 73"/>
                <a:gd name="T36" fmla="*/ 109 w 119"/>
                <a:gd name="T37" fmla="*/ 67 h 73"/>
                <a:gd name="T38" fmla="*/ 99 w 119"/>
                <a:gd name="T39" fmla="*/ 62 h 73"/>
                <a:gd name="T40" fmla="*/ 89 w 119"/>
                <a:gd name="T41" fmla="*/ 56 h 73"/>
                <a:gd name="T42" fmla="*/ 89 w 119"/>
                <a:gd name="T43" fmla="*/ 50 h 73"/>
                <a:gd name="T44" fmla="*/ 79 w 119"/>
                <a:gd name="T45" fmla="*/ 45 h 73"/>
                <a:gd name="T46" fmla="*/ 69 w 119"/>
                <a:gd name="T47" fmla="*/ 39 h 73"/>
                <a:gd name="T48" fmla="*/ 59 w 119"/>
                <a:gd name="T49" fmla="*/ 39 h 73"/>
                <a:gd name="T50" fmla="*/ 50 w 119"/>
                <a:gd name="T51" fmla="*/ 33 h 73"/>
                <a:gd name="T52" fmla="*/ 50 w 119"/>
                <a:gd name="T53" fmla="*/ 28 h 73"/>
                <a:gd name="T54" fmla="*/ 40 w 119"/>
                <a:gd name="T55" fmla="*/ 28 h 73"/>
                <a:gd name="T56" fmla="*/ 30 w 119"/>
                <a:gd name="T57" fmla="*/ 22 h 73"/>
                <a:gd name="T58" fmla="*/ 20 w 119"/>
                <a:gd name="T59" fmla="*/ 17 h 73"/>
                <a:gd name="T60" fmla="*/ 20 w 119"/>
                <a:gd name="T61" fmla="*/ 17 h 73"/>
                <a:gd name="T62" fmla="*/ 10 w 119"/>
                <a:gd name="T63" fmla="*/ 11 h 73"/>
                <a:gd name="T64" fmla="*/ 0 w 119"/>
                <a:gd name="T65" fmla="*/ 11 h 73"/>
                <a:gd name="T66" fmla="*/ 0 w 119"/>
                <a:gd name="T67" fmla="*/ 5 h 73"/>
                <a:gd name="T68" fmla="*/ 0 w 119"/>
                <a:gd name="T69" fmla="*/ 0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73"/>
                <a:gd name="T107" fmla="*/ 119 w 119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73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40" y="22"/>
                  </a:lnTo>
                  <a:lnTo>
                    <a:pt x="50" y="22"/>
                  </a:lnTo>
                  <a:lnTo>
                    <a:pt x="59" y="28"/>
                  </a:lnTo>
                  <a:lnTo>
                    <a:pt x="69" y="33"/>
                  </a:lnTo>
                  <a:lnTo>
                    <a:pt x="79" y="39"/>
                  </a:lnTo>
                  <a:lnTo>
                    <a:pt x="89" y="45"/>
                  </a:lnTo>
                  <a:lnTo>
                    <a:pt x="99" y="50"/>
                  </a:lnTo>
                  <a:lnTo>
                    <a:pt x="109" y="56"/>
                  </a:lnTo>
                  <a:lnTo>
                    <a:pt x="109" y="62"/>
                  </a:lnTo>
                  <a:lnTo>
                    <a:pt x="119" y="67"/>
                  </a:lnTo>
                  <a:lnTo>
                    <a:pt x="109" y="73"/>
                  </a:lnTo>
                  <a:lnTo>
                    <a:pt x="109" y="67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89" y="50"/>
                  </a:lnTo>
                  <a:lnTo>
                    <a:pt x="79" y="45"/>
                  </a:lnTo>
                  <a:lnTo>
                    <a:pt x="69" y="39"/>
                  </a:lnTo>
                  <a:lnTo>
                    <a:pt x="59" y="39"/>
                  </a:lnTo>
                  <a:lnTo>
                    <a:pt x="50" y="33"/>
                  </a:lnTo>
                  <a:lnTo>
                    <a:pt x="50" y="28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36">
              <a:extLst>
                <a:ext uri="{FF2B5EF4-FFF2-40B4-BE49-F238E27FC236}">
                  <a16:creationId xmlns:a16="http://schemas.microsoft.com/office/drawing/2014/main" id="{4397C1A5-9165-4C00-864E-44513E46F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3638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37">
              <a:extLst>
                <a:ext uri="{FF2B5EF4-FFF2-40B4-BE49-F238E27FC236}">
                  <a16:creationId xmlns:a16="http://schemas.microsoft.com/office/drawing/2014/main" id="{B743EED9-8675-447C-B595-972217F01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" y="3807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10 w 10"/>
                <a:gd name="T5" fmla="*/ 5 h 5"/>
                <a:gd name="T6" fmla="*/ 1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38">
              <a:extLst>
                <a:ext uri="{FF2B5EF4-FFF2-40B4-BE49-F238E27FC236}">
                  <a16:creationId xmlns:a16="http://schemas.microsoft.com/office/drawing/2014/main" id="{C25CB72F-C0A1-4094-BD7D-57E556E92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" y="3711"/>
              <a:ext cx="99" cy="101"/>
            </a:xfrm>
            <a:custGeom>
              <a:avLst/>
              <a:gdLst>
                <a:gd name="T0" fmla="*/ 0 w 99"/>
                <a:gd name="T1" fmla="*/ 0 h 101"/>
                <a:gd name="T2" fmla="*/ 10 w 99"/>
                <a:gd name="T3" fmla="*/ 6 h 101"/>
                <a:gd name="T4" fmla="*/ 30 w 99"/>
                <a:gd name="T5" fmla="*/ 11 h 101"/>
                <a:gd name="T6" fmla="*/ 40 w 99"/>
                <a:gd name="T7" fmla="*/ 17 h 101"/>
                <a:gd name="T8" fmla="*/ 50 w 99"/>
                <a:gd name="T9" fmla="*/ 22 h 101"/>
                <a:gd name="T10" fmla="*/ 50 w 99"/>
                <a:gd name="T11" fmla="*/ 28 h 101"/>
                <a:gd name="T12" fmla="*/ 60 w 99"/>
                <a:gd name="T13" fmla="*/ 39 h 101"/>
                <a:gd name="T14" fmla="*/ 70 w 99"/>
                <a:gd name="T15" fmla="*/ 45 h 101"/>
                <a:gd name="T16" fmla="*/ 70 w 99"/>
                <a:gd name="T17" fmla="*/ 51 h 101"/>
                <a:gd name="T18" fmla="*/ 70 w 99"/>
                <a:gd name="T19" fmla="*/ 56 h 101"/>
                <a:gd name="T20" fmla="*/ 80 w 99"/>
                <a:gd name="T21" fmla="*/ 68 h 101"/>
                <a:gd name="T22" fmla="*/ 80 w 99"/>
                <a:gd name="T23" fmla="*/ 73 h 101"/>
                <a:gd name="T24" fmla="*/ 80 w 99"/>
                <a:gd name="T25" fmla="*/ 79 h 101"/>
                <a:gd name="T26" fmla="*/ 89 w 99"/>
                <a:gd name="T27" fmla="*/ 85 h 101"/>
                <a:gd name="T28" fmla="*/ 89 w 99"/>
                <a:gd name="T29" fmla="*/ 90 h 101"/>
                <a:gd name="T30" fmla="*/ 89 w 99"/>
                <a:gd name="T31" fmla="*/ 90 h 101"/>
                <a:gd name="T32" fmla="*/ 99 w 99"/>
                <a:gd name="T33" fmla="*/ 96 h 101"/>
                <a:gd name="T34" fmla="*/ 89 w 99"/>
                <a:gd name="T35" fmla="*/ 101 h 101"/>
                <a:gd name="T36" fmla="*/ 89 w 99"/>
                <a:gd name="T37" fmla="*/ 96 h 101"/>
                <a:gd name="T38" fmla="*/ 80 w 99"/>
                <a:gd name="T39" fmla="*/ 90 h 101"/>
                <a:gd name="T40" fmla="*/ 80 w 99"/>
                <a:gd name="T41" fmla="*/ 90 h 101"/>
                <a:gd name="T42" fmla="*/ 80 w 99"/>
                <a:gd name="T43" fmla="*/ 85 h 101"/>
                <a:gd name="T44" fmla="*/ 70 w 99"/>
                <a:gd name="T45" fmla="*/ 73 h 101"/>
                <a:gd name="T46" fmla="*/ 70 w 99"/>
                <a:gd name="T47" fmla="*/ 68 h 101"/>
                <a:gd name="T48" fmla="*/ 70 w 99"/>
                <a:gd name="T49" fmla="*/ 62 h 101"/>
                <a:gd name="T50" fmla="*/ 60 w 99"/>
                <a:gd name="T51" fmla="*/ 56 h 101"/>
                <a:gd name="T52" fmla="*/ 60 w 99"/>
                <a:gd name="T53" fmla="*/ 51 h 101"/>
                <a:gd name="T54" fmla="*/ 50 w 99"/>
                <a:gd name="T55" fmla="*/ 39 h 101"/>
                <a:gd name="T56" fmla="*/ 50 w 99"/>
                <a:gd name="T57" fmla="*/ 34 h 101"/>
                <a:gd name="T58" fmla="*/ 40 w 99"/>
                <a:gd name="T59" fmla="*/ 28 h 101"/>
                <a:gd name="T60" fmla="*/ 30 w 99"/>
                <a:gd name="T61" fmla="*/ 22 h 101"/>
                <a:gd name="T62" fmla="*/ 20 w 99"/>
                <a:gd name="T63" fmla="*/ 17 h 101"/>
                <a:gd name="T64" fmla="*/ 10 w 99"/>
                <a:gd name="T65" fmla="*/ 11 h 101"/>
                <a:gd name="T66" fmla="*/ 0 w 99"/>
                <a:gd name="T67" fmla="*/ 6 h 101"/>
                <a:gd name="T68" fmla="*/ 0 w 99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101"/>
                <a:gd name="T107" fmla="*/ 99 w 99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101">
                  <a:moveTo>
                    <a:pt x="0" y="0"/>
                  </a:moveTo>
                  <a:lnTo>
                    <a:pt x="10" y="6"/>
                  </a:lnTo>
                  <a:lnTo>
                    <a:pt x="30" y="11"/>
                  </a:lnTo>
                  <a:lnTo>
                    <a:pt x="40" y="17"/>
                  </a:lnTo>
                  <a:lnTo>
                    <a:pt x="50" y="22"/>
                  </a:lnTo>
                  <a:lnTo>
                    <a:pt x="50" y="28"/>
                  </a:lnTo>
                  <a:lnTo>
                    <a:pt x="60" y="39"/>
                  </a:lnTo>
                  <a:lnTo>
                    <a:pt x="70" y="45"/>
                  </a:lnTo>
                  <a:lnTo>
                    <a:pt x="70" y="51"/>
                  </a:lnTo>
                  <a:lnTo>
                    <a:pt x="70" y="56"/>
                  </a:lnTo>
                  <a:lnTo>
                    <a:pt x="80" y="68"/>
                  </a:lnTo>
                  <a:lnTo>
                    <a:pt x="80" y="73"/>
                  </a:lnTo>
                  <a:lnTo>
                    <a:pt x="80" y="79"/>
                  </a:lnTo>
                  <a:lnTo>
                    <a:pt x="89" y="85"/>
                  </a:lnTo>
                  <a:lnTo>
                    <a:pt x="89" y="90"/>
                  </a:lnTo>
                  <a:lnTo>
                    <a:pt x="99" y="96"/>
                  </a:lnTo>
                  <a:lnTo>
                    <a:pt x="89" y="101"/>
                  </a:lnTo>
                  <a:lnTo>
                    <a:pt x="89" y="96"/>
                  </a:lnTo>
                  <a:lnTo>
                    <a:pt x="80" y="90"/>
                  </a:lnTo>
                  <a:lnTo>
                    <a:pt x="80" y="85"/>
                  </a:lnTo>
                  <a:lnTo>
                    <a:pt x="70" y="73"/>
                  </a:lnTo>
                  <a:lnTo>
                    <a:pt x="70" y="68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39">
              <a:extLst>
                <a:ext uri="{FF2B5EF4-FFF2-40B4-BE49-F238E27FC236}">
                  <a16:creationId xmlns:a16="http://schemas.microsoft.com/office/drawing/2014/main" id="{CE62D160-C631-42F7-9A15-93D2DEB04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3711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40">
              <a:extLst>
                <a:ext uri="{FF2B5EF4-FFF2-40B4-BE49-F238E27FC236}">
                  <a16:creationId xmlns:a16="http://schemas.microsoft.com/office/drawing/2014/main" id="{72D37F6A-DB23-4354-9F89-E08ED8725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" y="3863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41">
              <a:extLst>
                <a:ext uri="{FF2B5EF4-FFF2-40B4-BE49-F238E27FC236}">
                  <a16:creationId xmlns:a16="http://schemas.microsoft.com/office/drawing/2014/main" id="{27B6FEC3-286C-4032-8254-836C6518E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3750"/>
              <a:ext cx="69" cy="113"/>
            </a:xfrm>
            <a:custGeom>
              <a:avLst/>
              <a:gdLst>
                <a:gd name="T0" fmla="*/ 10 w 69"/>
                <a:gd name="T1" fmla="*/ 0 h 113"/>
                <a:gd name="T2" fmla="*/ 10 w 69"/>
                <a:gd name="T3" fmla="*/ 0 h 113"/>
                <a:gd name="T4" fmla="*/ 10 w 69"/>
                <a:gd name="T5" fmla="*/ 6 h 113"/>
                <a:gd name="T6" fmla="*/ 20 w 69"/>
                <a:gd name="T7" fmla="*/ 12 h 113"/>
                <a:gd name="T8" fmla="*/ 20 w 69"/>
                <a:gd name="T9" fmla="*/ 17 h 113"/>
                <a:gd name="T10" fmla="*/ 30 w 69"/>
                <a:gd name="T11" fmla="*/ 29 h 113"/>
                <a:gd name="T12" fmla="*/ 30 w 69"/>
                <a:gd name="T13" fmla="*/ 34 h 113"/>
                <a:gd name="T14" fmla="*/ 40 w 69"/>
                <a:gd name="T15" fmla="*/ 40 h 113"/>
                <a:gd name="T16" fmla="*/ 40 w 69"/>
                <a:gd name="T17" fmla="*/ 51 h 113"/>
                <a:gd name="T18" fmla="*/ 50 w 69"/>
                <a:gd name="T19" fmla="*/ 57 h 113"/>
                <a:gd name="T20" fmla="*/ 50 w 69"/>
                <a:gd name="T21" fmla="*/ 68 h 113"/>
                <a:gd name="T22" fmla="*/ 50 w 69"/>
                <a:gd name="T23" fmla="*/ 74 h 113"/>
                <a:gd name="T24" fmla="*/ 59 w 69"/>
                <a:gd name="T25" fmla="*/ 85 h 113"/>
                <a:gd name="T26" fmla="*/ 59 w 69"/>
                <a:gd name="T27" fmla="*/ 91 h 113"/>
                <a:gd name="T28" fmla="*/ 69 w 69"/>
                <a:gd name="T29" fmla="*/ 96 h 113"/>
                <a:gd name="T30" fmla="*/ 69 w 69"/>
                <a:gd name="T31" fmla="*/ 108 h 113"/>
                <a:gd name="T32" fmla="*/ 69 w 69"/>
                <a:gd name="T33" fmla="*/ 113 h 113"/>
                <a:gd name="T34" fmla="*/ 69 w 69"/>
                <a:gd name="T35" fmla="*/ 113 h 113"/>
                <a:gd name="T36" fmla="*/ 59 w 69"/>
                <a:gd name="T37" fmla="*/ 108 h 113"/>
                <a:gd name="T38" fmla="*/ 59 w 69"/>
                <a:gd name="T39" fmla="*/ 102 h 113"/>
                <a:gd name="T40" fmla="*/ 59 w 69"/>
                <a:gd name="T41" fmla="*/ 96 h 113"/>
                <a:gd name="T42" fmla="*/ 50 w 69"/>
                <a:gd name="T43" fmla="*/ 85 h 113"/>
                <a:gd name="T44" fmla="*/ 50 w 69"/>
                <a:gd name="T45" fmla="*/ 79 h 113"/>
                <a:gd name="T46" fmla="*/ 40 w 69"/>
                <a:gd name="T47" fmla="*/ 68 h 113"/>
                <a:gd name="T48" fmla="*/ 40 w 69"/>
                <a:gd name="T49" fmla="*/ 62 h 113"/>
                <a:gd name="T50" fmla="*/ 40 w 69"/>
                <a:gd name="T51" fmla="*/ 51 h 113"/>
                <a:gd name="T52" fmla="*/ 30 w 69"/>
                <a:gd name="T53" fmla="*/ 46 h 113"/>
                <a:gd name="T54" fmla="*/ 30 w 69"/>
                <a:gd name="T55" fmla="*/ 40 h 113"/>
                <a:gd name="T56" fmla="*/ 20 w 69"/>
                <a:gd name="T57" fmla="*/ 29 h 113"/>
                <a:gd name="T58" fmla="*/ 20 w 69"/>
                <a:gd name="T59" fmla="*/ 23 h 113"/>
                <a:gd name="T60" fmla="*/ 10 w 69"/>
                <a:gd name="T61" fmla="*/ 17 h 113"/>
                <a:gd name="T62" fmla="*/ 10 w 69"/>
                <a:gd name="T63" fmla="*/ 12 h 113"/>
                <a:gd name="T64" fmla="*/ 10 w 69"/>
                <a:gd name="T65" fmla="*/ 6 h 113"/>
                <a:gd name="T66" fmla="*/ 0 w 69"/>
                <a:gd name="T67" fmla="*/ 6 h 113"/>
                <a:gd name="T68" fmla="*/ 10 w 69"/>
                <a:gd name="T69" fmla="*/ 0 h 1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"/>
                <a:gd name="T106" fmla="*/ 0 h 113"/>
                <a:gd name="T107" fmla="*/ 69 w 69"/>
                <a:gd name="T108" fmla="*/ 113 h 1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" h="113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29"/>
                  </a:lnTo>
                  <a:lnTo>
                    <a:pt x="30" y="34"/>
                  </a:lnTo>
                  <a:lnTo>
                    <a:pt x="40" y="40"/>
                  </a:lnTo>
                  <a:lnTo>
                    <a:pt x="40" y="51"/>
                  </a:lnTo>
                  <a:lnTo>
                    <a:pt x="50" y="57"/>
                  </a:lnTo>
                  <a:lnTo>
                    <a:pt x="50" y="68"/>
                  </a:lnTo>
                  <a:lnTo>
                    <a:pt x="50" y="74"/>
                  </a:lnTo>
                  <a:lnTo>
                    <a:pt x="59" y="85"/>
                  </a:lnTo>
                  <a:lnTo>
                    <a:pt x="59" y="91"/>
                  </a:lnTo>
                  <a:lnTo>
                    <a:pt x="69" y="96"/>
                  </a:lnTo>
                  <a:lnTo>
                    <a:pt x="69" y="108"/>
                  </a:lnTo>
                  <a:lnTo>
                    <a:pt x="69" y="113"/>
                  </a:lnTo>
                  <a:lnTo>
                    <a:pt x="59" y="108"/>
                  </a:lnTo>
                  <a:lnTo>
                    <a:pt x="59" y="102"/>
                  </a:lnTo>
                  <a:lnTo>
                    <a:pt x="59" y="96"/>
                  </a:lnTo>
                  <a:lnTo>
                    <a:pt x="50" y="85"/>
                  </a:lnTo>
                  <a:lnTo>
                    <a:pt x="50" y="79"/>
                  </a:lnTo>
                  <a:lnTo>
                    <a:pt x="4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30" y="46"/>
                  </a:lnTo>
                  <a:lnTo>
                    <a:pt x="30" y="40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Freeform 42">
              <a:extLst>
                <a:ext uri="{FF2B5EF4-FFF2-40B4-BE49-F238E27FC236}">
                  <a16:creationId xmlns:a16="http://schemas.microsoft.com/office/drawing/2014/main" id="{14ACFB30-D152-4AA3-AA90-FC2120216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3750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Freeform 43">
              <a:extLst>
                <a:ext uri="{FF2B5EF4-FFF2-40B4-BE49-F238E27FC236}">
                  <a16:creationId xmlns:a16="http://schemas.microsoft.com/office/drawing/2014/main" id="{3FA39792-CAA8-4925-AC4D-E6D3618A0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" y="4004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Freeform 44">
              <a:extLst>
                <a:ext uri="{FF2B5EF4-FFF2-40B4-BE49-F238E27FC236}">
                  <a16:creationId xmlns:a16="http://schemas.microsoft.com/office/drawing/2014/main" id="{B00544FC-AD74-4A97-9285-3F17B5380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" y="3829"/>
              <a:ext cx="29" cy="175"/>
            </a:xfrm>
            <a:custGeom>
              <a:avLst/>
              <a:gdLst>
                <a:gd name="T0" fmla="*/ 10 w 29"/>
                <a:gd name="T1" fmla="*/ 0 h 175"/>
                <a:gd name="T2" fmla="*/ 20 w 29"/>
                <a:gd name="T3" fmla="*/ 17 h 175"/>
                <a:gd name="T4" fmla="*/ 20 w 29"/>
                <a:gd name="T5" fmla="*/ 29 h 175"/>
                <a:gd name="T6" fmla="*/ 20 w 29"/>
                <a:gd name="T7" fmla="*/ 45 h 175"/>
                <a:gd name="T8" fmla="*/ 29 w 29"/>
                <a:gd name="T9" fmla="*/ 57 h 175"/>
                <a:gd name="T10" fmla="*/ 29 w 29"/>
                <a:gd name="T11" fmla="*/ 68 h 175"/>
                <a:gd name="T12" fmla="*/ 29 w 29"/>
                <a:gd name="T13" fmla="*/ 79 h 175"/>
                <a:gd name="T14" fmla="*/ 29 w 29"/>
                <a:gd name="T15" fmla="*/ 91 h 175"/>
                <a:gd name="T16" fmla="*/ 20 w 29"/>
                <a:gd name="T17" fmla="*/ 108 h 175"/>
                <a:gd name="T18" fmla="*/ 20 w 29"/>
                <a:gd name="T19" fmla="*/ 113 h 175"/>
                <a:gd name="T20" fmla="*/ 20 w 29"/>
                <a:gd name="T21" fmla="*/ 124 h 175"/>
                <a:gd name="T22" fmla="*/ 20 w 29"/>
                <a:gd name="T23" fmla="*/ 136 h 175"/>
                <a:gd name="T24" fmla="*/ 10 w 29"/>
                <a:gd name="T25" fmla="*/ 147 h 175"/>
                <a:gd name="T26" fmla="*/ 10 w 29"/>
                <a:gd name="T27" fmla="*/ 153 h 175"/>
                <a:gd name="T28" fmla="*/ 10 w 29"/>
                <a:gd name="T29" fmla="*/ 158 h 175"/>
                <a:gd name="T30" fmla="*/ 10 w 29"/>
                <a:gd name="T31" fmla="*/ 170 h 175"/>
                <a:gd name="T32" fmla="*/ 10 w 29"/>
                <a:gd name="T33" fmla="*/ 175 h 175"/>
                <a:gd name="T34" fmla="*/ 0 w 29"/>
                <a:gd name="T35" fmla="*/ 175 h 175"/>
                <a:gd name="T36" fmla="*/ 0 w 29"/>
                <a:gd name="T37" fmla="*/ 170 h 175"/>
                <a:gd name="T38" fmla="*/ 0 w 29"/>
                <a:gd name="T39" fmla="*/ 158 h 175"/>
                <a:gd name="T40" fmla="*/ 10 w 29"/>
                <a:gd name="T41" fmla="*/ 153 h 175"/>
                <a:gd name="T42" fmla="*/ 10 w 29"/>
                <a:gd name="T43" fmla="*/ 141 h 175"/>
                <a:gd name="T44" fmla="*/ 10 w 29"/>
                <a:gd name="T45" fmla="*/ 136 h 175"/>
                <a:gd name="T46" fmla="*/ 10 w 29"/>
                <a:gd name="T47" fmla="*/ 124 h 175"/>
                <a:gd name="T48" fmla="*/ 20 w 29"/>
                <a:gd name="T49" fmla="*/ 113 h 175"/>
                <a:gd name="T50" fmla="*/ 20 w 29"/>
                <a:gd name="T51" fmla="*/ 102 h 175"/>
                <a:gd name="T52" fmla="*/ 20 w 29"/>
                <a:gd name="T53" fmla="*/ 91 h 175"/>
                <a:gd name="T54" fmla="*/ 20 w 29"/>
                <a:gd name="T55" fmla="*/ 79 h 175"/>
                <a:gd name="T56" fmla="*/ 20 w 29"/>
                <a:gd name="T57" fmla="*/ 68 h 175"/>
                <a:gd name="T58" fmla="*/ 20 w 29"/>
                <a:gd name="T59" fmla="*/ 57 h 175"/>
                <a:gd name="T60" fmla="*/ 20 w 29"/>
                <a:gd name="T61" fmla="*/ 45 h 175"/>
                <a:gd name="T62" fmla="*/ 10 w 29"/>
                <a:gd name="T63" fmla="*/ 34 h 175"/>
                <a:gd name="T64" fmla="*/ 10 w 29"/>
                <a:gd name="T65" fmla="*/ 17 h 175"/>
                <a:gd name="T66" fmla="*/ 0 w 29"/>
                <a:gd name="T67" fmla="*/ 6 h 175"/>
                <a:gd name="T68" fmla="*/ 10 w 29"/>
                <a:gd name="T69" fmla="*/ 0 h 1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"/>
                <a:gd name="T106" fmla="*/ 0 h 175"/>
                <a:gd name="T107" fmla="*/ 29 w 29"/>
                <a:gd name="T108" fmla="*/ 175 h 17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" h="175">
                  <a:moveTo>
                    <a:pt x="10" y="0"/>
                  </a:moveTo>
                  <a:lnTo>
                    <a:pt x="20" y="17"/>
                  </a:lnTo>
                  <a:lnTo>
                    <a:pt x="20" y="29"/>
                  </a:lnTo>
                  <a:lnTo>
                    <a:pt x="20" y="45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29" y="79"/>
                  </a:lnTo>
                  <a:lnTo>
                    <a:pt x="29" y="91"/>
                  </a:lnTo>
                  <a:lnTo>
                    <a:pt x="20" y="108"/>
                  </a:lnTo>
                  <a:lnTo>
                    <a:pt x="20" y="113"/>
                  </a:lnTo>
                  <a:lnTo>
                    <a:pt x="20" y="124"/>
                  </a:lnTo>
                  <a:lnTo>
                    <a:pt x="20" y="136"/>
                  </a:lnTo>
                  <a:lnTo>
                    <a:pt x="10" y="147"/>
                  </a:lnTo>
                  <a:lnTo>
                    <a:pt x="10" y="153"/>
                  </a:lnTo>
                  <a:lnTo>
                    <a:pt x="10" y="158"/>
                  </a:lnTo>
                  <a:lnTo>
                    <a:pt x="10" y="170"/>
                  </a:lnTo>
                  <a:lnTo>
                    <a:pt x="10" y="175"/>
                  </a:lnTo>
                  <a:lnTo>
                    <a:pt x="0" y="175"/>
                  </a:lnTo>
                  <a:lnTo>
                    <a:pt x="0" y="170"/>
                  </a:lnTo>
                  <a:lnTo>
                    <a:pt x="0" y="158"/>
                  </a:lnTo>
                  <a:lnTo>
                    <a:pt x="10" y="153"/>
                  </a:lnTo>
                  <a:lnTo>
                    <a:pt x="10" y="141"/>
                  </a:lnTo>
                  <a:lnTo>
                    <a:pt x="10" y="136"/>
                  </a:lnTo>
                  <a:lnTo>
                    <a:pt x="10" y="124"/>
                  </a:lnTo>
                  <a:lnTo>
                    <a:pt x="20" y="113"/>
                  </a:lnTo>
                  <a:lnTo>
                    <a:pt x="20" y="102"/>
                  </a:lnTo>
                  <a:lnTo>
                    <a:pt x="20" y="91"/>
                  </a:lnTo>
                  <a:lnTo>
                    <a:pt x="20" y="79"/>
                  </a:lnTo>
                  <a:lnTo>
                    <a:pt x="20" y="68"/>
                  </a:lnTo>
                  <a:lnTo>
                    <a:pt x="20" y="57"/>
                  </a:lnTo>
                  <a:lnTo>
                    <a:pt x="20" y="45"/>
                  </a:lnTo>
                  <a:lnTo>
                    <a:pt x="10" y="34"/>
                  </a:lnTo>
                  <a:lnTo>
                    <a:pt x="10" y="17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45">
              <a:extLst>
                <a:ext uri="{FF2B5EF4-FFF2-40B4-BE49-F238E27FC236}">
                  <a16:creationId xmlns:a16="http://schemas.microsoft.com/office/drawing/2014/main" id="{55CFB653-7254-4C1D-BB68-F81A93F3D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" y="382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46">
              <a:extLst>
                <a:ext uri="{FF2B5EF4-FFF2-40B4-BE49-F238E27FC236}">
                  <a16:creationId xmlns:a16="http://schemas.microsoft.com/office/drawing/2014/main" id="{6AC86212-D9B0-457C-8482-5D2D912FB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" y="3581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10 w 10"/>
                <a:gd name="T5" fmla="*/ 0 h 6"/>
                <a:gd name="T6" fmla="*/ 0 w 10"/>
                <a:gd name="T7" fmla="*/ 6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Freeform 47">
              <a:extLst>
                <a:ext uri="{FF2B5EF4-FFF2-40B4-BE49-F238E27FC236}">
                  <a16:creationId xmlns:a16="http://schemas.microsoft.com/office/drawing/2014/main" id="{1ECEAB4E-FB42-4415-9F42-125F885EA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" y="3519"/>
              <a:ext cx="129" cy="68"/>
            </a:xfrm>
            <a:custGeom>
              <a:avLst/>
              <a:gdLst>
                <a:gd name="T0" fmla="*/ 10 w 129"/>
                <a:gd name="T1" fmla="*/ 0 h 68"/>
                <a:gd name="T2" fmla="*/ 10 w 129"/>
                <a:gd name="T3" fmla="*/ 0 h 68"/>
                <a:gd name="T4" fmla="*/ 20 w 129"/>
                <a:gd name="T5" fmla="*/ 6 h 68"/>
                <a:gd name="T6" fmla="*/ 30 w 129"/>
                <a:gd name="T7" fmla="*/ 6 h 68"/>
                <a:gd name="T8" fmla="*/ 30 w 129"/>
                <a:gd name="T9" fmla="*/ 11 h 68"/>
                <a:gd name="T10" fmla="*/ 40 w 129"/>
                <a:gd name="T11" fmla="*/ 11 h 68"/>
                <a:gd name="T12" fmla="*/ 50 w 129"/>
                <a:gd name="T13" fmla="*/ 17 h 68"/>
                <a:gd name="T14" fmla="*/ 60 w 129"/>
                <a:gd name="T15" fmla="*/ 23 h 68"/>
                <a:gd name="T16" fmla="*/ 60 w 129"/>
                <a:gd name="T17" fmla="*/ 28 h 68"/>
                <a:gd name="T18" fmla="*/ 69 w 129"/>
                <a:gd name="T19" fmla="*/ 28 h 68"/>
                <a:gd name="T20" fmla="*/ 79 w 129"/>
                <a:gd name="T21" fmla="*/ 34 h 68"/>
                <a:gd name="T22" fmla="*/ 89 w 129"/>
                <a:gd name="T23" fmla="*/ 40 h 68"/>
                <a:gd name="T24" fmla="*/ 89 w 129"/>
                <a:gd name="T25" fmla="*/ 45 h 68"/>
                <a:gd name="T26" fmla="*/ 99 w 129"/>
                <a:gd name="T27" fmla="*/ 45 h 68"/>
                <a:gd name="T28" fmla="*/ 109 w 129"/>
                <a:gd name="T29" fmla="*/ 51 h 68"/>
                <a:gd name="T30" fmla="*/ 119 w 129"/>
                <a:gd name="T31" fmla="*/ 57 h 68"/>
                <a:gd name="T32" fmla="*/ 129 w 129"/>
                <a:gd name="T33" fmla="*/ 62 h 68"/>
                <a:gd name="T34" fmla="*/ 119 w 129"/>
                <a:gd name="T35" fmla="*/ 68 h 68"/>
                <a:gd name="T36" fmla="*/ 109 w 129"/>
                <a:gd name="T37" fmla="*/ 62 h 68"/>
                <a:gd name="T38" fmla="*/ 109 w 129"/>
                <a:gd name="T39" fmla="*/ 57 h 68"/>
                <a:gd name="T40" fmla="*/ 99 w 129"/>
                <a:gd name="T41" fmla="*/ 51 h 68"/>
                <a:gd name="T42" fmla="*/ 89 w 129"/>
                <a:gd name="T43" fmla="*/ 51 h 68"/>
                <a:gd name="T44" fmla="*/ 79 w 129"/>
                <a:gd name="T45" fmla="*/ 45 h 68"/>
                <a:gd name="T46" fmla="*/ 69 w 129"/>
                <a:gd name="T47" fmla="*/ 40 h 68"/>
                <a:gd name="T48" fmla="*/ 69 w 129"/>
                <a:gd name="T49" fmla="*/ 34 h 68"/>
                <a:gd name="T50" fmla="*/ 60 w 129"/>
                <a:gd name="T51" fmla="*/ 34 h 68"/>
                <a:gd name="T52" fmla="*/ 50 w 129"/>
                <a:gd name="T53" fmla="*/ 28 h 68"/>
                <a:gd name="T54" fmla="*/ 50 w 129"/>
                <a:gd name="T55" fmla="*/ 23 h 68"/>
                <a:gd name="T56" fmla="*/ 40 w 129"/>
                <a:gd name="T57" fmla="*/ 23 h 68"/>
                <a:gd name="T58" fmla="*/ 30 w 129"/>
                <a:gd name="T59" fmla="*/ 17 h 68"/>
                <a:gd name="T60" fmla="*/ 20 w 129"/>
                <a:gd name="T61" fmla="*/ 11 h 68"/>
                <a:gd name="T62" fmla="*/ 20 w 129"/>
                <a:gd name="T63" fmla="*/ 11 h 68"/>
                <a:gd name="T64" fmla="*/ 10 w 129"/>
                <a:gd name="T65" fmla="*/ 6 h 68"/>
                <a:gd name="T66" fmla="*/ 0 w 129"/>
                <a:gd name="T67" fmla="*/ 6 h 68"/>
                <a:gd name="T68" fmla="*/ 10 w 129"/>
                <a:gd name="T69" fmla="*/ 0 h 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9"/>
                <a:gd name="T106" fmla="*/ 0 h 68"/>
                <a:gd name="T107" fmla="*/ 129 w 129"/>
                <a:gd name="T108" fmla="*/ 68 h 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9" h="68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23"/>
                  </a:lnTo>
                  <a:lnTo>
                    <a:pt x="60" y="28"/>
                  </a:lnTo>
                  <a:lnTo>
                    <a:pt x="69" y="28"/>
                  </a:lnTo>
                  <a:lnTo>
                    <a:pt x="79" y="34"/>
                  </a:lnTo>
                  <a:lnTo>
                    <a:pt x="89" y="40"/>
                  </a:lnTo>
                  <a:lnTo>
                    <a:pt x="89" y="45"/>
                  </a:lnTo>
                  <a:lnTo>
                    <a:pt x="99" y="45"/>
                  </a:lnTo>
                  <a:lnTo>
                    <a:pt x="109" y="51"/>
                  </a:lnTo>
                  <a:lnTo>
                    <a:pt x="119" y="57"/>
                  </a:lnTo>
                  <a:lnTo>
                    <a:pt x="129" y="62"/>
                  </a:lnTo>
                  <a:lnTo>
                    <a:pt x="119" y="68"/>
                  </a:lnTo>
                  <a:lnTo>
                    <a:pt x="109" y="62"/>
                  </a:lnTo>
                  <a:lnTo>
                    <a:pt x="109" y="57"/>
                  </a:lnTo>
                  <a:lnTo>
                    <a:pt x="99" y="51"/>
                  </a:lnTo>
                  <a:lnTo>
                    <a:pt x="89" y="51"/>
                  </a:lnTo>
                  <a:lnTo>
                    <a:pt x="79" y="45"/>
                  </a:lnTo>
                  <a:lnTo>
                    <a:pt x="69" y="40"/>
                  </a:lnTo>
                  <a:lnTo>
                    <a:pt x="69" y="34"/>
                  </a:lnTo>
                  <a:lnTo>
                    <a:pt x="60" y="34"/>
                  </a:lnTo>
                  <a:lnTo>
                    <a:pt x="50" y="28"/>
                  </a:lnTo>
                  <a:lnTo>
                    <a:pt x="50" y="23"/>
                  </a:lnTo>
                  <a:lnTo>
                    <a:pt x="40" y="23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Freeform 48">
              <a:extLst>
                <a:ext uri="{FF2B5EF4-FFF2-40B4-BE49-F238E27FC236}">
                  <a16:creationId xmlns:a16="http://schemas.microsoft.com/office/drawing/2014/main" id="{F4E8F47F-0CD2-4DAD-B7F7-37A2F2855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" y="351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Freeform 49">
              <a:extLst>
                <a:ext uri="{FF2B5EF4-FFF2-40B4-BE49-F238E27FC236}">
                  <a16:creationId xmlns:a16="http://schemas.microsoft.com/office/drawing/2014/main" id="{D0B1B878-844C-4614-9FA3-4D01C55A6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" y="3655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10 w 10"/>
                <a:gd name="T5" fmla="*/ 5 h 5"/>
                <a:gd name="T6" fmla="*/ 1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Freeform 50">
              <a:extLst>
                <a:ext uri="{FF2B5EF4-FFF2-40B4-BE49-F238E27FC236}">
                  <a16:creationId xmlns:a16="http://schemas.microsoft.com/office/drawing/2014/main" id="{0B6DB58E-C623-45A1-9DDC-0081D96C8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3576"/>
              <a:ext cx="90" cy="84"/>
            </a:xfrm>
            <a:custGeom>
              <a:avLst/>
              <a:gdLst>
                <a:gd name="T0" fmla="*/ 0 w 90"/>
                <a:gd name="T1" fmla="*/ 0 h 84"/>
                <a:gd name="T2" fmla="*/ 10 w 90"/>
                <a:gd name="T3" fmla="*/ 5 h 84"/>
                <a:gd name="T4" fmla="*/ 10 w 90"/>
                <a:gd name="T5" fmla="*/ 5 h 84"/>
                <a:gd name="T6" fmla="*/ 20 w 90"/>
                <a:gd name="T7" fmla="*/ 11 h 84"/>
                <a:gd name="T8" fmla="*/ 20 w 90"/>
                <a:gd name="T9" fmla="*/ 16 h 84"/>
                <a:gd name="T10" fmla="*/ 30 w 90"/>
                <a:gd name="T11" fmla="*/ 16 h 84"/>
                <a:gd name="T12" fmla="*/ 30 w 90"/>
                <a:gd name="T13" fmla="*/ 22 h 84"/>
                <a:gd name="T14" fmla="*/ 40 w 90"/>
                <a:gd name="T15" fmla="*/ 28 h 84"/>
                <a:gd name="T16" fmla="*/ 40 w 90"/>
                <a:gd name="T17" fmla="*/ 33 h 84"/>
                <a:gd name="T18" fmla="*/ 50 w 90"/>
                <a:gd name="T19" fmla="*/ 39 h 84"/>
                <a:gd name="T20" fmla="*/ 60 w 90"/>
                <a:gd name="T21" fmla="*/ 39 h 84"/>
                <a:gd name="T22" fmla="*/ 60 w 90"/>
                <a:gd name="T23" fmla="*/ 45 h 84"/>
                <a:gd name="T24" fmla="*/ 70 w 90"/>
                <a:gd name="T25" fmla="*/ 50 h 84"/>
                <a:gd name="T26" fmla="*/ 70 w 90"/>
                <a:gd name="T27" fmla="*/ 56 h 84"/>
                <a:gd name="T28" fmla="*/ 80 w 90"/>
                <a:gd name="T29" fmla="*/ 62 h 84"/>
                <a:gd name="T30" fmla="*/ 80 w 90"/>
                <a:gd name="T31" fmla="*/ 73 h 84"/>
                <a:gd name="T32" fmla="*/ 90 w 90"/>
                <a:gd name="T33" fmla="*/ 79 h 84"/>
                <a:gd name="T34" fmla="*/ 80 w 90"/>
                <a:gd name="T35" fmla="*/ 84 h 84"/>
                <a:gd name="T36" fmla="*/ 80 w 90"/>
                <a:gd name="T37" fmla="*/ 73 h 84"/>
                <a:gd name="T38" fmla="*/ 70 w 90"/>
                <a:gd name="T39" fmla="*/ 67 h 84"/>
                <a:gd name="T40" fmla="*/ 70 w 90"/>
                <a:gd name="T41" fmla="*/ 62 h 84"/>
                <a:gd name="T42" fmla="*/ 60 w 90"/>
                <a:gd name="T43" fmla="*/ 56 h 84"/>
                <a:gd name="T44" fmla="*/ 60 w 90"/>
                <a:gd name="T45" fmla="*/ 50 h 84"/>
                <a:gd name="T46" fmla="*/ 50 w 90"/>
                <a:gd name="T47" fmla="*/ 45 h 84"/>
                <a:gd name="T48" fmla="*/ 50 w 90"/>
                <a:gd name="T49" fmla="*/ 39 h 84"/>
                <a:gd name="T50" fmla="*/ 40 w 90"/>
                <a:gd name="T51" fmla="*/ 39 h 84"/>
                <a:gd name="T52" fmla="*/ 30 w 90"/>
                <a:gd name="T53" fmla="*/ 33 h 84"/>
                <a:gd name="T54" fmla="*/ 30 w 90"/>
                <a:gd name="T55" fmla="*/ 28 h 84"/>
                <a:gd name="T56" fmla="*/ 20 w 90"/>
                <a:gd name="T57" fmla="*/ 22 h 84"/>
                <a:gd name="T58" fmla="*/ 20 w 90"/>
                <a:gd name="T59" fmla="*/ 22 h 84"/>
                <a:gd name="T60" fmla="*/ 10 w 90"/>
                <a:gd name="T61" fmla="*/ 16 h 84"/>
                <a:gd name="T62" fmla="*/ 10 w 90"/>
                <a:gd name="T63" fmla="*/ 11 h 84"/>
                <a:gd name="T64" fmla="*/ 0 w 90"/>
                <a:gd name="T65" fmla="*/ 11 h 84"/>
                <a:gd name="T66" fmla="*/ 0 w 90"/>
                <a:gd name="T67" fmla="*/ 5 h 84"/>
                <a:gd name="T68" fmla="*/ 0 w 90"/>
                <a:gd name="T69" fmla="*/ 0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"/>
                <a:gd name="T106" fmla="*/ 0 h 84"/>
                <a:gd name="T107" fmla="*/ 90 w 90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" h="84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20" y="16"/>
                  </a:lnTo>
                  <a:lnTo>
                    <a:pt x="30" y="16"/>
                  </a:lnTo>
                  <a:lnTo>
                    <a:pt x="30" y="22"/>
                  </a:lnTo>
                  <a:lnTo>
                    <a:pt x="40" y="28"/>
                  </a:lnTo>
                  <a:lnTo>
                    <a:pt x="40" y="33"/>
                  </a:lnTo>
                  <a:lnTo>
                    <a:pt x="50" y="39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0"/>
                  </a:lnTo>
                  <a:lnTo>
                    <a:pt x="70" y="56"/>
                  </a:lnTo>
                  <a:lnTo>
                    <a:pt x="80" y="62"/>
                  </a:lnTo>
                  <a:lnTo>
                    <a:pt x="80" y="73"/>
                  </a:lnTo>
                  <a:lnTo>
                    <a:pt x="90" y="79"/>
                  </a:lnTo>
                  <a:lnTo>
                    <a:pt x="80" y="84"/>
                  </a:lnTo>
                  <a:lnTo>
                    <a:pt x="80" y="73"/>
                  </a:lnTo>
                  <a:lnTo>
                    <a:pt x="7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0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40" y="39"/>
                  </a:lnTo>
                  <a:lnTo>
                    <a:pt x="30" y="33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Freeform 51">
              <a:extLst>
                <a:ext uri="{FF2B5EF4-FFF2-40B4-BE49-F238E27FC236}">
                  <a16:creationId xmlns:a16="http://schemas.microsoft.com/office/drawing/2014/main" id="{E3BDCCDE-590D-4AAD-A8B9-1F5DB3248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3576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Freeform 52">
              <a:extLst>
                <a:ext uri="{FF2B5EF4-FFF2-40B4-BE49-F238E27FC236}">
                  <a16:creationId xmlns:a16="http://schemas.microsoft.com/office/drawing/2014/main" id="{6E7F146A-DEAD-4526-9221-ECA4856E5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3666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0 w 10"/>
                <a:gd name="T5" fmla="*/ 5 h 5"/>
                <a:gd name="T6" fmla="*/ 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Freeform 53">
              <a:extLst>
                <a:ext uri="{FF2B5EF4-FFF2-40B4-BE49-F238E27FC236}">
                  <a16:creationId xmlns:a16="http://schemas.microsoft.com/office/drawing/2014/main" id="{FC9A4618-6F24-4B64-8A6E-DEED3D585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3570"/>
              <a:ext cx="89" cy="101"/>
            </a:xfrm>
            <a:custGeom>
              <a:avLst/>
              <a:gdLst>
                <a:gd name="T0" fmla="*/ 0 w 89"/>
                <a:gd name="T1" fmla="*/ 0 h 101"/>
                <a:gd name="T2" fmla="*/ 0 w 89"/>
                <a:gd name="T3" fmla="*/ 6 h 101"/>
                <a:gd name="T4" fmla="*/ 10 w 89"/>
                <a:gd name="T5" fmla="*/ 11 h 101"/>
                <a:gd name="T6" fmla="*/ 10 w 89"/>
                <a:gd name="T7" fmla="*/ 11 h 101"/>
                <a:gd name="T8" fmla="*/ 20 w 89"/>
                <a:gd name="T9" fmla="*/ 17 h 101"/>
                <a:gd name="T10" fmla="*/ 20 w 89"/>
                <a:gd name="T11" fmla="*/ 22 h 101"/>
                <a:gd name="T12" fmla="*/ 30 w 89"/>
                <a:gd name="T13" fmla="*/ 28 h 101"/>
                <a:gd name="T14" fmla="*/ 40 w 89"/>
                <a:gd name="T15" fmla="*/ 34 h 101"/>
                <a:gd name="T16" fmla="*/ 40 w 89"/>
                <a:gd name="T17" fmla="*/ 39 h 101"/>
                <a:gd name="T18" fmla="*/ 50 w 89"/>
                <a:gd name="T19" fmla="*/ 45 h 101"/>
                <a:gd name="T20" fmla="*/ 50 w 89"/>
                <a:gd name="T21" fmla="*/ 56 h 101"/>
                <a:gd name="T22" fmla="*/ 59 w 89"/>
                <a:gd name="T23" fmla="*/ 62 h 101"/>
                <a:gd name="T24" fmla="*/ 59 w 89"/>
                <a:gd name="T25" fmla="*/ 68 h 101"/>
                <a:gd name="T26" fmla="*/ 69 w 89"/>
                <a:gd name="T27" fmla="*/ 73 h 101"/>
                <a:gd name="T28" fmla="*/ 69 w 89"/>
                <a:gd name="T29" fmla="*/ 79 h 101"/>
                <a:gd name="T30" fmla="*/ 79 w 89"/>
                <a:gd name="T31" fmla="*/ 85 h 101"/>
                <a:gd name="T32" fmla="*/ 89 w 89"/>
                <a:gd name="T33" fmla="*/ 96 h 101"/>
                <a:gd name="T34" fmla="*/ 79 w 89"/>
                <a:gd name="T35" fmla="*/ 101 h 101"/>
                <a:gd name="T36" fmla="*/ 69 w 89"/>
                <a:gd name="T37" fmla="*/ 90 h 101"/>
                <a:gd name="T38" fmla="*/ 69 w 89"/>
                <a:gd name="T39" fmla="*/ 85 h 101"/>
                <a:gd name="T40" fmla="*/ 59 w 89"/>
                <a:gd name="T41" fmla="*/ 79 h 101"/>
                <a:gd name="T42" fmla="*/ 59 w 89"/>
                <a:gd name="T43" fmla="*/ 73 h 101"/>
                <a:gd name="T44" fmla="*/ 50 w 89"/>
                <a:gd name="T45" fmla="*/ 68 h 101"/>
                <a:gd name="T46" fmla="*/ 50 w 89"/>
                <a:gd name="T47" fmla="*/ 56 h 101"/>
                <a:gd name="T48" fmla="*/ 40 w 89"/>
                <a:gd name="T49" fmla="*/ 51 h 101"/>
                <a:gd name="T50" fmla="*/ 40 w 89"/>
                <a:gd name="T51" fmla="*/ 45 h 101"/>
                <a:gd name="T52" fmla="*/ 30 w 89"/>
                <a:gd name="T53" fmla="*/ 39 h 101"/>
                <a:gd name="T54" fmla="*/ 20 w 89"/>
                <a:gd name="T55" fmla="*/ 34 h 101"/>
                <a:gd name="T56" fmla="*/ 20 w 89"/>
                <a:gd name="T57" fmla="*/ 28 h 101"/>
                <a:gd name="T58" fmla="*/ 10 w 89"/>
                <a:gd name="T59" fmla="*/ 22 h 101"/>
                <a:gd name="T60" fmla="*/ 10 w 89"/>
                <a:gd name="T61" fmla="*/ 17 h 101"/>
                <a:gd name="T62" fmla="*/ 0 w 89"/>
                <a:gd name="T63" fmla="*/ 11 h 101"/>
                <a:gd name="T64" fmla="*/ 0 w 89"/>
                <a:gd name="T65" fmla="*/ 11 h 101"/>
                <a:gd name="T66" fmla="*/ 0 w 89"/>
                <a:gd name="T67" fmla="*/ 6 h 101"/>
                <a:gd name="T68" fmla="*/ 0 w 89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101"/>
                <a:gd name="T107" fmla="*/ 89 w 89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101">
                  <a:moveTo>
                    <a:pt x="0" y="0"/>
                  </a:moveTo>
                  <a:lnTo>
                    <a:pt x="0" y="6"/>
                  </a:lnTo>
                  <a:lnTo>
                    <a:pt x="10" y="11"/>
                  </a:lnTo>
                  <a:lnTo>
                    <a:pt x="20" y="17"/>
                  </a:lnTo>
                  <a:lnTo>
                    <a:pt x="20" y="22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50" y="45"/>
                  </a:lnTo>
                  <a:lnTo>
                    <a:pt x="50" y="56"/>
                  </a:lnTo>
                  <a:lnTo>
                    <a:pt x="59" y="62"/>
                  </a:lnTo>
                  <a:lnTo>
                    <a:pt x="59" y="68"/>
                  </a:lnTo>
                  <a:lnTo>
                    <a:pt x="69" y="73"/>
                  </a:lnTo>
                  <a:lnTo>
                    <a:pt x="69" y="79"/>
                  </a:lnTo>
                  <a:lnTo>
                    <a:pt x="79" y="85"/>
                  </a:lnTo>
                  <a:lnTo>
                    <a:pt x="89" y="96"/>
                  </a:lnTo>
                  <a:lnTo>
                    <a:pt x="79" y="101"/>
                  </a:lnTo>
                  <a:lnTo>
                    <a:pt x="69" y="90"/>
                  </a:lnTo>
                  <a:lnTo>
                    <a:pt x="69" y="85"/>
                  </a:lnTo>
                  <a:lnTo>
                    <a:pt x="59" y="79"/>
                  </a:lnTo>
                  <a:lnTo>
                    <a:pt x="59" y="73"/>
                  </a:lnTo>
                  <a:lnTo>
                    <a:pt x="50" y="68"/>
                  </a:lnTo>
                  <a:lnTo>
                    <a:pt x="50" y="56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Freeform 54">
              <a:extLst>
                <a:ext uri="{FF2B5EF4-FFF2-40B4-BE49-F238E27FC236}">
                  <a16:creationId xmlns:a16="http://schemas.microsoft.com/office/drawing/2014/main" id="{E5D21D5B-9AB0-4C42-A209-7EBC4E636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" y="3570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1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Freeform 55">
              <a:extLst>
                <a:ext uri="{FF2B5EF4-FFF2-40B4-BE49-F238E27FC236}">
                  <a16:creationId xmlns:a16="http://schemas.microsoft.com/office/drawing/2014/main" id="{A3D18832-3662-49BC-B192-8054E879B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" y="3378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Freeform 56">
              <a:extLst>
                <a:ext uri="{FF2B5EF4-FFF2-40B4-BE49-F238E27FC236}">
                  <a16:creationId xmlns:a16="http://schemas.microsoft.com/office/drawing/2014/main" id="{6215A0E2-01C2-40A5-A015-2ED07C593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" y="3277"/>
              <a:ext cx="188" cy="107"/>
            </a:xfrm>
            <a:custGeom>
              <a:avLst/>
              <a:gdLst>
                <a:gd name="T0" fmla="*/ 0 w 188"/>
                <a:gd name="T1" fmla="*/ 0 h 107"/>
                <a:gd name="T2" fmla="*/ 9 w 188"/>
                <a:gd name="T3" fmla="*/ 5 h 107"/>
                <a:gd name="T4" fmla="*/ 19 w 188"/>
                <a:gd name="T5" fmla="*/ 11 h 107"/>
                <a:gd name="T6" fmla="*/ 29 w 188"/>
                <a:gd name="T7" fmla="*/ 17 h 107"/>
                <a:gd name="T8" fmla="*/ 49 w 188"/>
                <a:gd name="T9" fmla="*/ 22 h 107"/>
                <a:gd name="T10" fmla="*/ 59 w 188"/>
                <a:gd name="T11" fmla="*/ 28 h 107"/>
                <a:gd name="T12" fmla="*/ 69 w 188"/>
                <a:gd name="T13" fmla="*/ 39 h 107"/>
                <a:gd name="T14" fmla="*/ 89 w 188"/>
                <a:gd name="T15" fmla="*/ 45 h 107"/>
                <a:gd name="T16" fmla="*/ 99 w 188"/>
                <a:gd name="T17" fmla="*/ 56 h 107"/>
                <a:gd name="T18" fmla="*/ 118 w 188"/>
                <a:gd name="T19" fmla="*/ 62 h 107"/>
                <a:gd name="T20" fmla="*/ 128 w 188"/>
                <a:gd name="T21" fmla="*/ 73 h 107"/>
                <a:gd name="T22" fmla="*/ 148 w 188"/>
                <a:gd name="T23" fmla="*/ 79 h 107"/>
                <a:gd name="T24" fmla="*/ 158 w 188"/>
                <a:gd name="T25" fmla="*/ 84 h 107"/>
                <a:gd name="T26" fmla="*/ 168 w 188"/>
                <a:gd name="T27" fmla="*/ 90 h 107"/>
                <a:gd name="T28" fmla="*/ 178 w 188"/>
                <a:gd name="T29" fmla="*/ 96 h 107"/>
                <a:gd name="T30" fmla="*/ 188 w 188"/>
                <a:gd name="T31" fmla="*/ 101 h 107"/>
                <a:gd name="T32" fmla="*/ 188 w 188"/>
                <a:gd name="T33" fmla="*/ 101 h 107"/>
                <a:gd name="T34" fmla="*/ 188 w 188"/>
                <a:gd name="T35" fmla="*/ 107 h 107"/>
                <a:gd name="T36" fmla="*/ 178 w 188"/>
                <a:gd name="T37" fmla="*/ 107 h 107"/>
                <a:gd name="T38" fmla="*/ 178 w 188"/>
                <a:gd name="T39" fmla="*/ 101 h 107"/>
                <a:gd name="T40" fmla="*/ 168 w 188"/>
                <a:gd name="T41" fmla="*/ 96 h 107"/>
                <a:gd name="T42" fmla="*/ 148 w 188"/>
                <a:gd name="T43" fmla="*/ 90 h 107"/>
                <a:gd name="T44" fmla="*/ 138 w 188"/>
                <a:gd name="T45" fmla="*/ 84 h 107"/>
                <a:gd name="T46" fmla="*/ 128 w 188"/>
                <a:gd name="T47" fmla="*/ 79 h 107"/>
                <a:gd name="T48" fmla="*/ 108 w 188"/>
                <a:gd name="T49" fmla="*/ 67 h 107"/>
                <a:gd name="T50" fmla="*/ 99 w 188"/>
                <a:gd name="T51" fmla="*/ 62 h 107"/>
                <a:gd name="T52" fmla="*/ 89 w 188"/>
                <a:gd name="T53" fmla="*/ 50 h 107"/>
                <a:gd name="T54" fmla="*/ 69 w 188"/>
                <a:gd name="T55" fmla="*/ 45 h 107"/>
                <a:gd name="T56" fmla="*/ 59 w 188"/>
                <a:gd name="T57" fmla="*/ 33 h 107"/>
                <a:gd name="T58" fmla="*/ 39 w 188"/>
                <a:gd name="T59" fmla="*/ 28 h 107"/>
                <a:gd name="T60" fmla="*/ 29 w 188"/>
                <a:gd name="T61" fmla="*/ 22 h 107"/>
                <a:gd name="T62" fmla="*/ 19 w 188"/>
                <a:gd name="T63" fmla="*/ 17 h 107"/>
                <a:gd name="T64" fmla="*/ 9 w 188"/>
                <a:gd name="T65" fmla="*/ 11 h 107"/>
                <a:gd name="T66" fmla="*/ 0 w 188"/>
                <a:gd name="T67" fmla="*/ 5 h 107"/>
                <a:gd name="T68" fmla="*/ 0 w 188"/>
                <a:gd name="T69" fmla="*/ 0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8"/>
                <a:gd name="T106" fmla="*/ 0 h 107"/>
                <a:gd name="T107" fmla="*/ 188 w 188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8" h="107">
                  <a:moveTo>
                    <a:pt x="0" y="0"/>
                  </a:moveTo>
                  <a:lnTo>
                    <a:pt x="9" y="5"/>
                  </a:lnTo>
                  <a:lnTo>
                    <a:pt x="19" y="11"/>
                  </a:lnTo>
                  <a:lnTo>
                    <a:pt x="29" y="17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45"/>
                  </a:lnTo>
                  <a:lnTo>
                    <a:pt x="99" y="56"/>
                  </a:lnTo>
                  <a:lnTo>
                    <a:pt x="118" y="62"/>
                  </a:lnTo>
                  <a:lnTo>
                    <a:pt x="128" y="73"/>
                  </a:lnTo>
                  <a:lnTo>
                    <a:pt x="148" y="79"/>
                  </a:lnTo>
                  <a:lnTo>
                    <a:pt x="158" y="84"/>
                  </a:lnTo>
                  <a:lnTo>
                    <a:pt x="168" y="90"/>
                  </a:lnTo>
                  <a:lnTo>
                    <a:pt x="178" y="96"/>
                  </a:lnTo>
                  <a:lnTo>
                    <a:pt x="188" y="101"/>
                  </a:lnTo>
                  <a:lnTo>
                    <a:pt x="188" y="107"/>
                  </a:lnTo>
                  <a:lnTo>
                    <a:pt x="178" y="107"/>
                  </a:lnTo>
                  <a:lnTo>
                    <a:pt x="178" y="101"/>
                  </a:lnTo>
                  <a:lnTo>
                    <a:pt x="168" y="96"/>
                  </a:lnTo>
                  <a:lnTo>
                    <a:pt x="148" y="90"/>
                  </a:lnTo>
                  <a:lnTo>
                    <a:pt x="138" y="84"/>
                  </a:lnTo>
                  <a:lnTo>
                    <a:pt x="128" y="79"/>
                  </a:lnTo>
                  <a:lnTo>
                    <a:pt x="108" y="67"/>
                  </a:lnTo>
                  <a:lnTo>
                    <a:pt x="99" y="62"/>
                  </a:lnTo>
                  <a:lnTo>
                    <a:pt x="89" y="50"/>
                  </a:lnTo>
                  <a:lnTo>
                    <a:pt x="69" y="45"/>
                  </a:lnTo>
                  <a:lnTo>
                    <a:pt x="59" y="33"/>
                  </a:lnTo>
                  <a:lnTo>
                    <a:pt x="39" y="28"/>
                  </a:lnTo>
                  <a:lnTo>
                    <a:pt x="29" y="22"/>
                  </a:lnTo>
                  <a:lnTo>
                    <a:pt x="19" y="17"/>
                  </a:lnTo>
                  <a:lnTo>
                    <a:pt x="9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Freeform 57">
              <a:extLst>
                <a:ext uri="{FF2B5EF4-FFF2-40B4-BE49-F238E27FC236}">
                  <a16:creationId xmlns:a16="http://schemas.microsoft.com/office/drawing/2014/main" id="{1C876010-1686-47C1-8455-17FFFA8CB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" y="3277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Freeform 58">
              <a:extLst>
                <a:ext uri="{FF2B5EF4-FFF2-40B4-BE49-F238E27FC236}">
                  <a16:creationId xmlns:a16="http://schemas.microsoft.com/office/drawing/2014/main" id="{7768D5DC-6F19-458E-A338-3CBB4BCA7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" y="3970"/>
              <a:ext cx="49" cy="17"/>
            </a:xfrm>
            <a:custGeom>
              <a:avLst/>
              <a:gdLst>
                <a:gd name="T0" fmla="*/ 0 w 49"/>
                <a:gd name="T1" fmla="*/ 6 h 17"/>
                <a:gd name="T2" fmla="*/ 0 w 49"/>
                <a:gd name="T3" fmla="*/ 6 h 17"/>
                <a:gd name="T4" fmla="*/ 0 w 49"/>
                <a:gd name="T5" fmla="*/ 0 h 17"/>
                <a:gd name="T6" fmla="*/ 10 w 49"/>
                <a:gd name="T7" fmla="*/ 0 h 17"/>
                <a:gd name="T8" fmla="*/ 10 w 49"/>
                <a:gd name="T9" fmla="*/ 0 h 17"/>
                <a:gd name="T10" fmla="*/ 20 w 49"/>
                <a:gd name="T11" fmla="*/ 0 h 17"/>
                <a:gd name="T12" fmla="*/ 20 w 49"/>
                <a:gd name="T13" fmla="*/ 6 h 17"/>
                <a:gd name="T14" fmla="*/ 30 w 49"/>
                <a:gd name="T15" fmla="*/ 6 h 17"/>
                <a:gd name="T16" fmla="*/ 40 w 49"/>
                <a:gd name="T17" fmla="*/ 17 h 17"/>
                <a:gd name="T18" fmla="*/ 49 w 49"/>
                <a:gd name="T19" fmla="*/ 17 h 17"/>
                <a:gd name="T20" fmla="*/ 40 w 49"/>
                <a:gd name="T21" fmla="*/ 17 h 17"/>
                <a:gd name="T22" fmla="*/ 30 w 49"/>
                <a:gd name="T23" fmla="*/ 12 h 17"/>
                <a:gd name="T24" fmla="*/ 30 w 49"/>
                <a:gd name="T25" fmla="*/ 12 h 17"/>
                <a:gd name="T26" fmla="*/ 30 w 49"/>
                <a:gd name="T27" fmla="*/ 6 h 17"/>
                <a:gd name="T28" fmla="*/ 20 w 49"/>
                <a:gd name="T29" fmla="*/ 6 h 17"/>
                <a:gd name="T30" fmla="*/ 20 w 49"/>
                <a:gd name="T31" fmla="*/ 6 h 17"/>
                <a:gd name="T32" fmla="*/ 10 w 49"/>
                <a:gd name="T33" fmla="*/ 6 h 17"/>
                <a:gd name="T34" fmla="*/ 10 w 49"/>
                <a:gd name="T35" fmla="*/ 6 h 17"/>
                <a:gd name="T36" fmla="*/ 10 w 49"/>
                <a:gd name="T37" fmla="*/ 12 h 17"/>
                <a:gd name="T38" fmla="*/ 10 w 49"/>
                <a:gd name="T39" fmla="*/ 12 h 17"/>
                <a:gd name="T40" fmla="*/ 0 w 49"/>
                <a:gd name="T41" fmla="*/ 6 h 17"/>
                <a:gd name="T42" fmla="*/ 0 w 49"/>
                <a:gd name="T43" fmla="*/ 6 h 17"/>
                <a:gd name="T44" fmla="*/ 0 w 49"/>
                <a:gd name="T45" fmla="*/ 6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17"/>
                <a:gd name="T71" fmla="*/ 49 w 49"/>
                <a:gd name="T72" fmla="*/ 17 h 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17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7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Freeform 59">
              <a:extLst>
                <a:ext uri="{FF2B5EF4-FFF2-40B4-BE49-F238E27FC236}">
                  <a16:creationId xmlns:a16="http://schemas.microsoft.com/office/drawing/2014/main" id="{BF2AF984-2B13-4339-BC38-86C572D68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" y="3976"/>
              <a:ext cx="515" cy="226"/>
            </a:xfrm>
            <a:custGeom>
              <a:avLst/>
              <a:gdLst>
                <a:gd name="T0" fmla="*/ 505 w 515"/>
                <a:gd name="T1" fmla="*/ 197 h 226"/>
                <a:gd name="T2" fmla="*/ 515 w 515"/>
                <a:gd name="T3" fmla="*/ 214 h 226"/>
                <a:gd name="T4" fmla="*/ 495 w 515"/>
                <a:gd name="T5" fmla="*/ 220 h 226"/>
                <a:gd name="T6" fmla="*/ 485 w 515"/>
                <a:gd name="T7" fmla="*/ 226 h 226"/>
                <a:gd name="T8" fmla="*/ 455 w 515"/>
                <a:gd name="T9" fmla="*/ 226 h 226"/>
                <a:gd name="T10" fmla="*/ 426 w 515"/>
                <a:gd name="T11" fmla="*/ 220 h 226"/>
                <a:gd name="T12" fmla="*/ 386 w 515"/>
                <a:gd name="T13" fmla="*/ 214 h 226"/>
                <a:gd name="T14" fmla="*/ 336 w 515"/>
                <a:gd name="T15" fmla="*/ 197 h 226"/>
                <a:gd name="T16" fmla="*/ 297 w 515"/>
                <a:gd name="T17" fmla="*/ 186 h 226"/>
                <a:gd name="T18" fmla="*/ 247 w 515"/>
                <a:gd name="T19" fmla="*/ 164 h 226"/>
                <a:gd name="T20" fmla="*/ 208 w 515"/>
                <a:gd name="T21" fmla="*/ 147 h 226"/>
                <a:gd name="T22" fmla="*/ 158 w 515"/>
                <a:gd name="T23" fmla="*/ 124 h 226"/>
                <a:gd name="T24" fmla="*/ 119 w 515"/>
                <a:gd name="T25" fmla="*/ 96 h 226"/>
                <a:gd name="T26" fmla="*/ 79 w 515"/>
                <a:gd name="T27" fmla="*/ 73 h 226"/>
                <a:gd name="T28" fmla="*/ 40 w 515"/>
                <a:gd name="T29" fmla="*/ 45 h 226"/>
                <a:gd name="T30" fmla="*/ 20 w 515"/>
                <a:gd name="T31" fmla="*/ 23 h 226"/>
                <a:gd name="T32" fmla="*/ 0 w 515"/>
                <a:gd name="T33" fmla="*/ 0 h 226"/>
                <a:gd name="T34" fmla="*/ 20 w 515"/>
                <a:gd name="T35" fmla="*/ 17 h 226"/>
                <a:gd name="T36" fmla="*/ 40 w 515"/>
                <a:gd name="T37" fmla="*/ 39 h 226"/>
                <a:gd name="T38" fmla="*/ 69 w 515"/>
                <a:gd name="T39" fmla="*/ 62 h 226"/>
                <a:gd name="T40" fmla="*/ 99 w 515"/>
                <a:gd name="T41" fmla="*/ 85 h 226"/>
                <a:gd name="T42" fmla="*/ 139 w 515"/>
                <a:gd name="T43" fmla="*/ 107 h 226"/>
                <a:gd name="T44" fmla="*/ 178 w 515"/>
                <a:gd name="T45" fmla="*/ 130 h 226"/>
                <a:gd name="T46" fmla="*/ 218 w 515"/>
                <a:gd name="T47" fmla="*/ 152 h 226"/>
                <a:gd name="T48" fmla="*/ 267 w 515"/>
                <a:gd name="T49" fmla="*/ 169 h 226"/>
                <a:gd name="T50" fmla="*/ 317 w 515"/>
                <a:gd name="T51" fmla="*/ 186 h 226"/>
                <a:gd name="T52" fmla="*/ 356 w 515"/>
                <a:gd name="T53" fmla="*/ 203 h 226"/>
                <a:gd name="T54" fmla="*/ 396 w 515"/>
                <a:gd name="T55" fmla="*/ 214 h 226"/>
                <a:gd name="T56" fmla="*/ 435 w 515"/>
                <a:gd name="T57" fmla="*/ 220 h 226"/>
                <a:gd name="T58" fmla="*/ 465 w 515"/>
                <a:gd name="T59" fmla="*/ 220 h 226"/>
                <a:gd name="T60" fmla="*/ 485 w 515"/>
                <a:gd name="T61" fmla="*/ 220 h 226"/>
                <a:gd name="T62" fmla="*/ 495 w 515"/>
                <a:gd name="T63" fmla="*/ 214 h 226"/>
                <a:gd name="T64" fmla="*/ 505 w 515"/>
                <a:gd name="T65" fmla="*/ 203 h 226"/>
                <a:gd name="T66" fmla="*/ 495 w 515"/>
                <a:gd name="T67" fmla="*/ 192 h 226"/>
                <a:gd name="T68" fmla="*/ 495 w 515"/>
                <a:gd name="T69" fmla="*/ 192 h 226"/>
                <a:gd name="T70" fmla="*/ 505 w 515"/>
                <a:gd name="T71" fmla="*/ 197 h 2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5"/>
                <a:gd name="T109" fmla="*/ 0 h 226"/>
                <a:gd name="T110" fmla="*/ 515 w 515"/>
                <a:gd name="T111" fmla="*/ 226 h 2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5" h="226">
                  <a:moveTo>
                    <a:pt x="505" y="197"/>
                  </a:moveTo>
                  <a:lnTo>
                    <a:pt x="505" y="197"/>
                  </a:lnTo>
                  <a:lnTo>
                    <a:pt x="515" y="209"/>
                  </a:lnTo>
                  <a:lnTo>
                    <a:pt x="515" y="214"/>
                  </a:lnTo>
                  <a:lnTo>
                    <a:pt x="505" y="220"/>
                  </a:lnTo>
                  <a:lnTo>
                    <a:pt x="495" y="220"/>
                  </a:lnTo>
                  <a:lnTo>
                    <a:pt x="495" y="226"/>
                  </a:lnTo>
                  <a:lnTo>
                    <a:pt x="485" y="226"/>
                  </a:lnTo>
                  <a:lnTo>
                    <a:pt x="465" y="226"/>
                  </a:lnTo>
                  <a:lnTo>
                    <a:pt x="455" y="226"/>
                  </a:lnTo>
                  <a:lnTo>
                    <a:pt x="435" y="226"/>
                  </a:lnTo>
                  <a:lnTo>
                    <a:pt x="426" y="220"/>
                  </a:lnTo>
                  <a:lnTo>
                    <a:pt x="406" y="214"/>
                  </a:lnTo>
                  <a:lnTo>
                    <a:pt x="386" y="214"/>
                  </a:lnTo>
                  <a:lnTo>
                    <a:pt x="366" y="209"/>
                  </a:lnTo>
                  <a:lnTo>
                    <a:pt x="336" y="197"/>
                  </a:lnTo>
                  <a:lnTo>
                    <a:pt x="317" y="192"/>
                  </a:lnTo>
                  <a:lnTo>
                    <a:pt x="297" y="186"/>
                  </a:lnTo>
                  <a:lnTo>
                    <a:pt x="277" y="175"/>
                  </a:lnTo>
                  <a:lnTo>
                    <a:pt x="247" y="164"/>
                  </a:lnTo>
                  <a:lnTo>
                    <a:pt x="228" y="158"/>
                  </a:lnTo>
                  <a:lnTo>
                    <a:pt x="208" y="147"/>
                  </a:lnTo>
                  <a:lnTo>
                    <a:pt x="178" y="135"/>
                  </a:lnTo>
                  <a:lnTo>
                    <a:pt x="158" y="124"/>
                  </a:lnTo>
                  <a:lnTo>
                    <a:pt x="139" y="113"/>
                  </a:lnTo>
                  <a:lnTo>
                    <a:pt x="119" y="96"/>
                  </a:lnTo>
                  <a:lnTo>
                    <a:pt x="99" y="85"/>
                  </a:lnTo>
                  <a:lnTo>
                    <a:pt x="79" y="73"/>
                  </a:lnTo>
                  <a:lnTo>
                    <a:pt x="59" y="62"/>
                  </a:lnTo>
                  <a:lnTo>
                    <a:pt x="40" y="45"/>
                  </a:lnTo>
                  <a:lnTo>
                    <a:pt x="30" y="34"/>
                  </a:lnTo>
                  <a:lnTo>
                    <a:pt x="20" y="23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0" y="6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9"/>
                  </a:lnTo>
                  <a:lnTo>
                    <a:pt x="49" y="51"/>
                  </a:lnTo>
                  <a:lnTo>
                    <a:pt x="69" y="62"/>
                  </a:lnTo>
                  <a:lnTo>
                    <a:pt x="79" y="73"/>
                  </a:lnTo>
                  <a:lnTo>
                    <a:pt x="99" y="85"/>
                  </a:lnTo>
                  <a:lnTo>
                    <a:pt x="119" y="96"/>
                  </a:lnTo>
                  <a:lnTo>
                    <a:pt x="139" y="107"/>
                  </a:lnTo>
                  <a:lnTo>
                    <a:pt x="158" y="118"/>
                  </a:lnTo>
                  <a:lnTo>
                    <a:pt x="178" y="130"/>
                  </a:lnTo>
                  <a:lnTo>
                    <a:pt x="198" y="141"/>
                  </a:lnTo>
                  <a:lnTo>
                    <a:pt x="218" y="152"/>
                  </a:lnTo>
                  <a:lnTo>
                    <a:pt x="247" y="164"/>
                  </a:lnTo>
                  <a:lnTo>
                    <a:pt x="267" y="169"/>
                  </a:lnTo>
                  <a:lnTo>
                    <a:pt x="287" y="180"/>
                  </a:lnTo>
                  <a:lnTo>
                    <a:pt x="317" y="186"/>
                  </a:lnTo>
                  <a:lnTo>
                    <a:pt x="336" y="197"/>
                  </a:lnTo>
                  <a:lnTo>
                    <a:pt x="356" y="203"/>
                  </a:lnTo>
                  <a:lnTo>
                    <a:pt x="376" y="209"/>
                  </a:lnTo>
                  <a:lnTo>
                    <a:pt x="396" y="214"/>
                  </a:lnTo>
                  <a:lnTo>
                    <a:pt x="416" y="214"/>
                  </a:lnTo>
                  <a:lnTo>
                    <a:pt x="435" y="220"/>
                  </a:lnTo>
                  <a:lnTo>
                    <a:pt x="445" y="220"/>
                  </a:lnTo>
                  <a:lnTo>
                    <a:pt x="465" y="220"/>
                  </a:lnTo>
                  <a:lnTo>
                    <a:pt x="475" y="220"/>
                  </a:lnTo>
                  <a:lnTo>
                    <a:pt x="485" y="220"/>
                  </a:lnTo>
                  <a:lnTo>
                    <a:pt x="495" y="220"/>
                  </a:lnTo>
                  <a:lnTo>
                    <a:pt x="495" y="214"/>
                  </a:lnTo>
                  <a:lnTo>
                    <a:pt x="505" y="209"/>
                  </a:lnTo>
                  <a:lnTo>
                    <a:pt x="505" y="203"/>
                  </a:lnTo>
                  <a:lnTo>
                    <a:pt x="495" y="192"/>
                  </a:lnTo>
                  <a:lnTo>
                    <a:pt x="505" y="19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60">
              <a:extLst>
                <a:ext uri="{FF2B5EF4-FFF2-40B4-BE49-F238E27FC236}">
                  <a16:creationId xmlns:a16="http://schemas.microsoft.com/office/drawing/2014/main" id="{E44DE8DE-D947-42FA-94DA-3F47F0011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" y="4140"/>
              <a:ext cx="79" cy="33"/>
            </a:xfrm>
            <a:custGeom>
              <a:avLst/>
              <a:gdLst>
                <a:gd name="T0" fmla="*/ 79 w 79"/>
                <a:gd name="T1" fmla="*/ 11 h 33"/>
                <a:gd name="T2" fmla="*/ 69 w 79"/>
                <a:gd name="T3" fmla="*/ 11 h 33"/>
                <a:gd name="T4" fmla="*/ 59 w 79"/>
                <a:gd name="T5" fmla="*/ 5 h 33"/>
                <a:gd name="T6" fmla="*/ 49 w 79"/>
                <a:gd name="T7" fmla="*/ 0 h 33"/>
                <a:gd name="T8" fmla="*/ 39 w 79"/>
                <a:gd name="T9" fmla="*/ 0 h 33"/>
                <a:gd name="T10" fmla="*/ 30 w 79"/>
                <a:gd name="T11" fmla="*/ 5 h 33"/>
                <a:gd name="T12" fmla="*/ 20 w 79"/>
                <a:gd name="T13" fmla="*/ 11 h 33"/>
                <a:gd name="T14" fmla="*/ 10 w 79"/>
                <a:gd name="T15" fmla="*/ 16 h 33"/>
                <a:gd name="T16" fmla="*/ 10 w 79"/>
                <a:gd name="T17" fmla="*/ 33 h 33"/>
                <a:gd name="T18" fmla="*/ 0 w 79"/>
                <a:gd name="T19" fmla="*/ 28 h 33"/>
                <a:gd name="T20" fmla="*/ 10 w 79"/>
                <a:gd name="T21" fmla="*/ 16 h 33"/>
                <a:gd name="T22" fmla="*/ 10 w 79"/>
                <a:gd name="T23" fmla="*/ 5 h 33"/>
                <a:gd name="T24" fmla="*/ 20 w 79"/>
                <a:gd name="T25" fmla="*/ 0 h 33"/>
                <a:gd name="T26" fmla="*/ 30 w 79"/>
                <a:gd name="T27" fmla="*/ 0 h 33"/>
                <a:gd name="T28" fmla="*/ 39 w 79"/>
                <a:gd name="T29" fmla="*/ 0 h 33"/>
                <a:gd name="T30" fmla="*/ 49 w 79"/>
                <a:gd name="T31" fmla="*/ 0 h 33"/>
                <a:gd name="T32" fmla="*/ 69 w 79"/>
                <a:gd name="T33" fmla="*/ 5 h 33"/>
                <a:gd name="T34" fmla="*/ 79 w 79"/>
                <a:gd name="T35" fmla="*/ 11 h 33"/>
                <a:gd name="T36" fmla="*/ 79 w 79"/>
                <a:gd name="T37" fmla="*/ 11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33"/>
                <a:gd name="T59" fmla="*/ 79 w 79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33">
                  <a:moveTo>
                    <a:pt x="79" y="11"/>
                  </a:moveTo>
                  <a:lnTo>
                    <a:pt x="69" y="11"/>
                  </a:lnTo>
                  <a:lnTo>
                    <a:pt x="59" y="5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5"/>
                  </a:lnTo>
                  <a:lnTo>
                    <a:pt x="20" y="11"/>
                  </a:lnTo>
                  <a:lnTo>
                    <a:pt x="10" y="16"/>
                  </a:lnTo>
                  <a:lnTo>
                    <a:pt x="10" y="33"/>
                  </a:lnTo>
                  <a:lnTo>
                    <a:pt x="0" y="28"/>
                  </a:lnTo>
                  <a:lnTo>
                    <a:pt x="10" y="16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9" y="5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Freeform 61">
              <a:extLst>
                <a:ext uri="{FF2B5EF4-FFF2-40B4-BE49-F238E27FC236}">
                  <a16:creationId xmlns:a16="http://schemas.microsoft.com/office/drawing/2014/main" id="{2E1970AE-86DE-4A8F-A818-080BDD27E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4021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Freeform 62">
              <a:extLst>
                <a:ext uri="{FF2B5EF4-FFF2-40B4-BE49-F238E27FC236}">
                  <a16:creationId xmlns:a16="http://schemas.microsoft.com/office/drawing/2014/main" id="{7B677D24-97C7-4BAB-ACE4-3BA35B9E7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" y="4015"/>
              <a:ext cx="30" cy="12"/>
            </a:xfrm>
            <a:custGeom>
              <a:avLst/>
              <a:gdLst>
                <a:gd name="T0" fmla="*/ 0 w 30"/>
                <a:gd name="T1" fmla="*/ 6 h 12"/>
                <a:gd name="T2" fmla="*/ 0 w 30"/>
                <a:gd name="T3" fmla="*/ 6 h 12"/>
                <a:gd name="T4" fmla="*/ 0 w 30"/>
                <a:gd name="T5" fmla="*/ 6 h 12"/>
                <a:gd name="T6" fmla="*/ 10 w 30"/>
                <a:gd name="T7" fmla="*/ 0 h 12"/>
                <a:gd name="T8" fmla="*/ 10 w 30"/>
                <a:gd name="T9" fmla="*/ 6 h 12"/>
                <a:gd name="T10" fmla="*/ 20 w 30"/>
                <a:gd name="T11" fmla="*/ 6 h 12"/>
                <a:gd name="T12" fmla="*/ 30 w 30"/>
                <a:gd name="T13" fmla="*/ 12 h 12"/>
                <a:gd name="T14" fmla="*/ 20 w 30"/>
                <a:gd name="T15" fmla="*/ 6 h 12"/>
                <a:gd name="T16" fmla="*/ 10 w 30"/>
                <a:gd name="T17" fmla="*/ 6 h 12"/>
                <a:gd name="T18" fmla="*/ 10 w 30"/>
                <a:gd name="T19" fmla="*/ 6 h 12"/>
                <a:gd name="T20" fmla="*/ 10 w 30"/>
                <a:gd name="T21" fmla="*/ 6 h 12"/>
                <a:gd name="T22" fmla="*/ 10 w 30"/>
                <a:gd name="T23" fmla="*/ 6 h 12"/>
                <a:gd name="T24" fmla="*/ 0 w 30"/>
                <a:gd name="T25" fmla="*/ 6 h 12"/>
                <a:gd name="T26" fmla="*/ 0 w 30"/>
                <a:gd name="T27" fmla="*/ 6 h 12"/>
                <a:gd name="T28" fmla="*/ 0 w 30"/>
                <a:gd name="T29" fmla="*/ 6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12"/>
                <a:gd name="T47" fmla="*/ 30 w 30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12">
                  <a:moveTo>
                    <a:pt x="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30" y="12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Freeform 63">
              <a:extLst>
                <a:ext uri="{FF2B5EF4-FFF2-40B4-BE49-F238E27FC236}">
                  <a16:creationId xmlns:a16="http://schemas.microsoft.com/office/drawing/2014/main" id="{BB889890-9850-470D-9C71-CB0E221BA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" y="4021"/>
              <a:ext cx="426" cy="175"/>
            </a:xfrm>
            <a:custGeom>
              <a:avLst/>
              <a:gdLst>
                <a:gd name="T0" fmla="*/ 426 w 426"/>
                <a:gd name="T1" fmla="*/ 147 h 175"/>
                <a:gd name="T2" fmla="*/ 426 w 426"/>
                <a:gd name="T3" fmla="*/ 164 h 175"/>
                <a:gd name="T4" fmla="*/ 416 w 426"/>
                <a:gd name="T5" fmla="*/ 169 h 175"/>
                <a:gd name="T6" fmla="*/ 396 w 426"/>
                <a:gd name="T7" fmla="*/ 175 h 175"/>
                <a:gd name="T8" fmla="*/ 376 w 426"/>
                <a:gd name="T9" fmla="*/ 175 h 175"/>
                <a:gd name="T10" fmla="*/ 346 w 426"/>
                <a:gd name="T11" fmla="*/ 169 h 175"/>
                <a:gd name="T12" fmla="*/ 317 w 426"/>
                <a:gd name="T13" fmla="*/ 158 h 175"/>
                <a:gd name="T14" fmla="*/ 287 w 426"/>
                <a:gd name="T15" fmla="*/ 152 h 175"/>
                <a:gd name="T16" fmla="*/ 247 w 426"/>
                <a:gd name="T17" fmla="*/ 135 h 175"/>
                <a:gd name="T18" fmla="*/ 208 w 426"/>
                <a:gd name="T19" fmla="*/ 124 h 175"/>
                <a:gd name="T20" fmla="*/ 168 w 426"/>
                <a:gd name="T21" fmla="*/ 107 h 175"/>
                <a:gd name="T22" fmla="*/ 129 w 426"/>
                <a:gd name="T23" fmla="*/ 90 h 175"/>
                <a:gd name="T24" fmla="*/ 99 w 426"/>
                <a:gd name="T25" fmla="*/ 68 h 175"/>
                <a:gd name="T26" fmla="*/ 59 w 426"/>
                <a:gd name="T27" fmla="*/ 51 h 175"/>
                <a:gd name="T28" fmla="*/ 40 w 426"/>
                <a:gd name="T29" fmla="*/ 34 h 175"/>
                <a:gd name="T30" fmla="*/ 20 w 426"/>
                <a:gd name="T31" fmla="*/ 17 h 175"/>
                <a:gd name="T32" fmla="*/ 0 w 426"/>
                <a:gd name="T33" fmla="*/ 0 h 175"/>
                <a:gd name="T34" fmla="*/ 20 w 426"/>
                <a:gd name="T35" fmla="*/ 11 h 175"/>
                <a:gd name="T36" fmla="*/ 30 w 426"/>
                <a:gd name="T37" fmla="*/ 28 h 175"/>
                <a:gd name="T38" fmla="*/ 50 w 426"/>
                <a:gd name="T39" fmla="*/ 45 h 175"/>
                <a:gd name="T40" fmla="*/ 79 w 426"/>
                <a:gd name="T41" fmla="*/ 62 h 175"/>
                <a:gd name="T42" fmla="*/ 109 w 426"/>
                <a:gd name="T43" fmla="*/ 79 h 175"/>
                <a:gd name="T44" fmla="*/ 149 w 426"/>
                <a:gd name="T45" fmla="*/ 96 h 175"/>
                <a:gd name="T46" fmla="*/ 188 w 426"/>
                <a:gd name="T47" fmla="*/ 113 h 175"/>
                <a:gd name="T48" fmla="*/ 218 w 426"/>
                <a:gd name="T49" fmla="*/ 124 h 175"/>
                <a:gd name="T50" fmla="*/ 257 w 426"/>
                <a:gd name="T51" fmla="*/ 141 h 175"/>
                <a:gd name="T52" fmla="*/ 297 w 426"/>
                <a:gd name="T53" fmla="*/ 152 h 175"/>
                <a:gd name="T54" fmla="*/ 327 w 426"/>
                <a:gd name="T55" fmla="*/ 158 h 175"/>
                <a:gd name="T56" fmla="*/ 356 w 426"/>
                <a:gd name="T57" fmla="*/ 164 h 175"/>
                <a:gd name="T58" fmla="*/ 386 w 426"/>
                <a:gd name="T59" fmla="*/ 169 h 175"/>
                <a:gd name="T60" fmla="*/ 406 w 426"/>
                <a:gd name="T61" fmla="*/ 169 h 175"/>
                <a:gd name="T62" fmla="*/ 416 w 426"/>
                <a:gd name="T63" fmla="*/ 164 h 175"/>
                <a:gd name="T64" fmla="*/ 416 w 426"/>
                <a:gd name="T65" fmla="*/ 152 h 175"/>
                <a:gd name="T66" fmla="*/ 416 w 426"/>
                <a:gd name="T67" fmla="*/ 147 h 175"/>
                <a:gd name="T68" fmla="*/ 416 w 426"/>
                <a:gd name="T69" fmla="*/ 147 h 175"/>
                <a:gd name="T70" fmla="*/ 426 w 426"/>
                <a:gd name="T71" fmla="*/ 147 h 1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175"/>
                <a:gd name="T110" fmla="*/ 426 w 426"/>
                <a:gd name="T111" fmla="*/ 175 h 1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175">
                  <a:moveTo>
                    <a:pt x="426" y="147"/>
                  </a:moveTo>
                  <a:lnTo>
                    <a:pt x="426" y="147"/>
                  </a:lnTo>
                  <a:lnTo>
                    <a:pt x="426" y="158"/>
                  </a:lnTo>
                  <a:lnTo>
                    <a:pt x="426" y="164"/>
                  </a:lnTo>
                  <a:lnTo>
                    <a:pt x="416" y="169"/>
                  </a:lnTo>
                  <a:lnTo>
                    <a:pt x="406" y="169"/>
                  </a:lnTo>
                  <a:lnTo>
                    <a:pt x="396" y="175"/>
                  </a:lnTo>
                  <a:lnTo>
                    <a:pt x="386" y="175"/>
                  </a:lnTo>
                  <a:lnTo>
                    <a:pt x="376" y="175"/>
                  </a:lnTo>
                  <a:lnTo>
                    <a:pt x="366" y="169"/>
                  </a:lnTo>
                  <a:lnTo>
                    <a:pt x="346" y="169"/>
                  </a:lnTo>
                  <a:lnTo>
                    <a:pt x="337" y="164"/>
                  </a:lnTo>
                  <a:lnTo>
                    <a:pt x="317" y="158"/>
                  </a:lnTo>
                  <a:lnTo>
                    <a:pt x="297" y="158"/>
                  </a:lnTo>
                  <a:lnTo>
                    <a:pt x="287" y="152"/>
                  </a:lnTo>
                  <a:lnTo>
                    <a:pt x="267" y="141"/>
                  </a:lnTo>
                  <a:lnTo>
                    <a:pt x="247" y="135"/>
                  </a:lnTo>
                  <a:lnTo>
                    <a:pt x="228" y="130"/>
                  </a:lnTo>
                  <a:lnTo>
                    <a:pt x="208" y="124"/>
                  </a:lnTo>
                  <a:lnTo>
                    <a:pt x="188" y="113"/>
                  </a:lnTo>
                  <a:lnTo>
                    <a:pt x="168" y="107"/>
                  </a:lnTo>
                  <a:lnTo>
                    <a:pt x="149" y="96"/>
                  </a:lnTo>
                  <a:lnTo>
                    <a:pt x="129" y="90"/>
                  </a:lnTo>
                  <a:lnTo>
                    <a:pt x="109" y="79"/>
                  </a:lnTo>
                  <a:lnTo>
                    <a:pt x="99" y="68"/>
                  </a:lnTo>
                  <a:lnTo>
                    <a:pt x="79" y="62"/>
                  </a:lnTo>
                  <a:lnTo>
                    <a:pt x="59" y="51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50" y="45"/>
                  </a:lnTo>
                  <a:lnTo>
                    <a:pt x="69" y="51"/>
                  </a:lnTo>
                  <a:lnTo>
                    <a:pt x="79" y="62"/>
                  </a:lnTo>
                  <a:lnTo>
                    <a:pt x="99" y="68"/>
                  </a:lnTo>
                  <a:lnTo>
                    <a:pt x="109" y="79"/>
                  </a:lnTo>
                  <a:lnTo>
                    <a:pt x="129" y="85"/>
                  </a:lnTo>
                  <a:lnTo>
                    <a:pt x="149" y="96"/>
                  </a:lnTo>
                  <a:lnTo>
                    <a:pt x="168" y="102"/>
                  </a:lnTo>
                  <a:lnTo>
                    <a:pt x="188" y="113"/>
                  </a:lnTo>
                  <a:lnTo>
                    <a:pt x="198" y="119"/>
                  </a:lnTo>
                  <a:lnTo>
                    <a:pt x="218" y="124"/>
                  </a:lnTo>
                  <a:lnTo>
                    <a:pt x="238" y="135"/>
                  </a:lnTo>
                  <a:lnTo>
                    <a:pt x="257" y="141"/>
                  </a:lnTo>
                  <a:lnTo>
                    <a:pt x="277" y="147"/>
                  </a:lnTo>
                  <a:lnTo>
                    <a:pt x="297" y="152"/>
                  </a:lnTo>
                  <a:lnTo>
                    <a:pt x="307" y="158"/>
                  </a:lnTo>
                  <a:lnTo>
                    <a:pt x="327" y="158"/>
                  </a:lnTo>
                  <a:lnTo>
                    <a:pt x="346" y="164"/>
                  </a:lnTo>
                  <a:lnTo>
                    <a:pt x="356" y="164"/>
                  </a:lnTo>
                  <a:lnTo>
                    <a:pt x="376" y="169"/>
                  </a:lnTo>
                  <a:lnTo>
                    <a:pt x="386" y="169"/>
                  </a:lnTo>
                  <a:lnTo>
                    <a:pt x="396" y="169"/>
                  </a:lnTo>
                  <a:lnTo>
                    <a:pt x="406" y="169"/>
                  </a:lnTo>
                  <a:lnTo>
                    <a:pt x="406" y="164"/>
                  </a:lnTo>
                  <a:lnTo>
                    <a:pt x="416" y="164"/>
                  </a:lnTo>
                  <a:lnTo>
                    <a:pt x="416" y="158"/>
                  </a:lnTo>
                  <a:lnTo>
                    <a:pt x="416" y="152"/>
                  </a:lnTo>
                  <a:lnTo>
                    <a:pt x="416" y="147"/>
                  </a:lnTo>
                  <a:lnTo>
                    <a:pt x="426" y="1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Freeform 64">
              <a:extLst>
                <a:ext uri="{FF2B5EF4-FFF2-40B4-BE49-F238E27FC236}">
                  <a16:creationId xmlns:a16="http://schemas.microsoft.com/office/drawing/2014/main" id="{FB48DA1A-9144-45CD-BDAF-C06B22AEC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" y="4140"/>
              <a:ext cx="69" cy="28"/>
            </a:xfrm>
            <a:custGeom>
              <a:avLst/>
              <a:gdLst>
                <a:gd name="T0" fmla="*/ 69 w 69"/>
                <a:gd name="T1" fmla="*/ 11 h 28"/>
                <a:gd name="T2" fmla="*/ 59 w 69"/>
                <a:gd name="T3" fmla="*/ 11 h 28"/>
                <a:gd name="T4" fmla="*/ 49 w 69"/>
                <a:gd name="T5" fmla="*/ 5 h 28"/>
                <a:gd name="T6" fmla="*/ 39 w 69"/>
                <a:gd name="T7" fmla="*/ 0 h 28"/>
                <a:gd name="T8" fmla="*/ 29 w 69"/>
                <a:gd name="T9" fmla="*/ 0 h 28"/>
                <a:gd name="T10" fmla="*/ 20 w 69"/>
                <a:gd name="T11" fmla="*/ 5 h 28"/>
                <a:gd name="T12" fmla="*/ 10 w 69"/>
                <a:gd name="T13" fmla="*/ 11 h 28"/>
                <a:gd name="T14" fmla="*/ 10 w 69"/>
                <a:gd name="T15" fmla="*/ 16 h 28"/>
                <a:gd name="T16" fmla="*/ 10 w 69"/>
                <a:gd name="T17" fmla="*/ 28 h 28"/>
                <a:gd name="T18" fmla="*/ 0 w 69"/>
                <a:gd name="T19" fmla="*/ 28 h 28"/>
                <a:gd name="T20" fmla="*/ 0 w 69"/>
                <a:gd name="T21" fmla="*/ 11 h 28"/>
                <a:gd name="T22" fmla="*/ 10 w 69"/>
                <a:gd name="T23" fmla="*/ 5 h 28"/>
                <a:gd name="T24" fmla="*/ 10 w 69"/>
                <a:gd name="T25" fmla="*/ 0 h 28"/>
                <a:gd name="T26" fmla="*/ 20 w 69"/>
                <a:gd name="T27" fmla="*/ 0 h 28"/>
                <a:gd name="T28" fmla="*/ 29 w 69"/>
                <a:gd name="T29" fmla="*/ 0 h 28"/>
                <a:gd name="T30" fmla="*/ 39 w 69"/>
                <a:gd name="T31" fmla="*/ 0 h 28"/>
                <a:gd name="T32" fmla="*/ 59 w 69"/>
                <a:gd name="T33" fmla="*/ 5 h 28"/>
                <a:gd name="T34" fmla="*/ 69 w 69"/>
                <a:gd name="T35" fmla="*/ 11 h 28"/>
                <a:gd name="T36" fmla="*/ 69 w 69"/>
                <a:gd name="T37" fmla="*/ 11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28"/>
                <a:gd name="T59" fmla="*/ 69 w 69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28">
                  <a:moveTo>
                    <a:pt x="69" y="11"/>
                  </a:moveTo>
                  <a:lnTo>
                    <a:pt x="59" y="11"/>
                  </a:lnTo>
                  <a:lnTo>
                    <a:pt x="49" y="5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0" y="5"/>
                  </a:lnTo>
                  <a:lnTo>
                    <a:pt x="10" y="11"/>
                  </a:lnTo>
                  <a:lnTo>
                    <a:pt x="10" y="16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9" y="5"/>
                  </a:lnTo>
                  <a:lnTo>
                    <a:pt x="6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Freeform 65">
              <a:extLst>
                <a:ext uri="{FF2B5EF4-FFF2-40B4-BE49-F238E27FC236}">
                  <a16:creationId xmlns:a16="http://schemas.microsoft.com/office/drawing/2014/main" id="{1AF11D12-0FFB-4493-B9D7-2F0220C6A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" y="415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Freeform 66">
              <a:extLst>
                <a:ext uri="{FF2B5EF4-FFF2-40B4-BE49-F238E27FC236}">
                  <a16:creationId xmlns:a16="http://schemas.microsoft.com/office/drawing/2014/main" id="{988DF6A8-53F8-45BF-ACAC-F66E862B1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4061"/>
              <a:ext cx="386" cy="124"/>
            </a:xfrm>
            <a:custGeom>
              <a:avLst/>
              <a:gdLst>
                <a:gd name="T0" fmla="*/ 0 w 386"/>
                <a:gd name="T1" fmla="*/ 0 h 124"/>
                <a:gd name="T2" fmla="*/ 0 w 386"/>
                <a:gd name="T3" fmla="*/ 0 h 124"/>
                <a:gd name="T4" fmla="*/ 20 w 386"/>
                <a:gd name="T5" fmla="*/ 16 h 124"/>
                <a:gd name="T6" fmla="*/ 30 w 386"/>
                <a:gd name="T7" fmla="*/ 28 h 124"/>
                <a:gd name="T8" fmla="*/ 59 w 386"/>
                <a:gd name="T9" fmla="*/ 45 h 124"/>
                <a:gd name="T10" fmla="*/ 79 w 386"/>
                <a:gd name="T11" fmla="*/ 56 h 124"/>
                <a:gd name="T12" fmla="*/ 109 w 386"/>
                <a:gd name="T13" fmla="*/ 67 h 124"/>
                <a:gd name="T14" fmla="*/ 139 w 386"/>
                <a:gd name="T15" fmla="*/ 79 h 124"/>
                <a:gd name="T16" fmla="*/ 168 w 386"/>
                <a:gd name="T17" fmla="*/ 90 h 124"/>
                <a:gd name="T18" fmla="*/ 188 w 386"/>
                <a:gd name="T19" fmla="*/ 101 h 124"/>
                <a:gd name="T20" fmla="*/ 218 w 386"/>
                <a:gd name="T21" fmla="*/ 112 h 124"/>
                <a:gd name="T22" fmla="*/ 247 w 386"/>
                <a:gd name="T23" fmla="*/ 118 h 124"/>
                <a:gd name="T24" fmla="*/ 267 w 386"/>
                <a:gd name="T25" fmla="*/ 118 h 124"/>
                <a:gd name="T26" fmla="*/ 287 w 386"/>
                <a:gd name="T27" fmla="*/ 124 h 124"/>
                <a:gd name="T28" fmla="*/ 307 w 386"/>
                <a:gd name="T29" fmla="*/ 118 h 124"/>
                <a:gd name="T30" fmla="*/ 317 w 386"/>
                <a:gd name="T31" fmla="*/ 118 h 124"/>
                <a:gd name="T32" fmla="*/ 317 w 386"/>
                <a:gd name="T33" fmla="*/ 107 h 124"/>
                <a:gd name="T34" fmla="*/ 317 w 386"/>
                <a:gd name="T35" fmla="*/ 101 h 124"/>
                <a:gd name="T36" fmla="*/ 317 w 386"/>
                <a:gd name="T37" fmla="*/ 101 h 124"/>
                <a:gd name="T38" fmla="*/ 317 w 386"/>
                <a:gd name="T39" fmla="*/ 90 h 124"/>
                <a:gd name="T40" fmla="*/ 327 w 386"/>
                <a:gd name="T41" fmla="*/ 79 h 124"/>
                <a:gd name="T42" fmla="*/ 327 w 386"/>
                <a:gd name="T43" fmla="*/ 79 h 124"/>
                <a:gd name="T44" fmla="*/ 337 w 386"/>
                <a:gd name="T45" fmla="*/ 79 h 124"/>
                <a:gd name="T46" fmla="*/ 346 w 386"/>
                <a:gd name="T47" fmla="*/ 79 h 124"/>
                <a:gd name="T48" fmla="*/ 366 w 386"/>
                <a:gd name="T49" fmla="*/ 79 h 124"/>
                <a:gd name="T50" fmla="*/ 376 w 386"/>
                <a:gd name="T51" fmla="*/ 84 h 124"/>
                <a:gd name="T52" fmla="*/ 386 w 386"/>
                <a:gd name="T53" fmla="*/ 90 h 124"/>
                <a:gd name="T54" fmla="*/ 0 w 386"/>
                <a:gd name="T55" fmla="*/ 0 h 1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86"/>
                <a:gd name="T85" fmla="*/ 0 h 124"/>
                <a:gd name="T86" fmla="*/ 386 w 386"/>
                <a:gd name="T87" fmla="*/ 124 h 1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86" h="124">
                  <a:moveTo>
                    <a:pt x="0" y="0"/>
                  </a:moveTo>
                  <a:lnTo>
                    <a:pt x="0" y="0"/>
                  </a:lnTo>
                  <a:lnTo>
                    <a:pt x="20" y="16"/>
                  </a:lnTo>
                  <a:lnTo>
                    <a:pt x="30" y="28"/>
                  </a:lnTo>
                  <a:lnTo>
                    <a:pt x="59" y="45"/>
                  </a:lnTo>
                  <a:lnTo>
                    <a:pt x="79" y="56"/>
                  </a:lnTo>
                  <a:lnTo>
                    <a:pt x="109" y="67"/>
                  </a:lnTo>
                  <a:lnTo>
                    <a:pt x="139" y="79"/>
                  </a:lnTo>
                  <a:lnTo>
                    <a:pt x="168" y="90"/>
                  </a:lnTo>
                  <a:lnTo>
                    <a:pt x="188" y="101"/>
                  </a:lnTo>
                  <a:lnTo>
                    <a:pt x="218" y="112"/>
                  </a:lnTo>
                  <a:lnTo>
                    <a:pt x="247" y="118"/>
                  </a:lnTo>
                  <a:lnTo>
                    <a:pt x="267" y="118"/>
                  </a:lnTo>
                  <a:lnTo>
                    <a:pt x="287" y="124"/>
                  </a:lnTo>
                  <a:lnTo>
                    <a:pt x="307" y="118"/>
                  </a:lnTo>
                  <a:lnTo>
                    <a:pt x="317" y="118"/>
                  </a:lnTo>
                  <a:lnTo>
                    <a:pt x="317" y="107"/>
                  </a:lnTo>
                  <a:lnTo>
                    <a:pt x="317" y="101"/>
                  </a:lnTo>
                  <a:lnTo>
                    <a:pt x="317" y="90"/>
                  </a:lnTo>
                  <a:lnTo>
                    <a:pt x="327" y="79"/>
                  </a:lnTo>
                  <a:lnTo>
                    <a:pt x="337" y="79"/>
                  </a:lnTo>
                  <a:lnTo>
                    <a:pt x="346" y="79"/>
                  </a:lnTo>
                  <a:lnTo>
                    <a:pt x="366" y="79"/>
                  </a:lnTo>
                  <a:lnTo>
                    <a:pt x="376" y="84"/>
                  </a:lnTo>
                  <a:lnTo>
                    <a:pt x="386" y="9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Freeform 67">
              <a:extLst>
                <a:ext uri="{FF2B5EF4-FFF2-40B4-BE49-F238E27FC236}">
                  <a16:creationId xmlns:a16="http://schemas.microsoft.com/office/drawing/2014/main" id="{63B6B46D-9E9A-466E-8D6B-3A067A7F0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" y="3970"/>
              <a:ext cx="49" cy="17"/>
            </a:xfrm>
            <a:custGeom>
              <a:avLst/>
              <a:gdLst>
                <a:gd name="T0" fmla="*/ 49 w 49"/>
                <a:gd name="T1" fmla="*/ 6 h 17"/>
                <a:gd name="T2" fmla="*/ 49 w 49"/>
                <a:gd name="T3" fmla="*/ 6 h 17"/>
                <a:gd name="T4" fmla="*/ 49 w 49"/>
                <a:gd name="T5" fmla="*/ 0 h 17"/>
                <a:gd name="T6" fmla="*/ 39 w 49"/>
                <a:gd name="T7" fmla="*/ 0 h 17"/>
                <a:gd name="T8" fmla="*/ 39 w 49"/>
                <a:gd name="T9" fmla="*/ 0 h 17"/>
                <a:gd name="T10" fmla="*/ 30 w 49"/>
                <a:gd name="T11" fmla="*/ 0 h 17"/>
                <a:gd name="T12" fmla="*/ 30 w 49"/>
                <a:gd name="T13" fmla="*/ 6 h 17"/>
                <a:gd name="T14" fmla="*/ 20 w 49"/>
                <a:gd name="T15" fmla="*/ 6 h 17"/>
                <a:gd name="T16" fmla="*/ 10 w 49"/>
                <a:gd name="T17" fmla="*/ 17 h 17"/>
                <a:gd name="T18" fmla="*/ 0 w 49"/>
                <a:gd name="T19" fmla="*/ 17 h 17"/>
                <a:gd name="T20" fmla="*/ 10 w 49"/>
                <a:gd name="T21" fmla="*/ 17 h 17"/>
                <a:gd name="T22" fmla="*/ 20 w 49"/>
                <a:gd name="T23" fmla="*/ 12 h 17"/>
                <a:gd name="T24" fmla="*/ 20 w 49"/>
                <a:gd name="T25" fmla="*/ 12 h 17"/>
                <a:gd name="T26" fmla="*/ 20 w 49"/>
                <a:gd name="T27" fmla="*/ 6 h 17"/>
                <a:gd name="T28" fmla="*/ 30 w 49"/>
                <a:gd name="T29" fmla="*/ 6 h 17"/>
                <a:gd name="T30" fmla="*/ 30 w 49"/>
                <a:gd name="T31" fmla="*/ 6 h 17"/>
                <a:gd name="T32" fmla="*/ 39 w 49"/>
                <a:gd name="T33" fmla="*/ 6 h 17"/>
                <a:gd name="T34" fmla="*/ 39 w 49"/>
                <a:gd name="T35" fmla="*/ 6 h 17"/>
                <a:gd name="T36" fmla="*/ 39 w 49"/>
                <a:gd name="T37" fmla="*/ 12 h 17"/>
                <a:gd name="T38" fmla="*/ 39 w 49"/>
                <a:gd name="T39" fmla="*/ 12 h 17"/>
                <a:gd name="T40" fmla="*/ 49 w 49"/>
                <a:gd name="T41" fmla="*/ 6 h 17"/>
                <a:gd name="T42" fmla="*/ 49 w 49"/>
                <a:gd name="T43" fmla="*/ 6 h 17"/>
                <a:gd name="T44" fmla="*/ 49 w 49"/>
                <a:gd name="T45" fmla="*/ 6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17"/>
                <a:gd name="T71" fmla="*/ 49 w 49"/>
                <a:gd name="T72" fmla="*/ 17 h 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17">
                  <a:moveTo>
                    <a:pt x="49" y="6"/>
                  </a:moveTo>
                  <a:lnTo>
                    <a:pt x="49" y="6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10" y="17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9" y="6"/>
                  </a:lnTo>
                  <a:lnTo>
                    <a:pt x="39" y="12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Freeform 68">
              <a:extLst>
                <a:ext uri="{FF2B5EF4-FFF2-40B4-BE49-F238E27FC236}">
                  <a16:creationId xmlns:a16="http://schemas.microsoft.com/office/drawing/2014/main" id="{5526DEA4-E27A-4E34-85E1-F803638C9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" y="3976"/>
              <a:ext cx="514" cy="226"/>
            </a:xfrm>
            <a:custGeom>
              <a:avLst/>
              <a:gdLst>
                <a:gd name="T0" fmla="*/ 10 w 514"/>
                <a:gd name="T1" fmla="*/ 197 h 226"/>
                <a:gd name="T2" fmla="*/ 10 w 514"/>
                <a:gd name="T3" fmla="*/ 214 h 226"/>
                <a:gd name="T4" fmla="*/ 10 w 514"/>
                <a:gd name="T5" fmla="*/ 220 h 226"/>
                <a:gd name="T6" fmla="*/ 29 w 514"/>
                <a:gd name="T7" fmla="*/ 226 h 226"/>
                <a:gd name="T8" fmla="*/ 59 w 514"/>
                <a:gd name="T9" fmla="*/ 226 h 226"/>
                <a:gd name="T10" fmla="*/ 89 w 514"/>
                <a:gd name="T11" fmla="*/ 220 h 226"/>
                <a:gd name="T12" fmla="*/ 128 w 514"/>
                <a:gd name="T13" fmla="*/ 214 h 226"/>
                <a:gd name="T14" fmla="*/ 178 w 514"/>
                <a:gd name="T15" fmla="*/ 197 h 226"/>
                <a:gd name="T16" fmla="*/ 217 w 514"/>
                <a:gd name="T17" fmla="*/ 186 h 226"/>
                <a:gd name="T18" fmla="*/ 267 w 514"/>
                <a:gd name="T19" fmla="*/ 164 h 226"/>
                <a:gd name="T20" fmla="*/ 307 w 514"/>
                <a:gd name="T21" fmla="*/ 147 h 226"/>
                <a:gd name="T22" fmla="*/ 356 w 514"/>
                <a:gd name="T23" fmla="*/ 124 h 226"/>
                <a:gd name="T24" fmla="*/ 396 w 514"/>
                <a:gd name="T25" fmla="*/ 96 h 226"/>
                <a:gd name="T26" fmla="*/ 435 w 514"/>
                <a:gd name="T27" fmla="*/ 73 h 226"/>
                <a:gd name="T28" fmla="*/ 475 w 514"/>
                <a:gd name="T29" fmla="*/ 45 h 226"/>
                <a:gd name="T30" fmla="*/ 495 w 514"/>
                <a:gd name="T31" fmla="*/ 23 h 226"/>
                <a:gd name="T32" fmla="*/ 514 w 514"/>
                <a:gd name="T33" fmla="*/ 0 h 226"/>
                <a:gd name="T34" fmla="*/ 495 w 514"/>
                <a:gd name="T35" fmla="*/ 17 h 226"/>
                <a:gd name="T36" fmla="*/ 475 w 514"/>
                <a:gd name="T37" fmla="*/ 39 h 226"/>
                <a:gd name="T38" fmla="*/ 445 w 514"/>
                <a:gd name="T39" fmla="*/ 62 h 226"/>
                <a:gd name="T40" fmla="*/ 415 w 514"/>
                <a:gd name="T41" fmla="*/ 85 h 226"/>
                <a:gd name="T42" fmla="*/ 376 w 514"/>
                <a:gd name="T43" fmla="*/ 107 h 226"/>
                <a:gd name="T44" fmla="*/ 336 w 514"/>
                <a:gd name="T45" fmla="*/ 130 h 226"/>
                <a:gd name="T46" fmla="*/ 297 w 514"/>
                <a:gd name="T47" fmla="*/ 152 h 226"/>
                <a:gd name="T48" fmla="*/ 247 w 514"/>
                <a:gd name="T49" fmla="*/ 169 h 226"/>
                <a:gd name="T50" fmla="*/ 208 w 514"/>
                <a:gd name="T51" fmla="*/ 186 h 226"/>
                <a:gd name="T52" fmla="*/ 158 w 514"/>
                <a:gd name="T53" fmla="*/ 203 h 226"/>
                <a:gd name="T54" fmla="*/ 119 w 514"/>
                <a:gd name="T55" fmla="*/ 214 h 226"/>
                <a:gd name="T56" fmla="*/ 89 w 514"/>
                <a:gd name="T57" fmla="*/ 220 h 226"/>
                <a:gd name="T58" fmla="*/ 49 w 514"/>
                <a:gd name="T59" fmla="*/ 220 h 226"/>
                <a:gd name="T60" fmla="*/ 29 w 514"/>
                <a:gd name="T61" fmla="*/ 220 h 226"/>
                <a:gd name="T62" fmla="*/ 20 w 514"/>
                <a:gd name="T63" fmla="*/ 214 h 226"/>
                <a:gd name="T64" fmla="*/ 10 w 514"/>
                <a:gd name="T65" fmla="*/ 203 h 226"/>
                <a:gd name="T66" fmla="*/ 10 w 514"/>
                <a:gd name="T67" fmla="*/ 192 h 226"/>
                <a:gd name="T68" fmla="*/ 10 w 514"/>
                <a:gd name="T69" fmla="*/ 192 h 226"/>
                <a:gd name="T70" fmla="*/ 10 w 514"/>
                <a:gd name="T71" fmla="*/ 197 h 2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4"/>
                <a:gd name="T109" fmla="*/ 0 h 226"/>
                <a:gd name="T110" fmla="*/ 514 w 514"/>
                <a:gd name="T111" fmla="*/ 226 h 2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4" h="226">
                  <a:moveTo>
                    <a:pt x="10" y="197"/>
                  </a:moveTo>
                  <a:lnTo>
                    <a:pt x="10" y="197"/>
                  </a:lnTo>
                  <a:lnTo>
                    <a:pt x="0" y="209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20" y="226"/>
                  </a:lnTo>
                  <a:lnTo>
                    <a:pt x="29" y="226"/>
                  </a:lnTo>
                  <a:lnTo>
                    <a:pt x="49" y="226"/>
                  </a:lnTo>
                  <a:lnTo>
                    <a:pt x="59" y="226"/>
                  </a:lnTo>
                  <a:lnTo>
                    <a:pt x="79" y="226"/>
                  </a:lnTo>
                  <a:lnTo>
                    <a:pt x="89" y="220"/>
                  </a:lnTo>
                  <a:lnTo>
                    <a:pt x="109" y="214"/>
                  </a:lnTo>
                  <a:lnTo>
                    <a:pt x="128" y="214"/>
                  </a:lnTo>
                  <a:lnTo>
                    <a:pt x="148" y="209"/>
                  </a:lnTo>
                  <a:lnTo>
                    <a:pt x="178" y="197"/>
                  </a:lnTo>
                  <a:lnTo>
                    <a:pt x="198" y="192"/>
                  </a:lnTo>
                  <a:lnTo>
                    <a:pt x="217" y="186"/>
                  </a:lnTo>
                  <a:lnTo>
                    <a:pt x="237" y="175"/>
                  </a:lnTo>
                  <a:lnTo>
                    <a:pt x="267" y="164"/>
                  </a:lnTo>
                  <a:lnTo>
                    <a:pt x="287" y="158"/>
                  </a:lnTo>
                  <a:lnTo>
                    <a:pt x="307" y="147"/>
                  </a:lnTo>
                  <a:lnTo>
                    <a:pt x="336" y="135"/>
                  </a:lnTo>
                  <a:lnTo>
                    <a:pt x="356" y="124"/>
                  </a:lnTo>
                  <a:lnTo>
                    <a:pt x="376" y="113"/>
                  </a:lnTo>
                  <a:lnTo>
                    <a:pt x="396" y="96"/>
                  </a:lnTo>
                  <a:lnTo>
                    <a:pt x="415" y="85"/>
                  </a:lnTo>
                  <a:lnTo>
                    <a:pt x="435" y="73"/>
                  </a:lnTo>
                  <a:lnTo>
                    <a:pt x="455" y="62"/>
                  </a:lnTo>
                  <a:lnTo>
                    <a:pt x="475" y="45"/>
                  </a:lnTo>
                  <a:lnTo>
                    <a:pt x="485" y="34"/>
                  </a:lnTo>
                  <a:lnTo>
                    <a:pt x="495" y="23"/>
                  </a:lnTo>
                  <a:lnTo>
                    <a:pt x="504" y="11"/>
                  </a:lnTo>
                  <a:lnTo>
                    <a:pt x="514" y="0"/>
                  </a:lnTo>
                  <a:lnTo>
                    <a:pt x="504" y="6"/>
                  </a:lnTo>
                  <a:lnTo>
                    <a:pt x="495" y="17"/>
                  </a:lnTo>
                  <a:lnTo>
                    <a:pt x="485" y="28"/>
                  </a:lnTo>
                  <a:lnTo>
                    <a:pt x="475" y="39"/>
                  </a:lnTo>
                  <a:lnTo>
                    <a:pt x="465" y="51"/>
                  </a:lnTo>
                  <a:lnTo>
                    <a:pt x="445" y="62"/>
                  </a:lnTo>
                  <a:lnTo>
                    <a:pt x="435" y="73"/>
                  </a:lnTo>
                  <a:lnTo>
                    <a:pt x="415" y="85"/>
                  </a:lnTo>
                  <a:lnTo>
                    <a:pt x="396" y="96"/>
                  </a:lnTo>
                  <a:lnTo>
                    <a:pt x="376" y="107"/>
                  </a:lnTo>
                  <a:lnTo>
                    <a:pt x="356" y="118"/>
                  </a:lnTo>
                  <a:lnTo>
                    <a:pt x="336" y="130"/>
                  </a:lnTo>
                  <a:lnTo>
                    <a:pt x="316" y="141"/>
                  </a:lnTo>
                  <a:lnTo>
                    <a:pt x="297" y="152"/>
                  </a:lnTo>
                  <a:lnTo>
                    <a:pt x="267" y="164"/>
                  </a:lnTo>
                  <a:lnTo>
                    <a:pt x="247" y="169"/>
                  </a:lnTo>
                  <a:lnTo>
                    <a:pt x="227" y="180"/>
                  </a:lnTo>
                  <a:lnTo>
                    <a:pt x="208" y="186"/>
                  </a:lnTo>
                  <a:lnTo>
                    <a:pt x="178" y="197"/>
                  </a:lnTo>
                  <a:lnTo>
                    <a:pt x="158" y="203"/>
                  </a:lnTo>
                  <a:lnTo>
                    <a:pt x="138" y="209"/>
                  </a:lnTo>
                  <a:lnTo>
                    <a:pt x="119" y="214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69" y="220"/>
                  </a:lnTo>
                  <a:lnTo>
                    <a:pt x="49" y="220"/>
                  </a:lnTo>
                  <a:lnTo>
                    <a:pt x="39" y="220"/>
                  </a:lnTo>
                  <a:lnTo>
                    <a:pt x="29" y="220"/>
                  </a:lnTo>
                  <a:lnTo>
                    <a:pt x="20" y="220"/>
                  </a:lnTo>
                  <a:lnTo>
                    <a:pt x="20" y="214"/>
                  </a:lnTo>
                  <a:lnTo>
                    <a:pt x="10" y="209"/>
                  </a:lnTo>
                  <a:lnTo>
                    <a:pt x="10" y="203"/>
                  </a:lnTo>
                  <a:lnTo>
                    <a:pt x="10" y="192"/>
                  </a:lnTo>
                  <a:lnTo>
                    <a:pt x="10" y="19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Freeform 69">
              <a:extLst>
                <a:ext uri="{FF2B5EF4-FFF2-40B4-BE49-F238E27FC236}">
                  <a16:creationId xmlns:a16="http://schemas.microsoft.com/office/drawing/2014/main" id="{845E2138-0FC0-4FA6-B4CE-AF61F1601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4140"/>
              <a:ext cx="70" cy="33"/>
            </a:xfrm>
            <a:custGeom>
              <a:avLst/>
              <a:gdLst>
                <a:gd name="T0" fmla="*/ 0 w 70"/>
                <a:gd name="T1" fmla="*/ 11 h 33"/>
                <a:gd name="T2" fmla="*/ 10 w 70"/>
                <a:gd name="T3" fmla="*/ 11 h 33"/>
                <a:gd name="T4" fmla="*/ 20 w 70"/>
                <a:gd name="T5" fmla="*/ 5 h 33"/>
                <a:gd name="T6" fmla="*/ 30 w 70"/>
                <a:gd name="T7" fmla="*/ 0 h 33"/>
                <a:gd name="T8" fmla="*/ 40 w 70"/>
                <a:gd name="T9" fmla="*/ 0 h 33"/>
                <a:gd name="T10" fmla="*/ 50 w 70"/>
                <a:gd name="T11" fmla="*/ 5 h 33"/>
                <a:gd name="T12" fmla="*/ 60 w 70"/>
                <a:gd name="T13" fmla="*/ 11 h 33"/>
                <a:gd name="T14" fmla="*/ 70 w 70"/>
                <a:gd name="T15" fmla="*/ 16 h 33"/>
                <a:gd name="T16" fmla="*/ 70 w 70"/>
                <a:gd name="T17" fmla="*/ 33 h 33"/>
                <a:gd name="T18" fmla="*/ 70 w 70"/>
                <a:gd name="T19" fmla="*/ 28 h 33"/>
                <a:gd name="T20" fmla="*/ 70 w 70"/>
                <a:gd name="T21" fmla="*/ 16 h 33"/>
                <a:gd name="T22" fmla="*/ 70 w 70"/>
                <a:gd name="T23" fmla="*/ 5 h 33"/>
                <a:gd name="T24" fmla="*/ 60 w 70"/>
                <a:gd name="T25" fmla="*/ 0 h 33"/>
                <a:gd name="T26" fmla="*/ 50 w 70"/>
                <a:gd name="T27" fmla="*/ 0 h 33"/>
                <a:gd name="T28" fmla="*/ 40 w 70"/>
                <a:gd name="T29" fmla="*/ 0 h 33"/>
                <a:gd name="T30" fmla="*/ 30 w 70"/>
                <a:gd name="T31" fmla="*/ 0 h 33"/>
                <a:gd name="T32" fmla="*/ 10 w 70"/>
                <a:gd name="T33" fmla="*/ 5 h 33"/>
                <a:gd name="T34" fmla="*/ 0 w 70"/>
                <a:gd name="T35" fmla="*/ 11 h 33"/>
                <a:gd name="T36" fmla="*/ 0 w 70"/>
                <a:gd name="T37" fmla="*/ 11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33"/>
                <a:gd name="T59" fmla="*/ 70 w 70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33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70" y="16"/>
                  </a:lnTo>
                  <a:lnTo>
                    <a:pt x="70" y="33"/>
                  </a:lnTo>
                  <a:lnTo>
                    <a:pt x="70" y="28"/>
                  </a:lnTo>
                  <a:lnTo>
                    <a:pt x="70" y="16"/>
                  </a:lnTo>
                  <a:lnTo>
                    <a:pt x="7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Freeform 70">
              <a:extLst>
                <a:ext uri="{FF2B5EF4-FFF2-40B4-BE49-F238E27FC236}">
                  <a16:creationId xmlns:a16="http://schemas.microsoft.com/office/drawing/2014/main" id="{B7546B7C-863B-4729-8A55-ACA023F46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" y="4021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0 w 10"/>
                <a:gd name="T5" fmla="*/ 6 h 6"/>
                <a:gd name="T6" fmla="*/ 0 w 10"/>
                <a:gd name="T7" fmla="*/ 6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Freeform 71">
              <a:extLst>
                <a:ext uri="{FF2B5EF4-FFF2-40B4-BE49-F238E27FC236}">
                  <a16:creationId xmlns:a16="http://schemas.microsoft.com/office/drawing/2014/main" id="{74F4848F-C790-4B0C-8BFA-35F71F91F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" y="4015"/>
              <a:ext cx="29" cy="12"/>
            </a:xfrm>
            <a:custGeom>
              <a:avLst/>
              <a:gdLst>
                <a:gd name="T0" fmla="*/ 29 w 29"/>
                <a:gd name="T1" fmla="*/ 6 h 12"/>
                <a:gd name="T2" fmla="*/ 29 w 29"/>
                <a:gd name="T3" fmla="*/ 6 h 12"/>
                <a:gd name="T4" fmla="*/ 29 w 29"/>
                <a:gd name="T5" fmla="*/ 6 h 12"/>
                <a:gd name="T6" fmla="*/ 19 w 29"/>
                <a:gd name="T7" fmla="*/ 0 h 12"/>
                <a:gd name="T8" fmla="*/ 19 w 29"/>
                <a:gd name="T9" fmla="*/ 6 h 12"/>
                <a:gd name="T10" fmla="*/ 10 w 29"/>
                <a:gd name="T11" fmla="*/ 6 h 12"/>
                <a:gd name="T12" fmla="*/ 0 w 29"/>
                <a:gd name="T13" fmla="*/ 12 h 12"/>
                <a:gd name="T14" fmla="*/ 10 w 29"/>
                <a:gd name="T15" fmla="*/ 6 h 12"/>
                <a:gd name="T16" fmla="*/ 19 w 29"/>
                <a:gd name="T17" fmla="*/ 6 h 12"/>
                <a:gd name="T18" fmla="*/ 19 w 29"/>
                <a:gd name="T19" fmla="*/ 6 h 12"/>
                <a:gd name="T20" fmla="*/ 19 w 29"/>
                <a:gd name="T21" fmla="*/ 6 h 12"/>
                <a:gd name="T22" fmla="*/ 19 w 29"/>
                <a:gd name="T23" fmla="*/ 6 h 12"/>
                <a:gd name="T24" fmla="*/ 29 w 29"/>
                <a:gd name="T25" fmla="*/ 6 h 12"/>
                <a:gd name="T26" fmla="*/ 29 w 29"/>
                <a:gd name="T27" fmla="*/ 6 h 12"/>
                <a:gd name="T28" fmla="*/ 29 w 29"/>
                <a:gd name="T29" fmla="*/ 6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"/>
                <a:gd name="T46" fmla="*/ 0 h 12"/>
                <a:gd name="T47" fmla="*/ 29 w 29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" h="12">
                  <a:moveTo>
                    <a:pt x="29" y="6"/>
                  </a:moveTo>
                  <a:lnTo>
                    <a:pt x="29" y="6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10" y="6"/>
                  </a:lnTo>
                  <a:lnTo>
                    <a:pt x="0" y="12"/>
                  </a:lnTo>
                  <a:lnTo>
                    <a:pt x="10" y="6"/>
                  </a:lnTo>
                  <a:lnTo>
                    <a:pt x="1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Freeform 72">
              <a:extLst>
                <a:ext uri="{FF2B5EF4-FFF2-40B4-BE49-F238E27FC236}">
                  <a16:creationId xmlns:a16="http://schemas.microsoft.com/office/drawing/2014/main" id="{ED4A0DEF-8DA5-49A9-B5C2-CB9227F60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" y="4021"/>
              <a:ext cx="425" cy="175"/>
            </a:xfrm>
            <a:custGeom>
              <a:avLst/>
              <a:gdLst>
                <a:gd name="T0" fmla="*/ 0 w 425"/>
                <a:gd name="T1" fmla="*/ 147 h 175"/>
                <a:gd name="T2" fmla="*/ 0 w 425"/>
                <a:gd name="T3" fmla="*/ 164 h 175"/>
                <a:gd name="T4" fmla="*/ 10 w 425"/>
                <a:gd name="T5" fmla="*/ 169 h 175"/>
                <a:gd name="T6" fmla="*/ 29 w 425"/>
                <a:gd name="T7" fmla="*/ 175 h 175"/>
                <a:gd name="T8" fmla="*/ 49 w 425"/>
                <a:gd name="T9" fmla="*/ 175 h 175"/>
                <a:gd name="T10" fmla="*/ 79 w 425"/>
                <a:gd name="T11" fmla="*/ 169 h 175"/>
                <a:gd name="T12" fmla="*/ 109 w 425"/>
                <a:gd name="T13" fmla="*/ 158 h 175"/>
                <a:gd name="T14" fmla="*/ 138 w 425"/>
                <a:gd name="T15" fmla="*/ 152 h 175"/>
                <a:gd name="T16" fmla="*/ 178 w 425"/>
                <a:gd name="T17" fmla="*/ 135 h 175"/>
                <a:gd name="T18" fmla="*/ 217 w 425"/>
                <a:gd name="T19" fmla="*/ 124 h 175"/>
                <a:gd name="T20" fmla="*/ 257 w 425"/>
                <a:gd name="T21" fmla="*/ 107 h 175"/>
                <a:gd name="T22" fmla="*/ 297 w 425"/>
                <a:gd name="T23" fmla="*/ 90 h 175"/>
                <a:gd name="T24" fmla="*/ 326 w 425"/>
                <a:gd name="T25" fmla="*/ 68 h 175"/>
                <a:gd name="T26" fmla="*/ 366 w 425"/>
                <a:gd name="T27" fmla="*/ 51 h 175"/>
                <a:gd name="T28" fmla="*/ 386 w 425"/>
                <a:gd name="T29" fmla="*/ 34 h 175"/>
                <a:gd name="T30" fmla="*/ 406 w 425"/>
                <a:gd name="T31" fmla="*/ 17 h 175"/>
                <a:gd name="T32" fmla="*/ 425 w 425"/>
                <a:gd name="T33" fmla="*/ 0 h 175"/>
                <a:gd name="T34" fmla="*/ 415 w 425"/>
                <a:gd name="T35" fmla="*/ 11 h 175"/>
                <a:gd name="T36" fmla="*/ 396 w 425"/>
                <a:gd name="T37" fmla="*/ 28 h 175"/>
                <a:gd name="T38" fmla="*/ 376 w 425"/>
                <a:gd name="T39" fmla="*/ 45 h 175"/>
                <a:gd name="T40" fmla="*/ 346 w 425"/>
                <a:gd name="T41" fmla="*/ 62 h 175"/>
                <a:gd name="T42" fmla="*/ 316 w 425"/>
                <a:gd name="T43" fmla="*/ 79 h 175"/>
                <a:gd name="T44" fmla="*/ 277 w 425"/>
                <a:gd name="T45" fmla="*/ 96 h 175"/>
                <a:gd name="T46" fmla="*/ 247 w 425"/>
                <a:gd name="T47" fmla="*/ 113 h 175"/>
                <a:gd name="T48" fmla="*/ 208 w 425"/>
                <a:gd name="T49" fmla="*/ 124 h 175"/>
                <a:gd name="T50" fmla="*/ 168 w 425"/>
                <a:gd name="T51" fmla="*/ 141 h 175"/>
                <a:gd name="T52" fmla="*/ 128 w 425"/>
                <a:gd name="T53" fmla="*/ 152 h 175"/>
                <a:gd name="T54" fmla="*/ 99 w 425"/>
                <a:gd name="T55" fmla="*/ 158 h 175"/>
                <a:gd name="T56" fmla="*/ 69 w 425"/>
                <a:gd name="T57" fmla="*/ 164 h 175"/>
                <a:gd name="T58" fmla="*/ 39 w 425"/>
                <a:gd name="T59" fmla="*/ 169 h 175"/>
                <a:gd name="T60" fmla="*/ 20 w 425"/>
                <a:gd name="T61" fmla="*/ 169 h 175"/>
                <a:gd name="T62" fmla="*/ 10 w 425"/>
                <a:gd name="T63" fmla="*/ 164 h 175"/>
                <a:gd name="T64" fmla="*/ 10 w 425"/>
                <a:gd name="T65" fmla="*/ 152 h 175"/>
                <a:gd name="T66" fmla="*/ 10 w 425"/>
                <a:gd name="T67" fmla="*/ 147 h 175"/>
                <a:gd name="T68" fmla="*/ 10 w 425"/>
                <a:gd name="T69" fmla="*/ 147 h 175"/>
                <a:gd name="T70" fmla="*/ 0 w 425"/>
                <a:gd name="T71" fmla="*/ 147 h 1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5"/>
                <a:gd name="T109" fmla="*/ 0 h 175"/>
                <a:gd name="T110" fmla="*/ 425 w 425"/>
                <a:gd name="T111" fmla="*/ 175 h 1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5" h="175">
                  <a:moveTo>
                    <a:pt x="0" y="147"/>
                  </a:moveTo>
                  <a:lnTo>
                    <a:pt x="0" y="147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10" y="169"/>
                  </a:lnTo>
                  <a:lnTo>
                    <a:pt x="20" y="169"/>
                  </a:lnTo>
                  <a:lnTo>
                    <a:pt x="29" y="175"/>
                  </a:lnTo>
                  <a:lnTo>
                    <a:pt x="39" y="175"/>
                  </a:lnTo>
                  <a:lnTo>
                    <a:pt x="49" y="175"/>
                  </a:lnTo>
                  <a:lnTo>
                    <a:pt x="59" y="169"/>
                  </a:lnTo>
                  <a:lnTo>
                    <a:pt x="79" y="169"/>
                  </a:lnTo>
                  <a:lnTo>
                    <a:pt x="89" y="164"/>
                  </a:lnTo>
                  <a:lnTo>
                    <a:pt x="109" y="158"/>
                  </a:lnTo>
                  <a:lnTo>
                    <a:pt x="128" y="158"/>
                  </a:lnTo>
                  <a:lnTo>
                    <a:pt x="138" y="152"/>
                  </a:lnTo>
                  <a:lnTo>
                    <a:pt x="158" y="141"/>
                  </a:lnTo>
                  <a:lnTo>
                    <a:pt x="178" y="135"/>
                  </a:lnTo>
                  <a:lnTo>
                    <a:pt x="198" y="130"/>
                  </a:lnTo>
                  <a:lnTo>
                    <a:pt x="217" y="124"/>
                  </a:lnTo>
                  <a:lnTo>
                    <a:pt x="237" y="113"/>
                  </a:lnTo>
                  <a:lnTo>
                    <a:pt x="257" y="107"/>
                  </a:lnTo>
                  <a:lnTo>
                    <a:pt x="277" y="96"/>
                  </a:lnTo>
                  <a:lnTo>
                    <a:pt x="297" y="90"/>
                  </a:lnTo>
                  <a:lnTo>
                    <a:pt x="316" y="79"/>
                  </a:lnTo>
                  <a:lnTo>
                    <a:pt x="326" y="68"/>
                  </a:lnTo>
                  <a:lnTo>
                    <a:pt x="346" y="62"/>
                  </a:lnTo>
                  <a:lnTo>
                    <a:pt x="366" y="51"/>
                  </a:lnTo>
                  <a:lnTo>
                    <a:pt x="376" y="40"/>
                  </a:lnTo>
                  <a:lnTo>
                    <a:pt x="386" y="34"/>
                  </a:lnTo>
                  <a:lnTo>
                    <a:pt x="396" y="23"/>
                  </a:lnTo>
                  <a:lnTo>
                    <a:pt x="406" y="17"/>
                  </a:lnTo>
                  <a:lnTo>
                    <a:pt x="415" y="6"/>
                  </a:lnTo>
                  <a:lnTo>
                    <a:pt x="425" y="0"/>
                  </a:lnTo>
                  <a:lnTo>
                    <a:pt x="415" y="0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6" y="28"/>
                  </a:lnTo>
                  <a:lnTo>
                    <a:pt x="386" y="34"/>
                  </a:lnTo>
                  <a:lnTo>
                    <a:pt x="376" y="45"/>
                  </a:lnTo>
                  <a:lnTo>
                    <a:pt x="356" y="51"/>
                  </a:lnTo>
                  <a:lnTo>
                    <a:pt x="346" y="62"/>
                  </a:lnTo>
                  <a:lnTo>
                    <a:pt x="326" y="68"/>
                  </a:lnTo>
                  <a:lnTo>
                    <a:pt x="316" y="79"/>
                  </a:lnTo>
                  <a:lnTo>
                    <a:pt x="297" y="85"/>
                  </a:lnTo>
                  <a:lnTo>
                    <a:pt x="277" y="96"/>
                  </a:lnTo>
                  <a:lnTo>
                    <a:pt x="257" y="102"/>
                  </a:lnTo>
                  <a:lnTo>
                    <a:pt x="247" y="113"/>
                  </a:lnTo>
                  <a:lnTo>
                    <a:pt x="227" y="119"/>
                  </a:lnTo>
                  <a:lnTo>
                    <a:pt x="208" y="124"/>
                  </a:lnTo>
                  <a:lnTo>
                    <a:pt x="188" y="135"/>
                  </a:lnTo>
                  <a:lnTo>
                    <a:pt x="168" y="141"/>
                  </a:lnTo>
                  <a:lnTo>
                    <a:pt x="148" y="147"/>
                  </a:lnTo>
                  <a:lnTo>
                    <a:pt x="128" y="152"/>
                  </a:lnTo>
                  <a:lnTo>
                    <a:pt x="119" y="158"/>
                  </a:lnTo>
                  <a:lnTo>
                    <a:pt x="99" y="158"/>
                  </a:lnTo>
                  <a:lnTo>
                    <a:pt x="79" y="164"/>
                  </a:lnTo>
                  <a:lnTo>
                    <a:pt x="69" y="164"/>
                  </a:lnTo>
                  <a:lnTo>
                    <a:pt x="49" y="169"/>
                  </a:lnTo>
                  <a:lnTo>
                    <a:pt x="39" y="169"/>
                  </a:lnTo>
                  <a:lnTo>
                    <a:pt x="29" y="169"/>
                  </a:lnTo>
                  <a:lnTo>
                    <a:pt x="20" y="169"/>
                  </a:lnTo>
                  <a:lnTo>
                    <a:pt x="20" y="164"/>
                  </a:lnTo>
                  <a:lnTo>
                    <a:pt x="10" y="164"/>
                  </a:lnTo>
                  <a:lnTo>
                    <a:pt x="10" y="158"/>
                  </a:lnTo>
                  <a:lnTo>
                    <a:pt x="10" y="152"/>
                  </a:lnTo>
                  <a:lnTo>
                    <a:pt x="1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Freeform 73">
              <a:extLst>
                <a:ext uri="{FF2B5EF4-FFF2-40B4-BE49-F238E27FC236}">
                  <a16:creationId xmlns:a16="http://schemas.microsoft.com/office/drawing/2014/main" id="{35C71983-EB1B-4552-BC5F-D72EE4A1B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4140"/>
              <a:ext cx="70" cy="28"/>
            </a:xfrm>
            <a:custGeom>
              <a:avLst/>
              <a:gdLst>
                <a:gd name="T0" fmla="*/ 0 w 70"/>
                <a:gd name="T1" fmla="*/ 11 h 28"/>
                <a:gd name="T2" fmla="*/ 10 w 70"/>
                <a:gd name="T3" fmla="*/ 11 h 28"/>
                <a:gd name="T4" fmla="*/ 20 w 70"/>
                <a:gd name="T5" fmla="*/ 5 h 28"/>
                <a:gd name="T6" fmla="*/ 30 w 70"/>
                <a:gd name="T7" fmla="*/ 0 h 28"/>
                <a:gd name="T8" fmla="*/ 40 w 70"/>
                <a:gd name="T9" fmla="*/ 0 h 28"/>
                <a:gd name="T10" fmla="*/ 50 w 70"/>
                <a:gd name="T11" fmla="*/ 5 h 28"/>
                <a:gd name="T12" fmla="*/ 60 w 70"/>
                <a:gd name="T13" fmla="*/ 11 h 28"/>
                <a:gd name="T14" fmla="*/ 60 w 70"/>
                <a:gd name="T15" fmla="*/ 16 h 28"/>
                <a:gd name="T16" fmla="*/ 60 w 70"/>
                <a:gd name="T17" fmla="*/ 28 h 28"/>
                <a:gd name="T18" fmla="*/ 70 w 70"/>
                <a:gd name="T19" fmla="*/ 28 h 28"/>
                <a:gd name="T20" fmla="*/ 70 w 70"/>
                <a:gd name="T21" fmla="*/ 11 h 28"/>
                <a:gd name="T22" fmla="*/ 60 w 70"/>
                <a:gd name="T23" fmla="*/ 5 h 28"/>
                <a:gd name="T24" fmla="*/ 60 w 70"/>
                <a:gd name="T25" fmla="*/ 0 h 28"/>
                <a:gd name="T26" fmla="*/ 50 w 70"/>
                <a:gd name="T27" fmla="*/ 0 h 28"/>
                <a:gd name="T28" fmla="*/ 40 w 70"/>
                <a:gd name="T29" fmla="*/ 0 h 28"/>
                <a:gd name="T30" fmla="*/ 30 w 70"/>
                <a:gd name="T31" fmla="*/ 0 h 28"/>
                <a:gd name="T32" fmla="*/ 10 w 70"/>
                <a:gd name="T33" fmla="*/ 5 h 28"/>
                <a:gd name="T34" fmla="*/ 0 w 70"/>
                <a:gd name="T35" fmla="*/ 11 h 28"/>
                <a:gd name="T36" fmla="*/ 0 w 70"/>
                <a:gd name="T37" fmla="*/ 11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28"/>
                <a:gd name="T59" fmla="*/ 70 w 70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28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60" y="16"/>
                  </a:lnTo>
                  <a:lnTo>
                    <a:pt x="60" y="28"/>
                  </a:lnTo>
                  <a:lnTo>
                    <a:pt x="70" y="28"/>
                  </a:lnTo>
                  <a:lnTo>
                    <a:pt x="7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Freeform 74">
              <a:extLst>
                <a:ext uri="{FF2B5EF4-FFF2-40B4-BE49-F238E27FC236}">
                  <a16:creationId xmlns:a16="http://schemas.microsoft.com/office/drawing/2014/main" id="{36A1B084-1293-4F99-9D03-1951E6858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415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Freeform 75">
              <a:extLst>
                <a:ext uri="{FF2B5EF4-FFF2-40B4-BE49-F238E27FC236}">
                  <a16:creationId xmlns:a16="http://schemas.microsoft.com/office/drawing/2014/main" id="{FBD69BE0-50B7-42D6-9A5A-1725647AA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4061"/>
              <a:ext cx="386" cy="124"/>
            </a:xfrm>
            <a:custGeom>
              <a:avLst/>
              <a:gdLst>
                <a:gd name="T0" fmla="*/ 386 w 386"/>
                <a:gd name="T1" fmla="*/ 0 h 124"/>
                <a:gd name="T2" fmla="*/ 386 w 386"/>
                <a:gd name="T3" fmla="*/ 0 h 124"/>
                <a:gd name="T4" fmla="*/ 367 w 386"/>
                <a:gd name="T5" fmla="*/ 16 h 124"/>
                <a:gd name="T6" fmla="*/ 357 w 386"/>
                <a:gd name="T7" fmla="*/ 28 h 124"/>
                <a:gd name="T8" fmla="*/ 327 w 386"/>
                <a:gd name="T9" fmla="*/ 45 h 124"/>
                <a:gd name="T10" fmla="*/ 307 w 386"/>
                <a:gd name="T11" fmla="*/ 56 h 124"/>
                <a:gd name="T12" fmla="*/ 277 w 386"/>
                <a:gd name="T13" fmla="*/ 67 h 124"/>
                <a:gd name="T14" fmla="*/ 248 w 386"/>
                <a:gd name="T15" fmla="*/ 79 h 124"/>
                <a:gd name="T16" fmla="*/ 228 w 386"/>
                <a:gd name="T17" fmla="*/ 90 h 124"/>
                <a:gd name="T18" fmla="*/ 198 w 386"/>
                <a:gd name="T19" fmla="*/ 101 h 124"/>
                <a:gd name="T20" fmla="*/ 169 w 386"/>
                <a:gd name="T21" fmla="*/ 112 h 124"/>
                <a:gd name="T22" fmla="*/ 139 w 386"/>
                <a:gd name="T23" fmla="*/ 118 h 124"/>
                <a:gd name="T24" fmla="*/ 119 w 386"/>
                <a:gd name="T25" fmla="*/ 118 h 124"/>
                <a:gd name="T26" fmla="*/ 99 w 386"/>
                <a:gd name="T27" fmla="*/ 124 h 124"/>
                <a:gd name="T28" fmla="*/ 80 w 386"/>
                <a:gd name="T29" fmla="*/ 118 h 124"/>
                <a:gd name="T30" fmla="*/ 70 w 386"/>
                <a:gd name="T31" fmla="*/ 118 h 124"/>
                <a:gd name="T32" fmla="*/ 70 w 386"/>
                <a:gd name="T33" fmla="*/ 107 h 124"/>
                <a:gd name="T34" fmla="*/ 70 w 386"/>
                <a:gd name="T35" fmla="*/ 101 h 124"/>
                <a:gd name="T36" fmla="*/ 70 w 386"/>
                <a:gd name="T37" fmla="*/ 101 h 124"/>
                <a:gd name="T38" fmla="*/ 70 w 386"/>
                <a:gd name="T39" fmla="*/ 90 h 124"/>
                <a:gd name="T40" fmla="*/ 60 w 386"/>
                <a:gd name="T41" fmla="*/ 79 h 124"/>
                <a:gd name="T42" fmla="*/ 60 w 386"/>
                <a:gd name="T43" fmla="*/ 79 h 124"/>
                <a:gd name="T44" fmla="*/ 50 w 386"/>
                <a:gd name="T45" fmla="*/ 79 h 124"/>
                <a:gd name="T46" fmla="*/ 30 w 386"/>
                <a:gd name="T47" fmla="*/ 79 h 124"/>
                <a:gd name="T48" fmla="*/ 20 w 386"/>
                <a:gd name="T49" fmla="*/ 79 h 124"/>
                <a:gd name="T50" fmla="*/ 10 w 386"/>
                <a:gd name="T51" fmla="*/ 84 h 124"/>
                <a:gd name="T52" fmla="*/ 0 w 386"/>
                <a:gd name="T53" fmla="*/ 90 h 124"/>
                <a:gd name="T54" fmla="*/ 386 w 386"/>
                <a:gd name="T55" fmla="*/ 0 h 1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86"/>
                <a:gd name="T85" fmla="*/ 0 h 124"/>
                <a:gd name="T86" fmla="*/ 386 w 386"/>
                <a:gd name="T87" fmla="*/ 124 h 1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86" h="124">
                  <a:moveTo>
                    <a:pt x="386" y="0"/>
                  </a:moveTo>
                  <a:lnTo>
                    <a:pt x="386" y="0"/>
                  </a:lnTo>
                  <a:lnTo>
                    <a:pt x="367" y="16"/>
                  </a:lnTo>
                  <a:lnTo>
                    <a:pt x="357" y="28"/>
                  </a:lnTo>
                  <a:lnTo>
                    <a:pt x="327" y="45"/>
                  </a:lnTo>
                  <a:lnTo>
                    <a:pt x="307" y="56"/>
                  </a:lnTo>
                  <a:lnTo>
                    <a:pt x="277" y="67"/>
                  </a:lnTo>
                  <a:lnTo>
                    <a:pt x="248" y="79"/>
                  </a:lnTo>
                  <a:lnTo>
                    <a:pt x="228" y="90"/>
                  </a:lnTo>
                  <a:lnTo>
                    <a:pt x="198" y="101"/>
                  </a:lnTo>
                  <a:lnTo>
                    <a:pt x="169" y="112"/>
                  </a:lnTo>
                  <a:lnTo>
                    <a:pt x="139" y="118"/>
                  </a:lnTo>
                  <a:lnTo>
                    <a:pt x="119" y="118"/>
                  </a:lnTo>
                  <a:lnTo>
                    <a:pt x="99" y="124"/>
                  </a:lnTo>
                  <a:lnTo>
                    <a:pt x="80" y="118"/>
                  </a:lnTo>
                  <a:lnTo>
                    <a:pt x="70" y="118"/>
                  </a:lnTo>
                  <a:lnTo>
                    <a:pt x="70" y="107"/>
                  </a:lnTo>
                  <a:lnTo>
                    <a:pt x="70" y="101"/>
                  </a:lnTo>
                  <a:lnTo>
                    <a:pt x="70" y="90"/>
                  </a:lnTo>
                  <a:lnTo>
                    <a:pt x="60" y="79"/>
                  </a:lnTo>
                  <a:lnTo>
                    <a:pt x="50" y="79"/>
                  </a:lnTo>
                  <a:lnTo>
                    <a:pt x="30" y="79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0" y="90"/>
                  </a:lnTo>
                  <a:lnTo>
                    <a:pt x="386" y="0"/>
                  </a:lnTo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Freeform 76">
              <a:extLst>
                <a:ext uri="{FF2B5EF4-FFF2-40B4-BE49-F238E27FC236}">
                  <a16:creationId xmlns:a16="http://schemas.microsoft.com/office/drawing/2014/main" id="{1FDC8D6B-8782-4C6D-8983-ADAA394BB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" y="237"/>
              <a:ext cx="1416" cy="11"/>
            </a:xfrm>
            <a:custGeom>
              <a:avLst/>
              <a:gdLst>
                <a:gd name="T0" fmla="*/ 1416 w 1416"/>
                <a:gd name="T1" fmla="*/ 6 h 11"/>
                <a:gd name="T2" fmla="*/ 1416 w 1416"/>
                <a:gd name="T3" fmla="*/ 0 h 11"/>
                <a:gd name="T4" fmla="*/ 0 w 1416"/>
                <a:gd name="T5" fmla="*/ 0 h 11"/>
                <a:gd name="T6" fmla="*/ 0 w 1416"/>
                <a:gd name="T7" fmla="*/ 11 h 11"/>
                <a:gd name="T8" fmla="*/ 1416 w 1416"/>
                <a:gd name="T9" fmla="*/ 11 h 11"/>
                <a:gd name="T10" fmla="*/ 1416 w 1416"/>
                <a:gd name="T11" fmla="*/ 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6"/>
                <a:gd name="T19" fmla="*/ 0 h 11"/>
                <a:gd name="T20" fmla="*/ 1416 w 141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6" h="11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16" y="11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Freeform 77">
              <a:extLst>
                <a:ext uri="{FF2B5EF4-FFF2-40B4-BE49-F238E27FC236}">
                  <a16:creationId xmlns:a16="http://schemas.microsoft.com/office/drawing/2014/main" id="{6BD676ED-A9D1-47F0-B435-D629A37A9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" y="293"/>
              <a:ext cx="1416" cy="12"/>
            </a:xfrm>
            <a:custGeom>
              <a:avLst/>
              <a:gdLst>
                <a:gd name="T0" fmla="*/ 1416 w 1416"/>
                <a:gd name="T1" fmla="*/ 6 h 12"/>
                <a:gd name="T2" fmla="*/ 1416 w 1416"/>
                <a:gd name="T3" fmla="*/ 0 h 12"/>
                <a:gd name="T4" fmla="*/ 0 w 1416"/>
                <a:gd name="T5" fmla="*/ 0 h 12"/>
                <a:gd name="T6" fmla="*/ 0 w 1416"/>
                <a:gd name="T7" fmla="*/ 12 h 12"/>
                <a:gd name="T8" fmla="*/ 1416 w 1416"/>
                <a:gd name="T9" fmla="*/ 12 h 12"/>
                <a:gd name="T10" fmla="*/ 1416 w 1416"/>
                <a:gd name="T11" fmla="*/ 6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6"/>
                <a:gd name="T19" fmla="*/ 0 h 12"/>
                <a:gd name="T20" fmla="*/ 1416 w 14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6" h="12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416" y="12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Freeform 78">
              <a:extLst>
                <a:ext uri="{FF2B5EF4-FFF2-40B4-BE49-F238E27FC236}">
                  <a16:creationId xmlns:a16="http://schemas.microsoft.com/office/drawing/2014/main" id="{1C7313C4-4C19-47E8-A6BB-7FCE5C766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316"/>
              <a:ext cx="1098" cy="11"/>
            </a:xfrm>
            <a:custGeom>
              <a:avLst/>
              <a:gdLst>
                <a:gd name="T0" fmla="*/ 1098 w 1098"/>
                <a:gd name="T1" fmla="*/ 5 h 11"/>
                <a:gd name="T2" fmla="*/ 1098 w 1098"/>
                <a:gd name="T3" fmla="*/ 0 h 11"/>
                <a:gd name="T4" fmla="*/ 0 w 1098"/>
                <a:gd name="T5" fmla="*/ 0 h 11"/>
                <a:gd name="T6" fmla="*/ 0 w 1098"/>
                <a:gd name="T7" fmla="*/ 11 h 11"/>
                <a:gd name="T8" fmla="*/ 1098 w 1098"/>
                <a:gd name="T9" fmla="*/ 11 h 11"/>
                <a:gd name="T10" fmla="*/ 1098 w 1098"/>
                <a:gd name="T11" fmla="*/ 5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8"/>
                <a:gd name="T19" fmla="*/ 0 h 11"/>
                <a:gd name="T20" fmla="*/ 1098 w 109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8" h="11">
                  <a:moveTo>
                    <a:pt x="1098" y="5"/>
                  </a:moveTo>
                  <a:lnTo>
                    <a:pt x="109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98" y="11"/>
                  </a:lnTo>
                  <a:lnTo>
                    <a:pt x="1098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Rectangle 79">
              <a:extLst>
                <a:ext uri="{FF2B5EF4-FFF2-40B4-BE49-F238E27FC236}">
                  <a16:creationId xmlns:a16="http://schemas.microsoft.com/office/drawing/2014/main" id="{90D75402-5BD7-42D4-8C2D-05E1E284A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" y="259"/>
              <a:ext cx="1802" cy="23"/>
            </a:xfrm>
            <a:prstGeom prst="rect">
              <a:avLst/>
            </a:prstGeom>
            <a:solidFill>
              <a:schemeClr val="folHlink"/>
            </a:solidFill>
            <a:ln w="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10300">
                <a:latin typeface="VNI-Times" pitchFamily="2" charset="0"/>
              </a:endParaRPr>
            </a:p>
          </p:txBody>
        </p:sp>
        <p:sp>
          <p:nvSpPr>
            <p:cNvPr id="3159" name="Freeform 80">
              <a:extLst>
                <a:ext uri="{FF2B5EF4-FFF2-40B4-BE49-F238E27FC236}">
                  <a16:creationId xmlns:a16="http://schemas.microsoft.com/office/drawing/2014/main" id="{75D6E52A-2075-4136-B25A-A085E3410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243"/>
              <a:ext cx="297" cy="50"/>
            </a:xfrm>
            <a:custGeom>
              <a:avLst/>
              <a:gdLst>
                <a:gd name="T0" fmla="*/ 297 w 297"/>
                <a:gd name="T1" fmla="*/ 16 h 50"/>
                <a:gd name="T2" fmla="*/ 287 w 297"/>
                <a:gd name="T3" fmla="*/ 16 h 50"/>
                <a:gd name="T4" fmla="*/ 268 w 297"/>
                <a:gd name="T5" fmla="*/ 16 h 50"/>
                <a:gd name="T6" fmla="*/ 258 w 297"/>
                <a:gd name="T7" fmla="*/ 16 h 50"/>
                <a:gd name="T8" fmla="*/ 248 w 297"/>
                <a:gd name="T9" fmla="*/ 11 h 50"/>
                <a:gd name="T10" fmla="*/ 228 w 297"/>
                <a:gd name="T11" fmla="*/ 11 h 50"/>
                <a:gd name="T12" fmla="*/ 218 w 297"/>
                <a:gd name="T13" fmla="*/ 5 h 50"/>
                <a:gd name="T14" fmla="*/ 208 w 297"/>
                <a:gd name="T15" fmla="*/ 5 h 50"/>
                <a:gd name="T16" fmla="*/ 198 w 297"/>
                <a:gd name="T17" fmla="*/ 0 h 50"/>
                <a:gd name="T18" fmla="*/ 189 w 297"/>
                <a:gd name="T19" fmla="*/ 5 h 50"/>
                <a:gd name="T20" fmla="*/ 169 w 297"/>
                <a:gd name="T21" fmla="*/ 5 h 50"/>
                <a:gd name="T22" fmla="*/ 139 w 297"/>
                <a:gd name="T23" fmla="*/ 11 h 50"/>
                <a:gd name="T24" fmla="*/ 119 w 297"/>
                <a:gd name="T25" fmla="*/ 16 h 50"/>
                <a:gd name="T26" fmla="*/ 90 w 297"/>
                <a:gd name="T27" fmla="*/ 16 h 50"/>
                <a:gd name="T28" fmla="*/ 60 w 297"/>
                <a:gd name="T29" fmla="*/ 22 h 50"/>
                <a:gd name="T30" fmla="*/ 30 w 297"/>
                <a:gd name="T31" fmla="*/ 22 h 50"/>
                <a:gd name="T32" fmla="*/ 0 w 297"/>
                <a:gd name="T33" fmla="*/ 28 h 50"/>
                <a:gd name="T34" fmla="*/ 30 w 297"/>
                <a:gd name="T35" fmla="*/ 28 h 50"/>
                <a:gd name="T36" fmla="*/ 60 w 297"/>
                <a:gd name="T37" fmla="*/ 33 h 50"/>
                <a:gd name="T38" fmla="*/ 90 w 297"/>
                <a:gd name="T39" fmla="*/ 33 h 50"/>
                <a:gd name="T40" fmla="*/ 119 w 297"/>
                <a:gd name="T41" fmla="*/ 39 h 50"/>
                <a:gd name="T42" fmla="*/ 139 w 297"/>
                <a:gd name="T43" fmla="*/ 39 h 50"/>
                <a:gd name="T44" fmla="*/ 159 w 297"/>
                <a:gd name="T45" fmla="*/ 45 h 50"/>
                <a:gd name="T46" fmla="*/ 179 w 297"/>
                <a:gd name="T47" fmla="*/ 50 h 50"/>
                <a:gd name="T48" fmla="*/ 198 w 297"/>
                <a:gd name="T49" fmla="*/ 50 h 50"/>
                <a:gd name="T50" fmla="*/ 208 w 297"/>
                <a:gd name="T51" fmla="*/ 50 h 50"/>
                <a:gd name="T52" fmla="*/ 218 w 297"/>
                <a:gd name="T53" fmla="*/ 45 h 50"/>
                <a:gd name="T54" fmla="*/ 228 w 297"/>
                <a:gd name="T55" fmla="*/ 45 h 50"/>
                <a:gd name="T56" fmla="*/ 248 w 297"/>
                <a:gd name="T57" fmla="*/ 39 h 50"/>
                <a:gd name="T58" fmla="*/ 258 w 297"/>
                <a:gd name="T59" fmla="*/ 39 h 50"/>
                <a:gd name="T60" fmla="*/ 268 w 297"/>
                <a:gd name="T61" fmla="*/ 39 h 50"/>
                <a:gd name="T62" fmla="*/ 287 w 297"/>
                <a:gd name="T63" fmla="*/ 39 h 50"/>
                <a:gd name="T64" fmla="*/ 297 w 297"/>
                <a:gd name="T65" fmla="*/ 39 h 50"/>
                <a:gd name="T66" fmla="*/ 297 w 297"/>
                <a:gd name="T67" fmla="*/ 33 h 50"/>
                <a:gd name="T68" fmla="*/ 297 w 297"/>
                <a:gd name="T69" fmla="*/ 33 h 50"/>
                <a:gd name="T70" fmla="*/ 297 w 297"/>
                <a:gd name="T71" fmla="*/ 33 h 50"/>
                <a:gd name="T72" fmla="*/ 297 w 297"/>
                <a:gd name="T73" fmla="*/ 28 h 50"/>
                <a:gd name="T74" fmla="*/ 297 w 297"/>
                <a:gd name="T75" fmla="*/ 22 h 50"/>
                <a:gd name="T76" fmla="*/ 297 w 297"/>
                <a:gd name="T77" fmla="*/ 22 h 50"/>
                <a:gd name="T78" fmla="*/ 297 w 297"/>
                <a:gd name="T79" fmla="*/ 22 h 50"/>
                <a:gd name="T80" fmla="*/ 297 w 297"/>
                <a:gd name="T81" fmla="*/ 16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7"/>
                <a:gd name="T124" fmla="*/ 0 h 50"/>
                <a:gd name="T125" fmla="*/ 297 w 297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7" h="50">
                  <a:moveTo>
                    <a:pt x="297" y="16"/>
                  </a:moveTo>
                  <a:lnTo>
                    <a:pt x="287" y="16"/>
                  </a:lnTo>
                  <a:lnTo>
                    <a:pt x="268" y="16"/>
                  </a:lnTo>
                  <a:lnTo>
                    <a:pt x="258" y="16"/>
                  </a:lnTo>
                  <a:lnTo>
                    <a:pt x="248" y="11"/>
                  </a:lnTo>
                  <a:lnTo>
                    <a:pt x="228" y="11"/>
                  </a:lnTo>
                  <a:lnTo>
                    <a:pt x="218" y="5"/>
                  </a:lnTo>
                  <a:lnTo>
                    <a:pt x="208" y="5"/>
                  </a:lnTo>
                  <a:lnTo>
                    <a:pt x="198" y="0"/>
                  </a:lnTo>
                  <a:lnTo>
                    <a:pt x="189" y="5"/>
                  </a:lnTo>
                  <a:lnTo>
                    <a:pt x="169" y="5"/>
                  </a:lnTo>
                  <a:lnTo>
                    <a:pt x="139" y="11"/>
                  </a:lnTo>
                  <a:lnTo>
                    <a:pt x="119" y="16"/>
                  </a:lnTo>
                  <a:lnTo>
                    <a:pt x="90" y="16"/>
                  </a:lnTo>
                  <a:lnTo>
                    <a:pt x="60" y="22"/>
                  </a:lnTo>
                  <a:lnTo>
                    <a:pt x="30" y="22"/>
                  </a:lnTo>
                  <a:lnTo>
                    <a:pt x="0" y="28"/>
                  </a:lnTo>
                  <a:lnTo>
                    <a:pt x="30" y="28"/>
                  </a:lnTo>
                  <a:lnTo>
                    <a:pt x="60" y="33"/>
                  </a:lnTo>
                  <a:lnTo>
                    <a:pt x="90" y="33"/>
                  </a:lnTo>
                  <a:lnTo>
                    <a:pt x="119" y="39"/>
                  </a:lnTo>
                  <a:lnTo>
                    <a:pt x="139" y="39"/>
                  </a:lnTo>
                  <a:lnTo>
                    <a:pt x="159" y="45"/>
                  </a:lnTo>
                  <a:lnTo>
                    <a:pt x="179" y="50"/>
                  </a:lnTo>
                  <a:lnTo>
                    <a:pt x="198" y="50"/>
                  </a:lnTo>
                  <a:lnTo>
                    <a:pt x="208" y="50"/>
                  </a:lnTo>
                  <a:lnTo>
                    <a:pt x="218" y="45"/>
                  </a:lnTo>
                  <a:lnTo>
                    <a:pt x="228" y="45"/>
                  </a:lnTo>
                  <a:lnTo>
                    <a:pt x="248" y="39"/>
                  </a:lnTo>
                  <a:lnTo>
                    <a:pt x="258" y="39"/>
                  </a:lnTo>
                  <a:lnTo>
                    <a:pt x="268" y="39"/>
                  </a:lnTo>
                  <a:lnTo>
                    <a:pt x="287" y="39"/>
                  </a:lnTo>
                  <a:lnTo>
                    <a:pt x="297" y="39"/>
                  </a:lnTo>
                  <a:lnTo>
                    <a:pt x="297" y="33"/>
                  </a:lnTo>
                  <a:lnTo>
                    <a:pt x="297" y="28"/>
                  </a:lnTo>
                  <a:lnTo>
                    <a:pt x="297" y="22"/>
                  </a:lnTo>
                  <a:lnTo>
                    <a:pt x="297" y="1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Freeform 81">
              <a:extLst>
                <a:ext uri="{FF2B5EF4-FFF2-40B4-BE49-F238E27FC236}">
                  <a16:creationId xmlns:a16="http://schemas.microsoft.com/office/drawing/2014/main" id="{6356F08B-E243-4029-AA42-7877F250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" y="243"/>
              <a:ext cx="306" cy="50"/>
            </a:xfrm>
            <a:custGeom>
              <a:avLst/>
              <a:gdLst>
                <a:gd name="T0" fmla="*/ 0 w 306"/>
                <a:gd name="T1" fmla="*/ 16 h 50"/>
                <a:gd name="T2" fmla="*/ 19 w 306"/>
                <a:gd name="T3" fmla="*/ 16 h 50"/>
                <a:gd name="T4" fmla="*/ 29 w 306"/>
                <a:gd name="T5" fmla="*/ 16 h 50"/>
                <a:gd name="T6" fmla="*/ 49 w 306"/>
                <a:gd name="T7" fmla="*/ 16 h 50"/>
                <a:gd name="T8" fmla="*/ 59 w 306"/>
                <a:gd name="T9" fmla="*/ 11 h 50"/>
                <a:gd name="T10" fmla="*/ 69 w 306"/>
                <a:gd name="T11" fmla="*/ 11 h 50"/>
                <a:gd name="T12" fmla="*/ 79 w 306"/>
                <a:gd name="T13" fmla="*/ 5 h 50"/>
                <a:gd name="T14" fmla="*/ 89 w 306"/>
                <a:gd name="T15" fmla="*/ 5 h 50"/>
                <a:gd name="T16" fmla="*/ 99 w 306"/>
                <a:gd name="T17" fmla="*/ 0 h 50"/>
                <a:gd name="T18" fmla="*/ 118 w 306"/>
                <a:gd name="T19" fmla="*/ 5 h 50"/>
                <a:gd name="T20" fmla="*/ 138 w 306"/>
                <a:gd name="T21" fmla="*/ 5 h 50"/>
                <a:gd name="T22" fmla="*/ 158 w 306"/>
                <a:gd name="T23" fmla="*/ 11 h 50"/>
                <a:gd name="T24" fmla="*/ 188 w 306"/>
                <a:gd name="T25" fmla="*/ 16 h 50"/>
                <a:gd name="T26" fmla="*/ 217 w 306"/>
                <a:gd name="T27" fmla="*/ 16 h 50"/>
                <a:gd name="T28" fmla="*/ 237 w 306"/>
                <a:gd name="T29" fmla="*/ 22 h 50"/>
                <a:gd name="T30" fmla="*/ 267 w 306"/>
                <a:gd name="T31" fmla="*/ 22 h 50"/>
                <a:gd name="T32" fmla="*/ 306 w 306"/>
                <a:gd name="T33" fmla="*/ 28 h 50"/>
                <a:gd name="T34" fmla="*/ 267 w 306"/>
                <a:gd name="T35" fmla="*/ 28 h 50"/>
                <a:gd name="T36" fmla="*/ 237 w 306"/>
                <a:gd name="T37" fmla="*/ 33 h 50"/>
                <a:gd name="T38" fmla="*/ 217 w 306"/>
                <a:gd name="T39" fmla="*/ 33 h 50"/>
                <a:gd name="T40" fmla="*/ 188 w 306"/>
                <a:gd name="T41" fmla="*/ 39 h 50"/>
                <a:gd name="T42" fmla="*/ 158 w 306"/>
                <a:gd name="T43" fmla="*/ 39 h 50"/>
                <a:gd name="T44" fmla="*/ 138 w 306"/>
                <a:gd name="T45" fmla="*/ 45 h 50"/>
                <a:gd name="T46" fmla="*/ 118 w 306"/>
                <a:gd name="T47" fmla="*/ 50 h 50"/>
                <a:gd name="T48" fmla="*/ 108 w 306"/>
                <a:gd name="T49" fmla="*/ 50 h 50"/>
                <a:gd name="T50" fmla="*/ 99 w 306"/>
                <a:gd name="T51" fmla="*/ 50 h 50"/>
                <a:gd name="T52" fmla="*/ 79 w 306"/>
                <a:gd name="T53" fmla="*/ 45 h 50"/>
                <a:gd name="T54" fmla="*/ 69 w 306"/>
                <a:gd name="T55" fmla="*/ 45 h 50"/>
                <a:gd name="T56" fmla="*/ 59 w 306"/>
                <a:gd name="T57" fmla="*/ 39 h 50"/>
                <a:gd name="T58" fmla="*/ 49 w 306"/>
                <a:gd name="T59" fmla="*/ 39 h 50"/>
                <a:gd name="T60" fmla="*/ 29 w 306"/>
                <a:gd name="T61" fmla="*/ 39 h 50"/>
                <a:gd name="T62" fmla="*/ 19 w 306"/>
                <a:gd name="T63" fmla="*/ 39 h 50"/>
                <a:gd name="T64" fmla="*/ 0 w 306"/>
                <a:gd name="T65" fmla="*/ 39 h 50"/>
                <a:gd name="T66" fmla="*/ 0 w 306"/>
                <a:gd name="T67" fmla="*/ 33 h 50"/>
                <a:gd name="T68" fmla="*/ 0 w 306"/>
                <a:gd name="T69" fmla="*/ 33 h 50"/>
                <a:gd name="T70" fmla="*/ 0 w 306"/>
                <a:gd name="T71" fmla="*/ 33 h 50"/>
                <a:gd name="T72" fmla="*/ 0 w 306"/>
                <a:gd name="T73" fmla="*/ 28 h 50"/>
                <a:gd name="T74" fmla="*/ 0 w 306"/>
                <a:gd name="T75" fmla="*/ 22 h 50"/>
                <a:gd name="T76" fmla="*/ 0 w 306"/>
                <a:gd name="T77" fmla="*/ 22 h 50"/>
                <a:gd name="T78" fmla="*/ 0 w 306"/>
                <a:gd name="T79" fmla="*/ 22 h 50"/>
                <a:gd name="T80" fmla="*/ 0 w 306"/>
                <a:gd name="T81" fmla="*/ 16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50"/>
                <a:gd name="T125" fmla="*/ 306 w 306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50">
                  <a:moveTo>
                    <a:pt x="0" y="16"/>
                  </a:moveTo>
                  <a:lnTo>
                    <a:pt x="19" y="16"/>
                  </a:lnTo>
                  <a:lnTo>
                    <a:pt x="29" y="16"/>
                  </a:lnTo>
                  <a:lnTo>
                    <a:pt x="49" y="16"/>
                  </a:lnTo>
                  <a:lnTo>
                    <a:pt x="59" y="11"/>
                  </a:lnTo>
                  <a:lnTo>
                    <a:pt x="69" y="11"/>
                  </a:lnTo>
                  <a:lnTo>
                    <a:pt x="79" y="5"/>
                  </a:lnTo>
                  <a:lnTo>
                    <a:pt x="89" y="5"/>
                  </a:lnTo>
                  <a:lnTo>
                    <a:pt x="99" y="0"/>
                  </a:lnTo>
                  <a:lnTo>
                    <a:pt x="118" y="5"/>
                  </a:lnTo>
                  <a:lnTo>
                    <a:pt x="138" y="5"/>
                  </a:lnTo>
                  <a:lnTo>
                    <a:pt x="158" y="11"/>
                  </a:lnTo>
                  <a:lnTo>
                    <a:pt x="188" y="16"/>
                  </a:lnTo>
                  <a:lnTo>
                    <a:pt x="217" y="16"/>
                  </a:lnTo>
                  <a:lnTo>
                    <a:pt x="237" y="22"/>
                  </a:lnTo>
                  <a:lnTo>
                    <a:pt x="267" y="22"/>
                  </a:lnTo>
                  <a:lnTo>
                    <a:pt x="306" y="28"/>
                  </a:lnTo>
                  <a:lnTo>
                    <a:pt x="267" y="28"/>
                  </a:lnTo>
                  <a:lnTo>
                    <a:pt x="237" y="33"/>
                  </a:lnTo>
                  <a:lnTo>
                    <a:pt x="217" y="33"/>
                  </a:lnTo>
                  <a:lnTo>
                    <a:pt x="188" y="39"/>
                  </a:lnTo>
                  <a:lnTo>
                    <a:pt x="158" y="39"/>
                  </a:lnTo>
                  <a:lnTo>
                    <a:pt x="138" y="45"/>
                  </a:lnTo>
                  <a:lnTo>
                    <a:pt x="118" y="50"/>
                  </a:lnTo>
                  <a:lnTo>
                    <a:pt x="108" y="50"/>
                  </a:lnTo>
                  <a:lnTo>
                    <a:pt x="99" y="50"/>
                  </a:lnTo>
                  <a:lnTo>
                    <a:pt x="79" y="45"/>
                  </a:lnTo>
                  <a:lnTo>
                    <a:pt x="69" y="45"/>
                  </a:lnTo>
                  <a:lnTo>
                    <a:pt x="59" y="39"/>
                  </a:lnTo>
                  <a:lnTo>
                    <a:pt x="49" y="39"/>
                  </a:lnTo>
                  <a:lnTo>
                    <a:pt x="29" y="39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Freeform 82">
              <a:extLst>
                <a:ext uri="{FF2B5EF4-FFF2-40B4-BE49-F238E27FC236}">
                  <a16:creationId xmlns:a16="http://schemas.microsoft.com/office/drawing/2014/main" id="{1C03D1C8-D724-4613-954E-5093C421D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209"/>
              <a:ext cx="158" cy="124"/>
            </a:xfrm>
            <a:custGeom>
              <a:avLst/>
              <a:gdLst>
                <a:gd name="T0" fmla="*/ 0 w 158"/>
                <a:gd name="T1" fmla="*/ 62 h 124"/>
                <a:gd name="T2" fmla="*/ 79 w 158"/>
                <a:gd name="T3" fmla="*/ 0 h 124"/>
                <a:gd name="T4" fmla="*/ 158 w 158"/>
                <a:gd name="T5" fmla="*/ 62 h 124"/>
                <a:gd name="T6" fmla="*/ 79 w 158"/>
                <a:gd name="T7" fmla="*/ 124 h 124"/>
                <a:gd name="T8" fmla="*/ 0 w 158"/>
                <a:gd name="T9" fmla="*/ 62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124"/>
                <a:gd name="T17" fmla="*/ 158 w 158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124">
                  <a:moveTo>
                    <a:pt x="0" y="62"/>
                  </a:moveTo>
                  <a:lnTo>
                    <a:pt x="79" y="0"/>
                  </a:lnTo>
                  <a:lnTo>
                    <a:pt x="158" y="62"/>
                  </a:lnTo>
                  <a:lnTo>
                    <a:pt x="79" y="124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Freeform 83">
              <a:extLst>
                <a:ext uri="{FF2B5EF4-FFF2-40B4-BE49-F238E27FC236}">
                  <a16:creationId xmlns:a16="http://schemas.microsoft.com/office/drawing/2014/main" id="{FDD54812-0E4E-44E0-B3EA-97F4DE31F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203"/>
              <a:ext cx="89" cy="68"/>
            </a:xfrm>
            <a:custGeom>
              <a:avLst/>
              <a:gdLst>
                <a:gd name="T0" fmla="*/ 89 w 89"/>
                <a:gd name="T1" fmla="*/ 0 h 68"/>
                <a:gd name="T2" fmla="*/ 79 w 89"/>
                <a:gd name="T3" fmla="*/ 0 h 68"/>
                <a:gd name="T4" fmla="*/ 0 w 89"/>
                <a:gd name="T5" fmla="*/ 68 h 68"/>
                <a:gd name="T6" fmla="*/ 10 w 89"/>
                <a:gd name="T7" fmla="*/ 68 h 68"/>
                <a:gd name="T8" fmla="*/ 89 w 89"/>
                <a:gd name="T9" fmla="*/ 6 h 68"/>
                <a:gd name="T10" fmla="*/ 79 w 89"/>
                <a:gd name="T11" fmla="*/ 6 h 68"/>
                <a:gd name="T12" fmla="*/ 89 w 89"/>
                <a:gd name="T13" fmla="*/ 0 h 68"/>
                <a:gd name="T14" fmla="*/ 79 w 89"/>
                <a:gd name="T15" fmla="*/ 0 h 68"/>
                <a:gd name="T16" fmla="*/ 79 w 89"/>
                <a:gd name="T17" fmla="*/ 0 h 68"/>
                <a:gd name="T18" fmla="*/ 89 w 89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68"/>
                <a:gd name="T32" fmla="*/ 89 w 89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68">
                  <a:moveTo>
                    <a:pt x="89" y="0"/>
                  </a:moveTo>
                  <a:lnTo>
                    <a:pt x="79" y="0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89" y="6"/>
                  </a:lnTo>
                  <a:lnTo>
                    <a:pt x="79" y="6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Freeform 84">
              <a:extLst>
                <a:ext uri="{FF2B5EF4-FFF2-40B4-BE49-F238E27FC236}">
                  <a16:creationId xmlns:a16="http://schemas.microsoft.com/office/drawing/2014/main" id="{340CD9BF-E586-4CAC-91B3-CC53163AB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03"/>
              <a:ext cx="89" cy="68"/>
            </a:xfrm>
            <a:custGeom>
              <a:avLst/>
              <a:gdLst>
                <a:gd name="T0" fmla="*/ 89 w 89"/>
                <a:gd name="T1" fmla="*/ 68 h 68"/>
                <a:gd name="T2" fmla="*/ 89 w 89"/>
                <a:gd name="T3" fmla="*/ 68 h 68"/>
                <a:gd name="T4" fmla="*/ 10 w 89"/>
                <a:gd name="T5" fmla="*/ 0 h 68"/>
                <a:gd name="T6" fmla="*/ 0 w 89"/>
                <a:gd name="T7" fmla="*/ 6 h 68"/>
                <a:gd name="T8" fmla="*/ 79 w 89"/>
                <a:gd name="T9" fmla="*/ 68 h 68"/>
                <a:gd name="T10" fmla="*/ 79 w 89"/>
                <a:gd name="T11" fmla="*/ 68 h 68"/>
                <a:gd name="T12" fmla="*/ 89 w 89"/>
                <a:gd name="T13" fmla="*/ 68 h 68"/>
                <a:gd name="T14" fmla="*/ 89 w 89"/>
                <a:gd name="T15" fmla="*/ 68 h 68"/>
                <a:gd name="T16" fmla="*/ 89 w 89"/>
                <a:gd name="T17" fmla="*/ 68 h 68"/>
                <a:gd name="T18" fmla="*/ 89 w 89"/>
                <a:gd name="T19" fmla="*/ 68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68"/>
                <a:gd name="T32" fmla="*/ 89 w 89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68">
                  <a:moveTo>
                    <a:pt x="89" y="68"/>
                  </a:moveTo>
                  <a:lnTo>
                    <a:pt x="89" y="68"/>
                  </a:lnTo>
                  <a:lnTo>
                    <a:pt x="10" y="0"/>
                  </a:lnTo>
                  <a:lnTo>
                    <a:pt x="0" y="6"/>
                  </a:lnTo>
                  <a:lnTo>
                    <a:pt x="79" y="68"/>
                  </a:lnTo>
                  <a:lnTo>
                    <a:pt x="89" y="6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Freeform 85">
              <a:extLst>
                <a:ext uri="{FF2B5EF4-FFF2-40B4-BE49-F238E27FC236}">
                  <a16:creationId xmlns:a16="http://schemas.microsoft.com/office/drawing/2014/main" id="{85C26EAC-6407-476E-B9FB-7927DAD8C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71"/>
              <a:ext cx="89" cy="67"/>
            </a:xfrm>
            <a:custGeom>
              <a:avLst/>
              <a:gdLst>
                <a:gd name="T0" fmla="*/ 0 w 89"/>
                <a:gd name="T1" fmla="*/ 67 h 67"/>
                <a:gd name="T2" fmla="*/ 10 w 89"/>
                <a:gd name="T3" fmla="*/ 67 h 67"/>
                <a:gd name="T4" fmla="*/ 89 w 89"/>
                <a:gd name="T5" fmla="*/ 0 h 67"/>
                <a:gd name="T6" fmla="*/ 79 w 89"/>
                <a:gd name="T7" fmla="*/ 0 h 67"/>
                <a:gd name="T8" fmla="*/ 0 w 89"/>
                <a:gd name="T9" fmla="*/ 62 h 67"/>
                <a:gd name="T10" fmla="*/ 10 w 89"/>
                <a:gd name="T11" fmla="*/ 62 h 67"/>
                <a:gd name="T12" fmla="*/ 0 w 89"/>
                <a:gd name="T13" fmla="*/ 67 h 67"/>
                <a:gd name="T14" fmla="*/ 0 w 89"/>
                <a:gd name="T15" fmla="*/ 67 h 67"/>
                <a:gd name="T16" fmla="*/ 10 w 89"/>
                <a:gd name="T17" fmla="*/ 67 h 67"/>
                <a:gd name="T18" fmla="*/ 0 w 89"/>
                <a:gd name="T19" fmla="*/ 67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67"/>
                <a:gd name="T32" fmla="*/ 89 w 89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67">
                  <a:moveTo>
                    <a:pt x="0" y="67"/>
                  </a:moveTo>
                  <a:lnTo>
                    <a:pt x="10" y="67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0" y="67"/>
                  </a:lnTo>
                  <a:lnTo>
                    <a:pt x="1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Freeform 86">
              <a:extLst>
                <a:ext uri="{FF2B5EF4-FFF2-40B4-BE49-F238E27FC236}">
                  <a16:creationId xmlns:a16="http://schemas.microsoft.com/office/drawing/2014/main" id="{4C1B8429-2CC9-4614-8237-79A793B05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271"/>
              <a:ext cx="89" cy="67"/>
            </a:xfrm>
            <a:custGeom>
              <a:avLst/>
              <a:gdLst>
                <a:gd name="T0" fmla="*/ 0 w 89"/>
                <a:gd name="T1" fmla="*/ 0 h 67"/>
                <a:gd name="T2" fmla="*/ 0 w 89"/>
                <a:gd name="T3" fmla="*/ 0 h 67"/>
                <a:gd name="T4" fmla="*/ 79 w 89"/>
                <a:gd name="T5" fmla="*/ 67 h 67"/>
                <a:gd name="T6" fmla="*/ 89 w 89"/>
                <a:gd name="T7" fmla="*/ 62 h 67"/>
                <a:gd name="T8" fmla="*/ 10 w 89"/>
                <a:gd name="T9" fmla="*/ 0 h 67"/>
                <a:gd name="T10" fmla="*/ 10 w 89"/>
                <a:gd name="T11" fmla="*/ 0 h 67"/>
                <a:gd name="T12" fmla="*/ 0 w 89"/>
                <a:gd name="T13" fmla="*/ 0 h 67"/>
                <a:gd name="T14" fmla="*/ 0 w 89"/>
                <a:gd name="T15" fmla="*/ 0 h 67"/>
                <a:gd name="T16" fmla="*/ 0 w 89"/>
                <a:gd name="T17" fmla="*/ 0 h 67"/>
                <a:gd name="T18" fmla="*/ 0 w 89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67"/>
                <a:gd name="T32" fmla="*/ 89 w 89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67">
                  <a:moveTo>
                    <a:pt x="0" y="0"/>
                  </a:moveTo>
                  <a:lnTo>
                    <a:pt x="0" y="0"/>
                  </a:lnTo>
                  <a:lnTo>
                    <a:pt x="79" y="67"/>
                  </a:lnTo>
                  <a:lnTo>
                    <a:pt x="89" y="62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Freeform 87">
              <a:extLst>
                <a:ext uri="{FF2B5EF4-FFF2-40B4-BE49-F238E27FC236}">
                  <a16:creationId xmlns:a16="http://schemas.microsoft.com/office/drawing/2014/main" id="{B66073FE-643E-443E-B918-7C68D2A93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237"/>
              <a:ext cx="80" cy="68"/>
            </a:xfrm>
            <a:custGeom>
              <a:avLst/>
              <a:gdLst>
                <a:gd name="T0" fmla="*/ 0 w 80"/>
                <a:gd name="T1" fmla="*/ 34 h 68"/>
                <a:gd name="T2" fmla="*/ 40 w 80"/>
                <a:gd name="T3" fmla="*/ 0 h 68"/>
                <a:gd name="T4" fmla="*/ 80 w 80"/>
                <a:gd name="T5" fmla="*/ 34 h 68"/>
                <a:gd name="T6" fmla="*/ 40 w 80"/>
                <a:gd name="T7" fmla="*/ 68 h 68"/>
                <a:gd name="T8" fmla="*/ 0 w 80"/>
                <a:gd name="T9" fmla="*/ 34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68"/>
                <a:gd name="T17" fmla="*/ 80 w 80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68">
                  <a:moveTo>
                    <a:pt x="0" y="34"/>
                  </a:moveTo>
                  <a:lnTo>
                    <a:pt x="40" y="0"/>
                  </a:lnTo>
                  <a:lnTo>
                    <a:pt x="80" y="34"/>
                  </a:lnTo>
                  <a:lnTo>
                    <a:pt x="40" y="6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Freeform 88">
              <a:extLst>
                <a:ext uri="{FF2B5EF4-FFF2-40B4-BE49-F238E27FC236}">
                  <a16:creationId xmlns:a16="http://schemas.microsoft.com/office/drawing/2014/main" id="{9AE218B9-1032-449E-BA1A-CF30AED2D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226"/>
              <a:ext cx="50" cy="50"/>
            </a:xfrm>
            <a:custGeom>
              <a:avLst/>
              <a:gdLst>
                <a:gd name="T0" fmla="*/ 50 w 50"/>
                <a:gd name="T1" fmla="*/ 5 h 50"/>
                <a:gd name="T2" fmla="*/ 40 w 50"/>
                <a:gd name="T3" fmla="*/ 5 h 50"/>
                <a:gd name="T4" fmla="*/ 0 w 50"/>
                <a:gd name="T5" fmla="*/ 39 h 50"/>
                <a:gd name="T6" fmla="*/ 10 w 50"/>
                <a:gd name="T7" fmla="*/ 50 h 50"/>
                <a:gd name="T8" fmla="*/ 50 w 50"/>
                <a:gd name="T9" fmla="*/ 17 h 50"/>
                <a:gd name="T10" fmla="*/ 40 w 50"/>
                <a:gd name="T11" fmla="*/ 17 h 50"/>
                <a:gd name="T12" fmla="*/ 50 w 50"/>
                <a:gd name="T13" fmla="*/ 5 h 50"/>
                <a:gd name="T14" fmla="*/ 40 w 50"/>
                <a:gd name="T15" fmla="*/ 0 h 50"/>
                <a:gd name="T16" fmla="*/ 40 w 50"/>
                <a:gd name="T17" fmla="*/ 5 h 50"/>
                <a:gd name="T18" fmla="*/ 50 w 50"/>
                <a:gd name="T19" fmla="*/ 5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50"/>
                <a:gd name="T32" fmla="*/ 50 w 50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50">
                  <a:moveTo>
                    <a:pt x="50" y="5"/>
                  </a:moveTo>
                  <a:lnTo>
                    <a:pt x="40" y="5"/>
                  </a:lnTo>
                  <a:lnTo>
                    <a:pt x="0" y="39"/>
                  </a:lnTo>
                  <a:lnTo>
                    <a:pt x="10" y="50"/>
                  </a:lnTo>
                  <a:lnTo>
                    <a:pt x="50" y="17"/>
                  </a:lnTo>
                  <a:lnTo>
                    <a:pt x="40" y="17"/>
                  </a:lnTo>
                  <a:lnTo>
                    <a:pt x="50" y="5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Freeform 89">
              <a:extLst>
                <a:ext uri="{FF2B5EF4-FFF2-40B4-BE49-F238E27FC236}">
                  <a16:creationId xmlns:a16="http://schemas.microsoft.com/office/drawing/2014/main" id="{4D40BF4B-A84B-4E25-80F9-244313F3F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31"/>
              <a:ext cx="59" cy="45"/>
            </a:xfrm>
            <a:custGeom>
              <a:avLst/>
              <a:gdLst>
                <a:gd name="T0" fmla="*/ 49 w 59"/>
                <a:gd name="T1" fmla="*/ 45 h 45"/>
                <a:gd name="T2" fmla="*/ 49 w 59"/>
                <a:gd name="T3" fmla="*/ 34 h 45"/>
                <a:gd name="T4" fmla="*/ 10 w 59"/>
                <a:gd name="T5" fmla="*/ 0 h 45"/>
                <a:gd name="T6" fmla="*/ 0 w 59"/>
                <a:gd name="T7" fmla="*/ 12 h 45"/>
                <a:gd name="T8" fmla="*/ 40 w 59"/>
                <a:gd name="T9" fmla="*/ 45 h 45"/>
                <a:gd name="T10" fmla="*/ 40 w 59"/>
                <a:gd name="T11" fmla="*/ 34 h 45"/>
                <a:gd name="T12" fmla="*/ 49 w 59"/>
                <a:gd name="T13" fmla="*/ 45 h 45"/>
                <a:gd name="T14" fmla="*/ 59 w 59"/>
                <a:gd name="T15" fmla="*/ 40 h 45"/>
                <a:gd name="T16" fmla="*/ 49 w 59"/>
                <a:gd name="T17" fmla="*/ 34 h 45"/>
                <a:gd name="T18" fmla="*/ 49 w 59"/>
                <a:gd name="T19" fmla="*/ 45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45"/>
                <a:gd name="T32" fmla="*/ 59 w 59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45">
                  <a:moveTo>
                    <a:pt x="49" y="45"/>
                  </a:moveTo>
                  <a:lnTo>
                    <a:pt x="49" y="34"/>
                  </a:lnTo>
                  <a:lnTo>
                    <a:pt x="10" y="0"/>
                  </a:lnTo>
                  <a:lnTo>
                    <a:pt x="0" y="12"/>
                  </a:lnTo>
                  <a:lnTo>
                    <a:pt x="40" y="45"/>
                  </a:lnTo>
                  <a:lnTo>
                    <a:pt x="40" y="34"/>
                  </a:lnTo>
                  <a:lnTo>
                    <a:pt x="49" y="45"/>
                  </a:lnTo>
                  <a:lnTo>
                    <a:pt x="59" y="40"/>
                  </a:lnTo>
                  <a:lnTo>
                    <a:pt x="49" y="34"/>
                  </a:lnTo>
                  <a:lnTo>
                    <a:pt x="49" y="4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Freeform 90">
              <a:extLst>
                <a:ext uri="{FF2B5EF4-FFF2-40B4-BE49-F238E27FC236}">
                  <a16:creationId xmlns:a16="http://schemas.microsoft.com/office/drawing/2014/main" id="{82D6AD62-D77E-446C-8A55-DD2972AA3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65"/>
              <a:ext cx="49" cy="51"/>
            </a:xfrm>
            <a:custGeom>
              <a:avLst/>
              <a:gdLst>
                <a:gd name="T0" fmla="*/ 0 w 49"/>
                <a:gd name="T1" fmla="*/ 45 h 51"/>
                <a:gd name="T2" fmla="*/ 10 w 49"/>
                <a:gd name="T3" fmla="*/ 45 h 51"/>
                <a:gd name="T4" fmla="*/ 49 w 49"/>
                <a:gd name="T5" fmla="*/ 11 h 51"/>
                <a:gd name="T6" fmla="*/ 40 w 49"/>
                <a:gd name="T7" fmla="*/ 0 h 51"/>
                <a:gd name="T8" fmla="*/ 0 w 49"/>
                <a:gd name="T9" fmla="*/ 34 h 51"/>
                <a:gd name="T10" fmla="*/ 10 w 49"/>
                <a:gd name="T11" fmla="*/ 34 h 51"/>
                <a:gd name="T12" fmla="*/ 0 w 49"/>
                <a:gd name="T13" fmla="*/ 45 h 51"/>
                <a:gd name="T14" fmla="*/ 0 w 49"/>
                <a:gd name="T15" fmla="*/ 51 h 51"/>
                <a:gd name="T16" fmla="*/ 10 w 49"/>
                <a:gd name="T17" fmla="*/ 45 h 51"/>
                <a:gd name="T18" fmla="*/ 0 w 49"/>
                <a:gd name="T19" fmla="*/ 45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51"/>
                <a:gd name="T32" fmla="*/ 49 w 49"/>
                <a:gd name="T33" fmla="*/ 51 h 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51">
                  <a:moveTo>
                    <a:pt x="0" y="45"/>
                  </a:moveTo>
                  <a:lnTo>
                    <a:pt x="10" y="45"/>
                  </a:lnTo>
                  <a:lnTo>
                    <a:pt x="49" y="11"/>
                  </a:lnTo>
                  <a:lnTo>
                    <a:pt x="40" y="0"/>
                  </a:lnTo>
                  <a:lnTo>
                    <a:pt x="0" y="34"/>
                  </a:lnTo>
                  <a:lnTo>
                    <a:pt x="10" y="34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1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Freeform 91">
              <a:extLst>
                <a:ext uri="{FF2B5EF4-FFF2-40B4-BE49-F238E27FC236}">
                  <a16:creationId xmlns:a16="http://schemas.microsoft.com/office/drawing/2014/main" id="{F8989D09-FF71-4BCC-BFF8-CAAE5DD44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265"/>
              <a:ext cx="59" cy="45"/>
            </a:xfrm>
            <a:custGeom>
              <a:avLst/>
              <a:gdLst>
                <a:gd name="T0" fmla="*/ 9 w 59"/>
                <a:gd name="T1" fmla="*/ 0 h 45"/>
                <a:gd name="T2" fmla="*/ 9 w 59"/>
                <a:gd name="T3" fmla="*/ 11 h 45"/>
                <a:gd name="T4" fmla="*/ 49 w 59"/>
                <a:gd name="T5" fmla="*/ 45 h 45"/>
                <a:gd name="T6" fmla="*/ 59 w 59"/>
                <a:gd name="T7" fmla="*/ 34 h 45"/>
                <a:gd name="T8" fmla="*/ 19 w 59"/>
                <a:gd name="T9" fmla="*/ 0 h 45"/>
                <a:gd name="T10" fmla="*/ 19 w 59"/>
                <a:gd name="T11" fmla="*/ 11 h 45"/>
                <a:gd name="T12" fmla="*/ 9 w 59"/>
                <a:gd name="T13" fmla="*/ 0 h 45"/>
                <a:gd name="T14" fmla="*/ 0 w 59"/>
                <a:gd name="T15" fmla="*/ 6 h 45"/>
                <a:gd name="T16" fmla="*/ 9 w 59"/>
                <a:gd name="T17" fmla="*/ 11 h 45"/>
                <a:gd name="T18" fmla="*/ 9 w 59"/>
                <a:gd name="T19" fmla="*/ 0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45"/>
                <a:gd name="T32" fmla="*/ 59 w 59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45">
                  <a:moveTo>
                    <a:pt x="9" y="0"/>
                  </a:moveTo>
                  <a:lnTo>
                    <a:pt x="9" y="11"/>
                  </a:lnTo>
                  <a:lnTo>
                    <a:pt x="49" y="45"/>
                  </a:lnTo>
                  <a:lnTo>
                    <a:pt x="59" y="34"/>
                  </a:lnTo>
                  <a:lnTo>
                    <a:pt x="19" y="0"/>
                  </a:lnTo>
                  <a:lnTo>
                    <a:pt x="19" y="11"/>
                  </a:lnTo>
                  <a:lnTo>
                    <a:pt x="9" y="0"/>
                  </a:lnTo>
                  <a:lnTo>
                    <a:pt x="0" y="6"/>
                  </a:lnTo>
                  <a:lnTo>
                    <a:pt x="9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Freeform 92">
              <a:extLst>
                <a:ext uri="{FF2B5EF4-FFF2-40B4-BE49-F238E27FC236}">
                  <a16:creationId xmlns:a16="http://schemas.microsoft.com/office/drawing/2014/main" id="{61DEFEF3-E78F-493D-8029-226D8122F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4218"/>
              <a:ext cx="752" cy="6"/>
            </a:xfrm>
            <a:custGeom>
              <a:avLst/>
              <a:gdLst>
                <a:gd name="T0" fmla="*/ 752 w 752"/>
                <a:gd name="T1" fmla="*/ 6 h 6"/>
                <a:gd name="T2" fmla="*/ 752 w 752"/>
                <a:gd name="T3" fmla="*/ 0 h 6"/>
                <a:gd name="T4" fmla="*/ 0 w 752"/>
                <a:gd name="T5" fmla="*/ 0 h 6"/>
                <a:gd name="T6" fmla="*/ 0 w 752"/>
                <a:gd name="T7" fmla="*/ 6 h 6"/>
                <a:gd name="T8" fmla="*/ 752 w 752"/>
                <a:gd name="T9" fmla="*/ 6 h 6"/>
                <a:gd name="T10" fmla="*/ 752 w 752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2"/>
                <a:gd name="T19" fmla="*/ 0 h 6"/>
                <a:gd name="T20" fmla="*/ 752 w 75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2" h="6">
                  <a:moveTo>
                    <a:pt x="752" y="6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752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Freeform 93">
              <a:extLst>
                <a:ext uri="{FF2B5EF4-FFF2-40B4-BE49-F238E27FC236}">
                  <a16:creationId xmlns:a16="http://schemas.microsoft.com/office/drawing/2014/main" id="{47DA2851-17F1-4C19-82CB-D3B1B26AC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4252"/>
              <a:ext cx="752" cy="1"/>
            </a:xfrm>
            <a:custGeom>
              <a:avLst/>
              <a:gdLst>
                <a:gd name="T0" fmla="*/ 752 w 752"/>
                <a:gd name="T1" fmla="*/ 0 h 1"/>
                <a:gd name="T2" fmla="*/ 752 w 752"/>
                <a:gd name="T3" fmla="*/ 0 h 1"/>
                <a:gd name="T4" fmla="*/ 0 w 752"/>
                <a:gd name="T5" fmla="*/ 0 h 1"/>
                <a:gd name="T6" fmla="*/ 0 w 752"/>
                <a:gd name="T7" fmla="*/ 0 h 1"/>
                <a:gd name="T8" fmla="*/ 752 w 752"/>
                <a:gd name="T9" fmla="*/ 0 h 1"/>
                <a:gd name="T10" fmla="*/ 752 w 75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2"/>
                <a:gd name="T19" fmla="*/ 0 h 1"/>
                <a:gd name="T20" fmla="*/ 752 w 75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2" h="1">
                  <a:moveTo>
                    <a:pt x="752" y="0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Freeform 94">
              <a:extLst>
                <a:ext uri="{FF2B5EF4-FFF2-40B4-BE49-F238E27FC236}">
                  <a16:creationId xmlns:a16="http://schemas.microsoft.com/office/drawing/2014/main" id="{A95960B2-A940-4864-B2F7-89EE6CF50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" y="4264"/>
              <a:ext cx="593" cy="1"/>
            </a:xfrm>
            <a:custGeom>
              <a:avLst/>
              <a:gdLst>
                <a:gd name="T0" fmla="*/ 593 w 593"/>
                <a:gd name="T1" fmla="*/ 0 h 1"/>
                <a:gd name="T2" fmla="*/ 593 w 593"/>
                <a:gd name="T3" fmla="*/ 0 h 1"/>
                <a:gd name="T4" fmla="*/ 0 w 593"/>
                <a:gd name="T5" fmla="*/ 0 h 1"/>
                <a:gd name="T6" fmla="*/ 0 w 593"/>
                <a:gd name="T7" fmla="*/ 0 h 1"/>
                <a:gd name="T8" fmla="*/ 593 w 593"/>
                <a:gd name="T9" fmla="*/ 0 h 1"/>
                <a:gd name="T10" fmla="*/ 593 w 59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3"/>
                <a:gd name="T19" fmla="*/ 0 h 1"/>
                <a:gd name="T20" fmla="*/ 593 w 59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3" h="1">
                  <a:moveTo>
                    <a:pt x="593" y="0"/>
                  </a:moveTo>
                  <a:lnTo>
                    <a:pt x="593" y="0"/>
                  </a:lnTo>
                  <a:lnTo>
                    <a:pt x="0" y="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Rectangle 95">
              <a:extLst>
                <a:ext uri="{FF2B5EF4-FFF2-40B4-BE49-F238E27FC236}">
                  <a16:creationId xmlns:a16="http://schemas.microsoft.com/office/drawing/2014/main" id="{8FB7EF67-4E50-4AD9-ABC0-287A45C23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" y="4230"/>
              <a:ext cx="970" cy="11"/>
            </a:xfrm>
            <a:prstGeom prst="rect">
              <a:avLst/>
            </a:prstGeom>
            <a:solidFill>
              <a:schemeClr val="folHlink"/>
            </a:solidFill>
            <a:ln w="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10300">
                <a:latin typeface="VNI-Times" pitchFamily="2" charset="0"/>
              </a:endParaRPr>
            </a:p>
          </p:txBody>
        </p:sp>
        <p:sp>
          <p:nvSpPr>
            <p:cNvPr id="3175" name="Freeform 96">
              <a:extLst>
                <a:ext uri="{FF2B5EF4-FFF2-40B4-BE49-F238E27FC236}">
                  <a16:creationId xmlns:a16="http://schemas.microsoft.com/office/drawing/2014/main" id="{7ED3978D-FE7A-4E88-8A18-164EAFBB4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4202"/>
              <a:ext cx="79" cy="67"/>
            </a:xfrm>
            <a:custGeom>
              <a:avLst/>
              <a:gdLst>
                <a:gd name="T0" fmla="*/ 0 w 79"/>
                <a:gd name="T1" fmla="*/ 33 h 67"/>
                <a:gd name="T2" fmla="*/ 40 w 79"/>
                <a:gd name="T3" fmla="*/ 0 h 67"/>
                <a:gd name="T4" fmla="*/ 79 w 79"/>
                <a:gd name="T5" fmla="*/ 33 h 67"/>
                <a:gd name="T6" fmla="*/ 40 w 79"/>
                <a:gd name="T7" fmla="*/ 67 h 67"/>
                <a:gd name="T8" fmla="*/ 0 w 79"/>
                <a:gd name="T9" fmla="*/ 33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67"/>
                <a:gd name="T17" fmla="*/ 79 w 79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67">
                  <a:moveTo>
                    <a:pt x="0" y="33"/>
                  </a:moveTo>
                  <a:lnTo>
                    <a:pt x="40" y="0"/>
                  </a:lnTo>
                  <a:lnTo>
                    <a:pt x="79" y="33"/>
                  </a:lnTo>
                  <a:lnTo>
                    <a:pt x="40" y="6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Freeform 97">
              <a:extLst>
                <a:ext uri="{FF2B5EF4-FFF2-40B4-BE49-F238E27FC236}">
                  <a16:creationId xmlns:a16="http://schemas.microsoft.com/office/drawing/2014/main" id="{76E44A30-268D-4B04-8203-70C0AF2B1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4202"/>
              <a:ext cx="40" cy="39"/>
            </a:xfrm>
            <a:custGeom>
              <a:avLst/>
              <a:gdLst>
                <a:gd name="T0" fmla="*/ 40 w 40"/>
                <a:gd name="T1" fmla="*/ 0 h 39"/>
                <a:gd name="T2" fmla="*/ 40 w 40"/>
                <a:gd name="T3" fmla="*/ 0 h 39"/>
                <a:gd name="T4" fmla="*/ 0 w 40"/>
                <a:gd name="T5" fmla="*/ 33 h 39"/>
                <a:gd name="T6" fmla="*/ 0 w 40"/>
                <a:gd name="T7" fmla="*/ 39 h 39"/>
                <a:gd name="T8" fmla="*/ 40 w 40"/>
                <a:gd name="T9" fmla="*/ 5 h 39"/>
                <a:gd name="T10" fmla="*/ 40 w 40"/>
                <a:gd name="T11" fmla="*/ 5 h 39"/>
                <a:gd name="T12" fmla="*/ 40 w 40"/>
                <a:gd name="T13" fmla="*/ 0 h 39"/>
                <a:gd name="T14" fmla="*/ 40 w 40"/>
                <a:gd name="T15" fmla="*/ 0 h 39"/>
                <a:gd name="T16" fmla="*/ 40 w 40"/>
                <a:gd name="T17" fmla="*/ 0 h 39"/>
                <a:gd name="T18" fmla="*/ 40 w 40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39"/>
                <a:gd name="T32" fmla="*/ 40 w 40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39">
                  <a:moveTo>
                    <a:pt x="40" y="0"/>
                  </a:moveTo>
                  <a:lnTo>
                    <a:pt x="40" y="0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40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Freeform 98">
              <a:extLst>
                <a:ext uri="{FF2B5EF4-FFF2-40B4-BE49-F238E27FC236}">
                  <a16:creationId xmlns:a16="http://schemas.microsoft.com/office/drawing/2014/main" id="{B57A894B-A161-42DF-BA84-07AD3C11D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4202"/>
              <a:ext cx="49" cy="39"/>
            </a:xfrm>
            <a:custGeom>
              <a:avLst/>
              <a:gdLst>
                <a:gd name="T0" fmla="*/ 49 w 49"/>
                <a:gd name="T1" fmla="*/ 39 h 39"/>
                <a:gd name="T2" fmla="*/ 49 w 49"/>
                <a:gd name="T3" fmla="*/ 33 h 39"/>
                <a:gd name="T4" fmla="*/ 0 w 49"/>
                <a:gd name="T5" fmla="*/ 0 h 39"/>
                <a:gd name="T6" fmla="*/ 0 w 49"/>
                <a:gd name="T7" fmla="*/ 5 h 39"/>
                <a:gd name="T8" fmla="*/ 39 w 49"/>
                <a:gd name="T9" fmla="*/ 39 h 39"/>
                <a:gd name="T10" fmla="*/ 39 w 49"/>
                <a:gd name="T11" fmla="*/ 33 h 39"/>
                <a:gd name="T12" fmla="*/ 49 w 49"/>
                <a:gd name="T13" fmla="*/ 39 h 39"/>
                <a:gd name="T14" fmla="*/ 49 w 49"/>
                <a:gd name="T15" fmla="*/ 33 h 39"/>
                <a:gd name="T16" fmla="*/ 49 w 49"/>
                <a:gd name="T17" fmla="*/ 33 h 39"/>
                <a:gd name="T18" fmla="*/ 49 w 49"/>
                <a:gd name="T19" fmla="*/ 39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39"/>
                <a:gd name="T32" fmla="*/ 49 w 49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39">
                  <a:moveTo>
                    <a:pt x="49" y="39"/>
                  </a:moveTo>
                  <a:lnTo>
                    <a:pt x="49" y="3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9" y="39"/>
                  </a:lnTo>
                  <a:lnTo>
                    <a:pt x="39" y="33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3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Freeform 99">
              <a:extLst>
                <a:ext uri="{FF2B5EF4-FFF2-40B4-BE49-F238E27FC236}">
                  <a16:creationId xmlns:a16="http://schemas.microsoft.com/office/drawing/2014/main" id="{1CEFDB48-1B69-45E1-B3C3-89F5AE8DA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4235"/>
              <a:ext cx="49" cy="40"/>
            </a:xfrm>
            <a:custGeom>
              <a:avLst/>
              <a:gdLst>
                <a:gd name="T0" fmla="*/ 0 w 49"/>
                <a:gd name="T1" fmla="*/ 34 h 40"/>
                <a:gd name="T2" fmla="*/ 0 w 49"/>
                <a:gd name="T3" fmla="*/ 34 h 40"/>
                <a:gd name="T4" fmla="*/ 49 w 49"/>
                <a:gd name="T5" fmla="*/ 6 h 40"/>
                <a:gd name="T6" fmla="*/ 39 w 49"/>
                <a:gd name="T7" fmla="*/ 0 h 40"/>
                <a:gd name="T8" fmla="*/ 0 w 49"/>
                <a:gd name="T9" fmla="*/ 34 h 40"/>
                <a:gd name="T10" fmla="*/ 0 w 49"/>
                <a:gd name="T11" fmla="*/ 34 h 40"/>
                <a:gd name="T12" fmla="*/ 0 w 49"/>
                <a:gd name="T13" fmla="*/ 34 h 40"/>
                <a:gd name="T14" fmla="*/ 0 w 49"/>
                <a:gd name="T15" fmla="*/ 40 h 40"/>
                <a:gd name="T16" fmla="*/ 0 w 49"/>
                <a:gd name="T17" fmla="*/ 34 h 40"/>
                <a:gd name="T18" fmla="*/ 0 w 49"/>
                <a:gd name="T19" fmla="*/ 34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40"/>
                <a:gd name="T32" fmla="*/ 49 w 4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40">
                  <a:moveTo>
                    <a:pt x="0" y="34"/>
                  </a:moveTo>
                  <a:lnTo>
                    <a:pt x="0" y="34"/>
                  </a:lnTo>
                  <a:lnTo>
                    <a:pt x="49" y="6"/>
                  </a:lnTo>
                  <a:lnTo>
                    <a:pt x="39" y="0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Freeform 100">
              <a:extLst>
                <a:ext uri="{FF2B5EF4-FFF2-40B4-BE49-F238E27FC236}">
                  <a16:creationId xmlns:a16="http://schemas.microsoft.com/office/drawing/2014/main" id="{FE8B927E-B1BE-4C4D-A61A-546E0F67C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4235"/>
              <a:ext cx="50" cy="34"/>
            </a:xfrm>
            <a:custGeom>
              <a:avLst/>
              <a:gdLst>
                <a:gd name="T0" fmla="*/ 10 w 50"/>
                <a:gd name="T1" fmla="*/ 0 h 34"/>
                <a:gd name="T2" fmla="*/ 10 w 50"/>
                <a:gd name="T3" fmla="*/ 6 h 34"/>
                <a:gd name="T4" fmla="*/ 50 w 50"/>
                <a:gd name="T5" fmla="*/ 34 h 34"/>
                <a:gd name="T6" fmla="*/ 50 w 50"/>
                <a:gd name="T7" fmla="*/ 34 h 34"/>
                <a:gd name="T8" fmla="*/ 10 w 50"/>
                <a:gd name="T9" fmla="*/ 0 h 34"/>
                <a:gd name="T10" fmla="*/ 10 w 50"/>
                <a:gd name="T11" fmla="*/ 6 h 34"/>
                <a:gd name="T12" fmla="*/ 10 w 50"/>
                <a:gd name="T13" fmla="*/ 0 h 34"/>
                <a:gd name="T14" fmla="*/ 0 w 50"/>
                <a:gd name="T15" fmla="*/ 0 h 34"/>
                <a:gd name="T16" fmla="*/ 10 w 50"/>
                <a:gd name="T17" fmla="*/ 6 h 34"/>
                <a:gd name="T18" fmla="*/ 10 w 50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34"/>
                <a:gd name="T32" fmla="*/ 50 w 50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34">
                  <a:moveTo>
                    <a:pt x="10" y="0"/>
                  </a:moveTo>
                  <a:lnTo>
                    <a:pt x="10" y="6"/>
                  </a:lnTo>
                  <a:lnTo>
                    <a:pt x="50" y="34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Freeform 101">
              <a:extLst>
                <a:ext uri="{FF2B5EF4-FFF2-40B4-BE49-F238E27FC236}">
                  <a16:creationId xmlns:a16="http://schemas.microsoft.com/office/drawing/2014/main" id="{421D6336-4A51-4A6D-91CD-9B4B5DCED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4218"/>
              <a:ext cx="39" cy="34"/>
            </a:xfrm>
            <a:custGeom>
              <a:avLst/>
              <a:gdLst>
                <a:gd name="T0" fmla="*/ 0 w 39"/>
                <a:gd name="T1" fmla="*/ 17 h 34"/>
                <a:gd name="T2" fmla="*/ 20 w 39"/>
                <a:gd name="T3" fmla="*/ 0 h 34"/>
                <a:gd name="T4" fmla="*/ 39 w 39"/>
                <a:gd name="T5" fmla="*/ 17 h 34"/>
                <a:gd name="T6" fmla="*/ 20 w 39"/>
                <a:gd name="T7" fmla="*/ 34 h 34"/>
                <a:gd name="T8" fmla="*/ 0 w 39"/>
                <a:gd name="T9" fmla="*/ 17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4"/>
                <a:gd name="T17" fmla="*/ 39 w 39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4">
                  <a:moveTo>
                    <a:pt x="0" y="17"/>
                  </a:moveTo>
                  <a:lnTo>
                    <a:pt x="20" y="0"/>
                  </a:lnTo>
                  <a:lnTo>
                    <a:pt x="39" y="17"/>
                  </a:lnTo>
                  <a:lnTo>
                    <a:pt x="20" y="3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Freeform 102">
              <a:extLst>
                <a:ext uri="{FF2B5EF4-FFF2-40B4-BE49-F238E27FC236}">
                  <a16:creationId xmlns:a16="http://schemas.microsoft.com/office/drawing/2014/main" id="{F61DB7C3-CF94-4673-A44F-3E395F86D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4213"/>
              <a:ext cx="30" cy="28"/>
            </a:xfrm>
            <a:custGeom>
              <a:avLst/>
              <a:gdLst>
                <a:gd name="T0" fmla="*/ 30 w 30"/>
                <a:gd name="T1" fmla="*/ 5 h 28"/>
                <a:gd name="T2" fmla="*/ 30 w 30"/>
                <a:gd name="T3" fmla="*/ 5 h 28"/>
                <a:gd name="T4" fmla="*/ 0 w 30"/>
                <a:gd name="T5" fmla="*/ 22 h 28"/>
                <a:gd name="T6" fmla="*/ 10 w 30"/>
                <a:gd name="T7" fmla="*/ 28 h 28"/>
                <a:gd name="T8" fmla="*/ 30 w 30"/>
                <a:gd name="T9" fmla="*/ 11 h 28"/>
                <a:gd name="T10" fmla="*/ 30 w 30"/>
                <a:gd name="T11" fmla="*/ 11 h 28"/>
                <a:gd name="T12" fmla="*/ 30 w 30"/>
                <a:gd name="T13" fmla="*/ 5 h 28"/>
                <a:gd name="T14" fmla="*/ 30 w 30"/>
                <a:gd name="T15" fmla="*/ 0 h 28"/>
                <a:gd name="T16" fmla="*/ 30 w 30"/>
                <a:gd name="T17" fmla="*/ 5 h 28"/>
                <a:gd name="T18" fmla="*/ 30 w 30"/>
                <a:gd name="T19" fmla="*/ 5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8"/>
                <a:gd name="T32" fmla="*/ 30 w 3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8">
                  <a:moveTo>
                    <a:pt x="30" y="5"/>
                  </a:moveTo>
                  <a:lnTo>
                    <a:pt x="30" y="5"/>
                  </a:lnTo>
                  <a:lnTo>
                    <a:pt x="0" y="22"/>
                  </a:lnTo>
                  <a:lnTo>
                    <a:pt x="10" y="28"/>
                  </a:lnTo>
                  <a:lnTo>
                    <a:pt x="30" y="11"/>
                  </a:lnTo>
                  <a:lnTo>
                    <a:pt x="30" y="5"/>
                  </a:lnTo>
                  <a:lnTo>
                    <a:pt x="30" y="0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Freeform 103">
              <a:extLst>
                <a:ext uri="{FF2B5EF4-FFF2-40B4-BE49-F238E27FC236}">
                  <a16:creationId xmlns:a16="http://schemas.microsoft.com/office/drawing/2014/main" id="{401425E7-8466-462F-A2BA-7F4E803D3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4218"/>
              <a:ext cx="29" cy="23"/>
            </a:xfrm>
            <a:custGeom>
              <a:avLst/>
              <a:gdLst>
                <a:gd name="T0" fmla="*/ 29 w 29"/>
                <a:gd name="T1" fmla="*/ 23 h 23"/>
                <a:gd name="T2" fmla="*/ 29 w 29"/>
                <a:gd name="T3" fmla="*/ 17 h 23"/>
                <a:gd name="T4" fmla="*/ 0 w 29"/>
                <a:gd name="T5" fmla="*/ 0 h 23"/>
                <a:gd name="T6" fmla="*/ 0 w 29"/>
                <a:gd name="T7" fmla="*/ 6 h 23"/>
                <a:gd name="T8" fmla="*/ 19 w 29"/>
                <a:gd name="T9" fmla="*/ 23 h 23"/>
                <a:gd name="T10" fmla="*/ 19 w 29"/>
                <a:gd name="T11" fmla="*/ 17 h 23"/>
                <a:gd name="T12" fmla="*/ 29 w 29"/>
                <a:gd name="T13" fmla="*/ 23 h 23"/>
                <a:gd name="T14" fmla="*/ 29 w 29"/>
                <a:gd name="T15" fmla="*/ 17 h 23"/>
                <a:gd name="T16" fmla="*/ 29 w 29"/>
                <a:gd name="T17" fmla="*/ 17 h 23"/>
                <a:gd name="T18" fmla="*/ 29 w 29"/>
                <a:gd name="T19" fmla="*/ 23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3"/>
                <a:gd name="T32" fmla="*/ 29 w 29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3">
                  <a:moveTo>
                    <a:pt x="29" y="23"/>
                  </a:moveTo>
                  <a:lnTo>
                    <a:pt x="29" y="17"/>
                  </a:lnTo>
                  <a:lnTo>
                    <a:pt x="0" y="0"/>
                  </a:lnTo>
                  <a:lnTo>
                    <a:pt x="0" y="6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Freeform 104">
              <a:extLst>
                <a:ext uri="{FF2B5EF4-FFF2-40B4-BE49-F238E27FC236}">
                  <a16:creationId xmlns:a16="http://schemas.microsoft.com/office/drawing/2014/main" id="{648124B1-CF32-4DCC-949E-07EAA948A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4235"/>
              <a:ext cx="29" cy="23"/>
            </a:xfrm>
            <a:custGeom>
              <a:avLst/>
              <a:gdLst>
                <a:gd name="T0" fmla="*/ 0 w 29"/>
                <a:gd name="T1" fmla="*/ 23 h 23"/>
                <a:gd name="T2" fmla="*/ 0 w 29"/>
                <a:gd name="T3" fmla="*/ 23 h 23"/>
                <a:gd name="T4" fmla="*/ 29 w 29"/>
                <a:gd name="T5" fmla="*/ 6 h 23"/>
                <a:gd name="T6" fmla="*/ 19 w 29"/>
                <a:gd name="T7" fmla="*/ 0 h 23"/>
                <a:gd name="T8" fmla="*/ 0 w 29"/>
                <a:gd name="T9" fmla="*/ 17 h 23"/>
                <a:gd name="T10" fmla="*/ 0 w 29"/>
                <a:gd name="T11" fmla="*/ 17 h 23"/>
                <a:gd name="T12" fmla="*/ 0 w 29"/>
                <a:gd name="T13" fmla="*/ 23 h 23"/>
                <a:gd name="T14" fmla="*/ 0 w 29"/>
                <a:gd name="T15" fmla="*/ 23 h 23"/>
                <a:gd name="T16" fmla="*/ 0 w 29"/>
                <a:gd name="T17" fmla="*/ 23 h 23"/>
                <a:gd name="T18" fmla="*/ 0 w 29"/>
                <a:gd name="T19" fmla="*/ 23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3"/>
                <a:gd name="T32" fmla="*/ 29 w 29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3">
                  <a:moveTo>
                    <a:pt x="0" y="23"/>
                  </a:moveTo>
                  <a:lnTo>
                    <a:pt x="0" y="23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Freeform 105">
              <a:extLst>
                <a:ext uri="{FF2B5EF4-FFF2-40B4-BE49-F238E27FC236}">
                  <a16:creationId xmlns:a16="http://schemas.microsoft.com/office/drawing/2014/main" id="{5942DCA0-BD8F-4606-9222-AFCF3EBA3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4235"/>
              <a:ext cx="30" cy="23"/>
            </a:xfrm>
            <a:custGeom>
              <a:avLst/>
              <a:gdLst>
                <a:gd name="T0" fmla="*/ 0 w 30"/>
                <a:gd name="T1" fmla="*/ 0 h 23"/>
                <a:gd name="T2" fmla="*/ 0 w 30"/>
                <a:gd name="T3" fmla="*/ 6 h 23"/>
                <a:gd name="T4" fmla="*/ 30 w 30"/>
                <a:gd name="T5" fmla="*/ 23 h 23"/>
                <a:gd name="T6" fmla="*/ 30 w 30"/>
                <a:gd name="T7" fmla="*/ 17 h 23"/>
                <a:gd name="T8" fmla="*/ 10 w 30"/>
                <a:gd name="T9" fmla="*/ 0 h 23"/>
                <a:gd name="T10" fmla="*/ 10 w 30"/>
                <a:gd name="T11" fmla="*/ 6 h 23"/>
                <a:gd name="T12" fmla="*/ 0 w 30"/>
                <a:gd name="T13" fmla="*/ 0 h 23"/>
                <a:gd name="T14" fmla="*/ 0 w 30"/>
                <a:gd name="T15" fmla="*/ 0 h 23"/>
                <a:gd name="T16" fmla="*/ 0 w 30"/>
                <a:gd name="T17" fmla="*/ 6 h 23"/>
                <a:gd name="T18" fmla="*/ 0 w 30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3"/>
                <a:gd name="T32" fmla="*/ 30 w 30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3">
                  <a:moveTo>
                    <a:pt x="0" y="0"/>
                  </a:moveTo>
                  <a:lnTo>
                    <a:pt x="0" y="6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Freeform 106">
              <a:extLst>
                <a:ext uri="{FF2B5EF4-FFF2-40B4-BE49-F238E27FC236}">
                  <a16:creationId xmlns:a16="http://schemas.microsoft.com/office/drawing/2014/main" id="{12950B08-7D02-478D-8CEC-44D7357AD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" y="4196"/>
              <a:ext cx="425" cy="34"/>
            </a:xfrm>
            <a:custGeom>
              <a:avLst/>
              <a:gdLst>
                <a:gd name="T0" fmla="*/ 0 w 425"/>
                <a:gd name="T1" fmla="*/ 34 h 34"/>
                <a:gd name="T2" fmla="*/ 59 w 425"/>
                <a:gd name="T3" fmla="*/ 34 h 34"/>
                <a:gd name="T4" fmla="*/ 119 w 425"/>
                <a:gd name="T5" fmla="*/ 34 h 34"/>
                <a:gd name="T6" fmla="*/ 178 w 425"/>
                <a:gd name="T7" fmla="*/ 34 h 34"/>
                <a:gd name="T8" fmla="*/ 237 w 425"/>
                <a:gd name="T9" fmla="*/ 34 h 34"/>
                <a:gd name="T10" fmla="*/ 287 w 425"/>
                <a:gd name="T11" fmla="*/ 28 h 34"/>
                <a:gd name="T12" fmla="*/ 336 w 425"/>
                <a:gd name="T13" fmla="*/ 22 h 34"/>
                <a:gd name="T14" fmla="*/ 376 w 425"/>
                <a:gd name="T15" fmla="*/ 17 h 34"/>
                <a:gd name="T16" fmla="*/ 425 w 425"/>
                <a:gd name="T17" fmla="*/ 11 h 34"/>
                <a:gd name="T18" fmla="*/ 396 w 425"/>
                <a:gd name="T19" fmla="*/ 0 h 34"/>
                <a:gd name="T20" fmla="*/ 346 w 425"/>
                <a:gd name="T21" fmla="*/ 6 h 34"/>
                <a:gd name="T22" fmla="*/ 287 w 425"/>
                <a:gd name="T23" fmla="*/ 6 h 34"/>
                <a:gd name="T24" fmla="*/ 237 w 425"/>
                <a:gd name="T25" fmla="*/ 11 h 34"/>
                <a:gd name="T26" fmla="*/ 188 w 425"/>
                <a:gd name="T27" fmla="*/ 11 h 34"/>
                <a:gd name="T28" fmla="*/ 138 w 425"/>
                <a:gd name="T29" fmla="*/ 11 h 34"/>
                <a:gd name="T30" fmla="*/ 89 w 425"/>
                <a:gd name="T31" fmla="*/ 11 h 34"/>
                <a:gd name="T32" fmla="*/ 39 w 425"/>
                <a:gd name="T33" fmla="*/ 11 h 34"/>
                <a:gd name="T34" fmla="*/ 0 w 425"/>
                <a:gd name="T35" fmla="*/ 11 h 34"/>
                <a:gd name="T36" fmla="*/ 0 w 425"/>
                <a:gd name="T37" fmla="*/ 34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5"/>
                <a:gd name="T58" fmla="*/ 0 h 34"/>
                <a:gd name="T59" fmla="*/ 425 w 425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5" h="34">
                  <a:moveTo>
                    <a:pt x="0" y="34"/>
                  </a:moveTo>
                  <a:lnTo>
                    <a:pt x="59" y="34"/>
                  </a:lnTo>
                  <a:lnTo>
                    <a:pt x="119" y="34"/>
                  </a:lnTo>
                  <a:lnTo>
                    <a:pt x="178" y="34"/>
                  </a:lnTo>
                  <a:lnTo>
                    <a:pt x="237" y="34"/>
                  </a:lnTo>
                  <a:lnTo>
                    <a:pt x="287" y="28"/>
                  </a:lnTo>
                  <a:lnTo>
                    <a:pt x="336" y="22"/>
                  </a:lnTo>
                  <a:lnTo>
                    <a:pt x="376" y="17"/>
                  </a:lnTo>
                  <a:lnTo>
                    <a:pt x="425" y="11"/>
                  </a:lnTo>
                  <a:lnTo>
                    <a:pt x="396" y="0"/>
                  </a:lnTo>
                  <a:lnTo>
                    <a:pt x="346" y="6"/>
                  </a:lnTo>
                  <a:lnTo>
                    <a:pt x="287" y="6"/>
                  </a:lnTo>
                  <a:lnTo>
                    <a:pt x="237" y="11"/>
                  </a:lnTo>
                  <a:lnTo>
                    <a:pt x="188" y="11"/>
                  </a:lnTo>
                  <a:lnTo>
                    <a:pt x="138" y="11"/>
                  </a:lnTo>
                  <a:lnTo>
                    <a:pt x="89" y="11"/>
                  </a:lnTo>
                  <a:lnTo>
                    <a:pt x="39" y="11"/>
                  </a:lnTo>
                  <a:lnTo>
                    <a:pt x="0" y="1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Freeform 107">
              <a:extLst>
                <a:ext uri="{FF2B5EF4-FFF2-40B4-BE49-F238E27FC236}">
                  <a16:creationId xmlns:a16="http://schemas.microsoft.com/office/drawing/2014/main" id="{DBF59C92-6888-43DE-AC63-68A5CA546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7" y="3818"/>
              <a:ext cx="475" cy="367"/>
            </a:xfrm>
            <a:custGeom>
              <a:avLst/>
              <a:gdLst>
                <a:gd name="T0" fmla="*/ 217 w 475"/>
                <a:gd name="T1" fmla="*/ 355 h 367"/>
                <a:gd name="T2" fmla="*/ 326 w 475"/>
                <a:gd name="T3" fmla="*/ 310 h 367"/>
                <a:gd name="T4" fmla="*/ 405 w 475"/>
                <a:gd name="T5" fmla="*/ 243 h 367"/>
                <a:gd name="T6" fmla="*/ 465 w 475"/>
                <a:gd name="T7" fmla="*/ 169 h 367"/>
                <a:gd name="T8" fmla="*/ 465 w 475"/>
                <a:gd name="T9" fmla="*/ 96 h 367"/>
                <a:gd name="T10" fmla="*/ 415 w 475"/>
                <a:gd name="T11" fmla="*/ 45 h 367"/>
                <a:gd name="T12" fmla="*/ 346 w 475"/>
                <a:gd name="T13" fmla="*/ 11 h 367"/>
                <a:gd name="T14" fmla="*/ 277 w 475"/>
                <a:gd name="T15" fmla="*/ 0 h 367"/>
                <a:gd name="T16" fmla="*/ 178 w 475"/>
                <a:gd name="T17" fmla="*/ 6 h 367"/>
                <a:gd name="T18" fmla="*/ 89 w 475"/>
                <a:gd name="T19" fmla="*/ 28 h 367"/>
                <a:gd name="T20" fmla="*/ 29 w 475"/>
                <a:gd name="T21" fmla="*/ 68 h 367"/>
                <a:gd name="T22" fmla="*/ 0 w 475"/>
                <a:gd name="T23" fmla="*/ 107 h 367"/>
                <a:gd name="T24" fmla="*/ 10 w 475"/>
                <a:gd name="T25" fmla="*/ 141 h 367"/>
                <a:gd name="T26" fmla="*/ 49 w 475"/>
                <a:gd name="T27" fmla="*/ 175 h 367"/>
                <a:gd name="T28" fmla="*/ 128 w 475"/>
                <a:gd name="T29" fmla="*/ 203 h 367"/>
                <a:gd name="T30" fmla="*/ 247 w 475"/>
                <a:gd name="T31" fmla="*/ 231 h 367"/>
                <a:gd name="T32" fmla="*/ 336 w 475"/>
                <a:gd name="T33" fmla="*/ 237 h 367"/>
                <a:gd name="T34" fmla="*/ 267 w 475"/>
                <a:gd name="T35" fmla="*/ 214 h 367"/>
                <a:gd name="T36" fmla="*/ 178 w 475"/>
                <a:gd name="T37" fmla="*/ 192 h 367"/>
                <a:gd name="T38" fmla="*/ 109 w 475"/>
                <a:gd name="T39" fmla="*/ 164 h 367"/>
                <a:gd name="T40" fmla="*/ 69 w 475"/>
                <a:gd name="T41" fmla="*/ 135 h 367"/>
                <a:gd name="T42" fmla="*/ 59 w 475"/>
                <a:gd name="T43" fmla="*/ 96 h 367"/>
                <a:gd name="T44" fmla="*/ 89 w 475"/>
                <a:gd name="T45" fmla="*/ 56 h 367"/>
                <a:gd name="T46" fmla="*/ 138 w 475"/>
                <a:gd name="T47" fmla="*/ 28 h 367"/>
                <a:gd name="T48" fmla="*/ 217 w 475"/>
                <a:gd name="T49" fmla="*/ 17 h 367"/>
                <a:gd name="T50" fmla="*/ 297 w 475"/>
                <a:gd name="T51" fmla="*/ 28 h 367"/>
                <a:gd name="T52" fmla="*/ 356 w 475"/>
                <a:gd name="T53" fmla="*/ 62 h 367"/>
                <a:gd name="T54" fmla="*/ 386 w 475"/>
                <a:gd name="T55" fmla="*/ 102 h 367"/>
                <a:gd name="T56" fmla="*/ 405 w 475"/>
                <a:gd name="T57" fmla="*/ 141 h 367"/>
                <a:gd name="T58" fmla="*/ 376 w 475"/>
                <a:gd name="T59" fmla="*/ 214 h 367"/>
                <a:gd name="T60" fmla="*/ 316 w 475"/>
                <a:gd name="T61" fmla="*/ 271 h 367"/>
                <a:gd name="T62" fmla="*/ 237 w 475"/>
                <a:gd name="T63" fmla="*/ 322 h 367"/>
                <a:gd name="T64" fmla="*/ 138 w 475"/>
                <a:gd name="T65" fmla="*/ 361 h 3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5"/>
                <a:gd name="T100" fmla="*/ 0 h 367"/>
                <a:gd name="T101" fmla="*/ 475 w 475"/>
                <a:gd name="T102" fmla="*/ 367 h 3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5" h="367">
                  <a:moveTo>
                    <a:pt x="158" y="367"/>
                  </a:moveTo>
                  <a:lnTo>
                    <a:pt x="217" y="355"/>
                  </a:lnTo>
                  <a:lnTo>
                    <a:pt x="277" y="333"/>
                  </a:lnTo>
                  <a:lnTo>
                    <a:pt x="326" y="310"/>
                  </a:lnTo>
                  <a:lnTo>
                    <a:pt x="366" y="276"/>
                  </a:lnTo>
                  <a:lnTo>
                    <a:pt x="405" y="243"/>
                  </a:lnTo>
                  <a:lnTo>
                    <a:pt x="435" y="209"/>
                  </a:lnTo>
                  <a:lnTo>
                    <a:pt x="465" y="169"/>
                  </a:lnTo>
                  <a:lnTo>
                    <a:pt x="475" y="130"/>
                  </a:lnTo>
                  <a:lnTo>
                    <a:pt x="465" y="96"/>
                  </a:lnTo>
                  <a:lnTo>
                    <a:pt x="445" y="68"/>
                  </a:lnTo>
                  <a:lnTo>
                    <a:pt x="415" y="45"/>
                  </a:lnTo>
                  <a:lnTo>
                    <a:pt x="386" y="28"/>
                  </a:lnTo>
                  <a:lnTo>
                    <a:pt x="346" y="11"/>
                  </a:lnTo>
                  <a:lnTo>
                    <a:pt x="316" y="6"/>
                  </a:lnTo>
                  <a:lnTo>
                    <a:pt x="277" y="0"/>
                  </a:lnTo>
                  <a:lnTo>
                    <a:pt x="237" y="0"/>
                  </a:lnTo>
                  <a:lnTo>
                    <a:pt x="178" y="6"/>
                  </a:lnTo>
                  <a:lnTo>
                    <a:pt x="128" y="17"/>
                  </a:lnTo>
                  <a:lnTo>
                    <a:pt x="89" y="28"/>
                  </a:lnTo>
                  <a:lnTo>
                    <a:pt x="49" y="51"/>
                  </a:lnTo>
                  <a:lnTo>
                    <a:pt x="29" y="68"/>
                  </a:lnTo>
                  <a:lnTo>
                    <a:pt x="10" y="90"/>
                  </a:lnTo>
                  <a:lnTo>
                    <a:pt x="0" y="107"/>
                  </a:lnTo>
                  <a:lnTo>
                    <a:pt x="0" y="124"/>
                  </a:lnTo>
                  <a:lnTo>
                    <a:pt x="10" y="141"/>
                  </a:lnTo>
                  <a:lnTo>
                    <a:pt x="19" y="158"/>
                  </a:lnTo>
                  <a:lnTo>
                    <a:pt x="49" y="175"/>
                  </a:lnTo>
                  <a:lnTo>
                    <a:pt x="79" y="186"/>
                  </a:lnTo>
                  <a:lnTo>
                    <a:pt x="128" y="203"/>
                  </a:lnTo>
                  <a:lnTo>
                    <a:pt x="178" y="220"/>
                  </a:lnTo>
                  <a:lnTo>
                    <a:pt x="247" y="231"/>
                  </a:lnTo>
                  <a:lnTo>
                    <a:pt x="326" y="254"/>
                  </a:lnTo>
                  <a:lnTo>
                    <a:pt x="336" y="237"/>
                  </a:lnTo>
                  <a:lnTo>
                    <a:pt x="307" y="226"/>
                  </a:lnTo>
                  <a:lnTo>
                    <a:pt x="267" y="214"/>
                  </a:lnTo>
                  <a:lnTo>
                    <a:pt x="217" y="203"/>
                  </a:lnTo>
                  <a:lnTo>
                    <a:pt x="178" y="192"/>
                  </a:lnTo>
                  <a:lnTo>
                    <a:pt x="148" y="175"/>
                  </a:lnTo>
                  <a:lnTo>
                    <a:pt x="109" y="164"/>
                  </a:lnTo>
                  <a:lnTo>
                    <a:pt x="89" y="147"/>
                  </a:lnTo>
                  <a:lnTo>
                    <a:pt x="69" y="135"/>
                  </a:lnTo>
                  <a:lnTo>
                    <a:pt x="59" y="113"/>
                  </a:lnTo>
                  <a:lnTo>
                    <a:pt x="59" y="96"/>
                  </a:lnTo>
                  <a:lnTo>
                    <a:pt x="69" y="73"/>
                  </a:lnTo>
                  <a:lnTo>
                    <a:pt x="89" y="56"/>
                  </a:lnTo>
                  <a:lnTo>
                    <a:pt x="109" y="40"/>
                  </a:lnTo>
                  <a:lnTo>
                    <a:pt x="138" y="28"/>
                  </a:lnTo>
                  <a:lnTo>
                    <a:pt x="178" y="23"/>
                  </a:lnTo>
                  <a:lnTo>
                    <a:pt x="217" y="17"/>
                  </a:lnTo>
                  <a:lnTo>
                    <a:pt x="257" y="23"/>
                  </a:lnTo>
                  <a:lnTo>
                    <a:pt x="297" y="28"/>
                  </a:lnTo>
                  <a:lnTo>
                    <a:pt x="326" y="45"/>
                  </a:lnTo>
                  <a:lnTo>
                    <a:pt x="356" y="62"/>
                  </a:lnTo>
                  <a:lnTo>
                    <a:pt x="376" y="79"/>
                  </a:lnTo>
                  <a:lnTo>
                    <a:pt x="386" y="102"/>
                  </a:lnTo>
                  <a:lnTo>
                    <a:pt x="396" y="124"/>
                  </a:lnTo>
                  <a:lnTo>
                    <a:pt x="405" y="141"/>
                  </a:lnTo>
                  <a:lnTo>
                    <a:pt x="386" y="181"/>
                  </a:lnTo>
                  <a:lnTo>
                    <a:pt x="376" y="214"/>
                  </a:lnTo>
                  <a:lnTo>
                    <a:pt x="346" y="243"/>
                  </a:lnTo>
                  <a:lnTo>
                    <a:pt x="316" y="271"/>
                  </a:lnTo>
                  <a:lnTo>
                    <a:pt x="287" y="299"/>
                  </a:lnTo>
                  <a:lnTo>
                    <a:pt x="237" y="322"/>
                  </a:lnTo>
                  <a:lnTo>
                    <a:pt x="188" y="344"/>
                  </a:lnTo>
                  <a:lnTo>
                    <a:pt x="138" y="361"/>
                  </a:lnTo>
                  <a:lnTo>
                    <a:pt x="158" y="367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Freeform 108">
              <a:extLst>
                <a:ext uri="{FF2B5EF4-FFF2-40B4-BE49-F238E27FC236}">
                  <a16:creationId xmlns:a16="http://schemas.microsoft.com/office/drawing/2014/main" id="{922411CC-7630-4393-BE6D-188E29122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3564"/>
              <a:ext cx="801" cy="660"/>
            </a:xfrm>
            <a:custGeom>
              <a:avLst/>
              <a:gdLst>
                <a:gd name="T0" fmla="*/ 583 w 801"/>
                <a:gd name="T1" fmla="*/ 519 h 660"/>
                <a:gd name="T2" fmla="*/ 593 w 801"/>
                <a:gd name="T3" fmla="*/ 513 h 660"/>
                <a:gd name="T4" fmla="*/ 702 w 801"/>
                <a:gd name="T5" fmla="*/ 542 h 660"/>
                <a:gd name="T6" fmla="*/ 791 w 801"/>
                <a:gd name="T7" fmla="*/ 587 h 660"/>
                <a:gd name="T8" fmla="*/ 722 w 801"/>
                <a:gd name="T9" fmla="*/ 643 h 660"/>
                <a:gd name="T10" fmla="*/ 554 w 801"/>
                <a:gd name="T11" fmla="*/ 660 h 660"/>
                <a:gd name="T12" fmla="*/ 237 w 801"/>
                <a:gd name="T13" fmla="*/ 621 h 660"/>
                <a:gd name="T14" fmla="*/ 19 w 801"/>
                <a:gd name="T15" fmla="*/ 446 h 660"/>
                <a:gd name="T16" fmla="*/ 69 w 801"/>
                <a:gd name="T17" fmla="*/ 265 h 660"/>
                <a:gd name="T18" fmla="*/ 316 w 801"/>
                <a:gd name="T19" fmla="*/ 169 h 660"/>
                <a:gd name="T20" fmla="*/ 504 w 801"/>
                <a:gd name="T21" fmla="*/ 175 h 660"/>
                <a:gd name="T22" fmla="*/ 613 w 801"/>
                <a:gd name="T23" fmla="*/ 192 h 660"/>
                <a:gd name="T24" fmla="*/ 663 w 801"/>
                <a:gd name="T25" fmla="*/ 203 h 660"/>
                <a:gd name="T26" fmla="*/ 673 w 801"/>
                <a:gd name="T27" fmla="*/ 192 h 660"/>
                <a:gd name="T28" fmla="*/ 613 w 801"/>
                <a:gd name="T29" fmla="*/ 158 h 660"/>
                <a:gd name="T30" fmla="*/ 564 w 801"/>
                <a:gd name="T31" fmla="*/ 113 h 660"/>
                <a:gd name="T32" fmla="*/ 564 w 801"/>
                <a:gd name="T33" fmla="*/ 79 h 660"/>
                <a:gd name="T34" fmla="*/ 593 w 801"/>
                <a:gd name="T35" fmla="*/ 62 h 660"/>
                <a:gd name="T36" fmla="*/ 633 w 801"/>
                <a:gd name="T37" fmla="*/ 62 h 660"/>
                <a:gd name="T38" fmla="*/ 663 w 801"/>
                <a:gd name="T39" fmla="*/ 68 h 660"/>
                <a:gd name="T40" fmla="*/ 682 w 801"/>
                <a:gd name="T41" fmla="*/ 68 h 660"/>
                <a:gd name="T42" fmla="*/ 682 w 801"/>
                <a:gd name="T43" fmla="*/ 62 h 660"/>
                <a:gd name="T44" fmla="*/ 682 w 801"/>
                <a:gd name="T45" fmla="*/ 34 h 660"/>
                <a:gd name="T46" fmla="*/ 682 w 801"/>
                <a:gd name="T47" fmla="*/ 6 h 660"/>
                <a:gd name="T48" fmla="*/ 702 w 801"/>
                <a:gd name="T49" fmla="*/ 0 h 660"/>
                <a:gd name="T50" fmla="*/ 722 w 801"/>
                <a:gd name="T51" fmla="*/ 0 h 660"/>
                <a:gd name="T52" fmla="*/ 722 w 801"/>
                <a:gd name="T53" fmla="*/ 28 h 660"/>
                <a:gd name="T54" fmla="*/ 722 w 801"/>
                <a:gd name="T55" fmla="*/ 62 h 660"/>
                <a:gd name="T56" fmla="*/ 712 w 801"/>
                <a:gd name="T57" fmla="*/ 85 h 660"/>
                <a:gd name="T58" fmla="*/ 702 w 801"/>
                <a:gd name="T59" fmla="*/ 91 h 660"/>
                <a:gd name="T60" fmla="*/ 673 w 801"/>
                <a:gd name="T61" fmla="*/ 85 h 660"/>
                <a:gd name="T62" fmla="*/ 653 w 801"/>
                <a:gd name="T63" fmla="*/ 79 h 660"/>
                <a:gd name="T64" fmla="*/ 613 w 801"/>
                <a:gd name="T65" fmla="*/ 79 h 660"/>
                <a:gd name="T66" fmla="*/ 613 w 801"/>
                <a:gd name="T67" fmla="*/ 96 h 660"/>
                <a:gd name="T68" fmla="*/ 673 w 801"/>
                <a:gd name="T69" fmla="*/ 136 h 660"/>
                <a:gd name="T70" fmla="*/ 732 w 801"/>
                <a:gd name="T71" fmla="*/ 181 h 660"/>
                <a:gd name="T72" fmla="*/ 712 w 801"/>
                <a:gd name="T73" fmla="*/ 215 h 660"/>
                <a:gd name="T74" fmla="*/ 663 w 801"/>
                <a:gd name="T75" fmla="*/ 220 h 660"/>
                <a:gd name="T76" fmla="*/ 534 w 801"/>
                <a:gd name="T77" fmla="*/ 192 h 660"/>
                <a:gd name="T78" fmla="*/ 386 w 801"/>
                <a:gd name="T79" fmla="*/ 186 h 660"/>
                <a:gd name="T80" fmla="*/ 197 w 801"/>
                <a:gd name="T81" fmla="*/ 237 h 660"/>
                <a:gd name="T82" fmla="*/ 99 w 801"/>
                <a:gd name="T83" fmla="*/ 350 h 660"/>
                <a:gd name="T84" fmla="*/ 148 w 801"/>
                <a:gd name="T85" fmla="*/ 519 h 660"/>
                <a:gd name="T86" fmla="*/ 415 w 801"/>
                <a:gd name="T87" fmla="*/ 638 h 660"/>
                <a:gd name="T88" fmla="*/ 633 w 801"/>
                <a:gd name="T89" fmla="*/ 632 h 660"/>
                <a:gd name="T90" fmla="*/ 702 w 801"/>
                <a:gd name="T91" fmla="*/ 598 h 660"/>
                <a:gd name="T92" fmla="*/ 682 w 801"/>
                <a:gd name="T93" fmla="*/ 564 h 660"/>
                <a:gd name="T94" fmla="*/ 603 w 801"/>
                <a:gd name="T95" fmla="*/ 536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1"/>
                <a:gd name="T145" fmla="*/ 0 h 660"/>
                <a:gd name="T146" fmla="*/ 801 w 801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1" h="660">
                  <a:moveTo>
                    <a:pt x="574" y="525"/>
                  </a:moveTo>
                  <a:lnTo>
                    <a:pt x="583" y="525"/>
                  </a:lnTo>
                  <a:lnTo>
                    <a:pt x="583" y="519"/>
                  </a:lnTo>
                  <a:lnTo>
                    <a:pt x="593" y="513"/>
                  </a:lnTo>
                  <a:lnTo>
                    <a:pt x="633" y="519"/>
                  </a:lnTo>
                  <a:lnTo>
                    <a:pt x="663" y="530"/>
                  </a:lnTo>
                  <a:lnTo>
                    <a:pt x="702" y="542"/>
                  </a:lnTo>
                  <a:lnTo>
                    <a:pt x="732" y="547"/>
                  </a:lnTo>
                  <a:lnTo>
                    <a:pt x="762" y="559"/>
                  </a:lnTo>
                  <a:lnTo>
                    <a:pt x="781" y="570"/>
                  </a:lnTo>
                  <a:lnTo>
                    <a:pt x="791" y="587"/>
                  </a:lnTo>
                  <a:lnTo>
                    <a:pt x="801" y="598"/>
                  </a:lnTo>
                  <a:lnTo>
                    <a:pt x="781" y="615"/>
                  </a:lnTo>
                  <a:lnTo>
                    <a:pt x="762" y="632"/>
                  </a:lnTo>
                  <a:lnTo>
                    <a:pt x="722" y="643"/>
                  </a:lnTo>
                  <a:lnTo>
                    <a:pt x="682" y="654"/>
                  </a:lnTo>
                  <a:lnTo>
                    <a:pt x="643" y="660"/>
                  </a:lnTo>
                  <a:lnTo>
                    <a:pt x="603" y="660"/>
                  </a:lnTo>
                  <a:lnTo>
                    <a:pt x="554" y="660"/>
                  </a:lnTo>
                  <a:lnTo>
                    <a:pt x="514" y="660"/>
                  </a:lnTo>
                  <a:lnTo>
                    <a:pt x="425" y="654"/>
                  </a:lnTo>
                  <a:lnTo>
                    <a:pt x="326" y="643"/>
                  </a:lnTo>
                  <a:lnTo>
                    <a:pt x="237" y="621"/>
                  </a:lnTo>
                  <a:lnTo>
                    <a:pt x="168" y="587"/>
                  </a:lnTo>
                  <a:lnTo>
                    <a:pt x="99" y="547"/>
                  </a:lnTo>
                  <a:lnTo>
                    <a:pt x="49" y="502"/>
                  </a:lnTo>
                  <a:lnTo>
                    <a:pt x="19" y="446"/>
                  </a:lnTo>
                  <a:lnTo>
                    <a:pt x="0" y="384"/>
                  </a:lnTo>
                  <a:lnTo>
                    <a:pt x="9" y="344"/>
                  </a:lnTo>
                  <a:lnTo>
                    <a:pt x="29" y="305"/>
                  </a:lnTo>
                  <a:lnTo>
                    <a:pt x="69" y="265"/>
                  </a:lnTo>
                  <a:lnTo>
                    <a:pt x="118" y="232"/>
                  </a:lnTo>
                  <a:lnTo>
                    <a:pt x="178" y="209"/>
                  </a:lnTo>
                  <a:lnTo>
                    <a:pt x="237" y="186"/>
                  </a:lnTo>
                  <a:lnTo>
                    <a:pt x="316" y="169"/>
                  </a:lnTo>
                  <a:lnTo>
                    <a:pt x="395" y="169"/>
                  </a:lnTo>
                  <a:lnTo>
                    <a:pt x="435" y="169"/>
                  </a:lnTo>
                  <a:lnTo>
                    <a:pt x="475" y="169"/>
                  </a:lnTo>
                  <a:lnTo>
                    <a:pt x="504" y="175"/>
                  </a:lnTo>
                  <a:lnTo>
                    <a:pt x="534" y="181"/>
                  </a:lnTo>
                  <a:lnTo>
                    <a:pt x="554" y="181"/>
                  </a:lnTo>
                  <a:lnTo>
                    <a:pt x="583" y="186"/>
                  </a:lnTo>
                  <a:lnTo>
                    <a:pt x="613" y="192"/>
                  </a:lnTo>
                  <a:lnTo>
                    <a:pt x="653" y="203"/>
                  </a:lnTo>
                  <a:lnTo>
                    <a:pt x="663" y="203"/>
                  </a:lnTo>
                  <a:lnTo>
                    <a:pt x="673" y="198"/>
                  </a:lnTo>
                  <a:lnTo>
                    <a:pt x="673" y="192"/>
                  </a:lnTo>
                  <a:lnTo>
                    <a:pt x="673" y="186"/>
                  </a:lnTo>
                  <a:lnTo>
                    <a:pt x="653" y="181"/>
                  </a:lnTo>
                  <a:lnTo>
                    <a:pt x="633" y="169"/>
                  </a:lnTo>
                  <a:lnTo>
                    <a:pt x="613" y="158"/>
                  </a:lnTo>
                  <a:lnTo>
                    <a:pt x="603" y="147"/>
                  </a:lnTo>
                  <a:lnTo>
                    <a:pt x="583" y="136"/>
                  </a:lnTo>
                  <a:lnTo>
                    <a:pt x="574" y="124"/>
                  </a:lnTo>
                  <a:lnTo>
                    <a:pt x="564" y="113"/>
                  </a:lnTo>
                  <a:lnTo>
                    <a:pt x="554" y="102"/>
                  </a:lnTo>
                  <a:lnTo>
                    <a:pt x="554" y="96"/>
                  </a:lnTo>
                  <a:lnTo>
                    <a:pt x="554" y="85"/>
                  </a:lnTo>
                  <a:lnTo>
                    <a:pt x="564" y="79"/>
                  </a:lnTo>
                  <a:lnTo>
                    <a:pt x="564" y="74"/>
                  </a:lnTo>
                  <a:lnTo>
                    <a:pt x="574" y="68"/>
                  </a:lnTo>
                  <a:lnTo>
                    <a:pt x="583" y="68"/>
                  </a:lnTo>
                  <a:lnTo>
                    <a:pt x="593" y="62"/>
                  </a:lnTo>
                  <a:lnTo>
                    <a:pt x="613" y="62"/>
                  </a:lnTo>
                  <a:lnTo>
                    <a:pt x="623" y="62"/>
                  </a:lnTo>
                  <a:lnTo>
                    <a:pt x="633" y="62"/>
                  </a:lnTo>
                  <a:lnTo>
                    <a:pt x="643" y="62"/>
                  </a:lnTo>
                  <a:lnTo>
                    <a:pt x="653" y="68"/>
                  </a:lnTo>
                  <a:lnTo>
                    <a:pt x="663" y="68"/>
                  </a:lnTo>
                  <a:lnTo>
                    <a:pt x="673" y="68"/>
                  </a:lnTo>
                  <a:lnTo>
                    <a:pt x="673" y="74"/>
                  </a:lnTo>
                  <a:lnTo>
                    <a:pt x="682" y="74"/>
                  </a:lnTo>
                  <a:lnTo>
                    <a:pt x="682" y="68"/>
                  </a:lnTo>
                  <a:lnTo>
                    <a:pt x="682" y="62"/>
                  </a:lnTo>
                  <a:lnTo>
                    <a:pt x="682" y="51"/>
                  </a:lnTo>
                  <a:lnTo>
                    <a:pt x="682" y="45"/>
                  </a:lnTo>
                  <a:lnTo>
                    <a:pt x="682" y="34"/>
                  </a:lnTo>
                  <a:lnTo>
                    <a:pt x="682" y="28"/>
                  </a:lnTo>
                  <a:lnTo>
                    <a:pt x="682" y="23"/>
                  </a:lnTo>
                  <a:lnTo>
                    <a:pt x="682" y="12"/>
                  </a:lnTo>
                  <a:lnTo>
                    <a:pt x="682" y="6"/>
                  </a:lnTo>
                  <a:lnTo>
                    <a:pt x="682" y="0"/>
                  </a:lnTo>
                  <a:lnTo>
                    <a:pt x="692" y="0"/>
                  </a:lnTo>
                  <a:lnTo>
                    <a:pt x="702" y="0"/>
                  </a:lnTo>
                  <a:lnTo>
                    <a:pt x="712" y="0"/>
                  </a:lnTo>
                  <a:lnTo>
                    <a:pt x="722" y="0"/>
                  </a:lnTo>
                  <a:lnTo>
                    <a:pt x="722" y="6"/>
                  </a:lnTo>
                  <a:lnTo>
                    <a:pt x="722" y="17"/>
                  </a:lnTo>
                  <a:lnTo>
                    <a:pt x="722" y="28"/>
                  </a:lnTo>
                  <a:lnTo>
                    <a:pt x="722" y="34"/>
                  </a:lnTo>
                  <a:lnTo>
                    <a:pt x="722" y="45"/>
                  </a:lnTo>
                  <a:lnTo>
                    <a:pt x="722" y="57"/>
                  </a:lnTo>
                  <a:lnTo>
                    <a:pt x="722" y="62"/>
                  </a:lnTo>
                  <a:lnTo>
                    <a:pt x="722" y="74"/>
                  </a:lnTo>
                  <a:lnTo>
                    <a:pt x="722" y="79"/>
                  </a:lnTo>
                  <a:lnTo>
                    <a:pt x="722" y="85"/>
                  </a:lnTo>
                  <a:lnTo>
                    <a:pt x="712" y="85"/>
                  </a:lnTo>
                  <a:lnTo>
                    <a:pt x="712" y="91"/>
                  </a:lnTo>
                  <a:lnTo>
                    <a:pt x="702" y="91"/>
                  </a:lnTo>
                  <a:lnTo>
                    <a:pt x="692" y="91"/>
                  </a:lnTo>
                  <a:lnTo>
                    <a:pt x="692" y="85"/>
                  </a:lnTo>
                  <a:lnTo>
                    <a:pt x="682" y="85"/>
                  </a:lnTo>
                  <a:lnTo>
                    <a:pt x="673" y="85"/>
                  </a:lnTo>
                  <a:lnTo>
                    <a:pt x="663" y="85"/>
                  </a:lnTo>
                  <a:lnTo>
                    <a:pt x="653" y="79"/>
                  </a:lnTo>
                  <a:lnTo>
                    <a:pt x="643" y="79"/>
                  </a:lnTo>
                  <a:lnTo>
                    <a:pt x="623" y="79"/>
                  </a:lnTo>
                  <a:lnTo>
                    <a:pt x="613" y="79"/>
                  </a:lnTo>
                  <a:lnTo>
                    <a:pt x="613" y="85"/>
                  </a:lnTo>
                  <a:lnTo>
                    <a:pt x="613" y="91"/>
                  </a:lnTo>
                  <a:lnTo>
                    <a:pt x="613" y="96"/>
                  </a:lnTo>
                  <a:lnTo>
                    <a:pt x="613" y="102"/>
                  </a:lnTo>
                  <a:lnTo>
                    <a:pt x="633" y="113"/>
                  </a:lnTo>
                  <a:lnTo>
                    <a:pt x="653" y="124"/>
                  </a:lnTo>
                  <a:lnTo>
                    <a:pt x="673" y="136"/>
                  </a:lnTo>
                  <a:lnTo>
                    <a:pt x="692" y="147"/>
                  </a:lnTo>
                  <a:lnTo>
                    <a:pt x="712" y="158"/>
                  </a:lnTo>
                  <a:lnTo>
                    <a:pt x="732" y="169"/>
                  </a:lnTo>
                  <a:lnTo>
                    <a:pt x="732" y="181"/>
                  </a:lnTo>
                  <a:lnTo>
                    <a:pt x="742" y="198"/>
                  </a:lnTo>
                  <a:lnTo>
                    <a:pt x="732" y="203"/>
                  </a:lnTo>
                  <a:lnTo>
                    <a:pt x="722" y="215"/>
                  </a:lnTo>
                  <a:lnTo>
                    <a:pt x="712" y="215"/>
                  </a:lnTo>
                  <a:lnTo>
                    <a:pt x="702" y="220"/>
                  </a:lnTo>
                  <a:lnTo>
                    <a:pt x="692" y="220"/>
                  </a:lnTo>
                  <a:lnTo>
                    <a:pt x="673" y="220"/>
                  </a:lnTo>
                  <a:lnTo>
                    <a:pt x="663" y="220"/>
                  </a:lnTo>
                  <a:lnTo>
                    <a:pt x="653" y="220"/>
                  </a:lnTo>
                  <a:lnTo>
                    <a:pt x="613" y="209"/>
                  </a:lnTo>
                  <a:lnTo>
                    <a:pt x="574" y="203"/>
                  </a:lnTo>
                  <a:lnTo>
                    <a:pt x="534" y="192"/>
                  </a:lnTo>
                  <a:lnTo>
                    <a:pt x="494" y="192"/>
                  </a:lnTo>
                  <a:lnTo>
                    <a:pt x="465" y="186"/>
                  </a:lnTo>
                  <a:lnTo>
                    <a:pt x="425" y="186"/>
                  </a:lnTo>
                  <a:lnTo>
                    <a:pt x="386" y="186"/>
                  </a:lnTo>
                  <a:lnTo>
                    <a:pt x="346" y="192"/>
                  </a:lnTo>
                  <a:lnTo>
                    <a:pt x="287" y="203"/>
                  </a:lnTo>
                  <a:lnTo>
                    <a:pt x="237" y="220"/>
                  </a:lnTo>
                  <a:lnTo>
                    <a:pt x="197" y="237"/>
                  </a:lnTo>
                  <a:lnTo>
                    <a:pt x="158" y="265"/>
                  </a:lnTo>
                  <a:lnTo>
                    <a:pt x="128" y="294"/>
                  </a:lnTo>
                  <a:lnTo>
                    <a:pt x="108" y="322"/>
                  </a:lnTo>
                  <a:lnTo>
                    <a:pt x="99" y="350"/>
                  </a:lnTo>
                  <a:lnTo>
                    <a:pt x="89" y="384"/>
                  </a:lnTo>
                  <a:lnTo>
                    <a:pt x="89" y="429"/>
                  </a:lnTo>
                  <a:lnTo>
                    <a:pt x="108" y="474"/>
                  </a:lnTo>
                  <a:lnTo>
                    <a:pt x="148" y="519"/>
                  </a:lnTo>
                  <a:lnTo>
                    <a:pt x="188" y="559"/>
                  </a:lnTo>
                  <a:lnTo>
                    <a:pt x="247" y="592"/>
                  </a:lnTo>
                  <a:lnTo>
                    <a:pt x="326" y="621"/>
                  </a:lnTo>
                  <a:lnTo>
                    <a:pt x="415" y="638"/>
                  </a:lnTo>
                  <a:lnTo>
                    <a:pt x="524" y="649"/>
                  </a:lnTo>
                  <a:lnTo>
                    <a:pt x="564" y="643"/>
                  </a:lnTo>
                  <a:lnTo>
                    <a:pt x="603" y="638"/>
                  </a:lnTo>
                  <a:lnTo>
                    <a:pt x="633" y="632"/>
                  </a:lnTo>
                  <a:lnTo>
                    <a:pt x="663" y="626"/>
                  </a:lnTo>
                  <a:lnTo>
                    <a:pt x="673" y="621"/>
                  </a:lnTo>
                  <a:lnTo>
                    <a:pt x="692" y="609"/>
                  </a:lnTo>
                  <a:lnTo>
                    <a:pt x="702" y="598"/>
                  </a:lnTo>
                  <a:lnTo>
                    <a:pt x="702" y="592"/>
                  </a:lnTo>
                  <a:lnTo>
                    <a:pt x="702" y="581"/>
                  </a:lnTo>
                  <a:lnTo>
                    <a:pt x="692" y="570"/>
                  </a:lnTo>
                  <a:lnTo>
                    <a:pt x="682" y="564"/>
                  </a:lnTo>
                  <a:lnTo>
                    <a:pt x="663" y="553"/>
                  </a:lnTo>
                  <a:lnTo>
                    <a:pt x="643" y="547"/>
                  </a:lnTo>
                  <a:lnTo>
                    <a:pt x="623" y="542"/>
                  </a:lnTo>
                  <a:lnTo>
                    <a:pt x="603" y="536"/>
                  </a:lnTo>
                  <a:lnTo>
                    <a:pt x="574" y="52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Freeform 109">
              <a:extLst>
                <a:ext uri="{FF2B5EF4-FFF2-40B4-BE49-F238E27FC236}">
                  <a16:creationId xmlns:a16="http://schemas.microsoft.com/office/drawing/2014/main" id="{EE4718B7-9787-4041-870D-1388E52E5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" y="73"/>
              <a:ext cx="425" cy="40"/>
            </a:xfrm>
            <a:custGeom>
              <a:avLst/>
              <a:gdLst>
                <a:gd name="T0" fmla="*/ 0 w 425"/>
                <a:gd name="T1" fmla="*/ 0 h 40"/>
                <a:gd name="T2" fmla="*/ 59 w 425"/>
                <a:gd name="T3" fmla="*/ 0 h 40"/>
                <a:gd name="T4" fmla="*/ 119 w 425"/>
                <a:gd name="T5" fmla="*/ 0 h 40"/>
                <a:gd name="T6" fmla="*/ 178 w 425"/>
                <a:gd name="T7" fmla="*/ 0 h 40"/>
                <a:gd name="T8" fmla="*/ 237 w 425"/>
                <a:gd name="T9" fmla="*/ 6 h 40"/>
                <a:gd name="T10" fmla="*/ 287 w 425"/>
                <a:gd name="T11" fmla="*/ 6 h 40"/>
                <a:gd name="T12" fmla="*/ 336 w 425"/>
                <a:gd name="T13" fmla="*/ 12 h 40"/>
                <a:gd name="T14" fmla="*/ 376 w 425"/>
                <a:gd name="T15" fmla="*/ 17 h 40"/>
                <a:gd name="T16" fmla="*/ 425 w 425"/>
                <a:gd name="T17" fmla="*/ 29 h 40"/>
                <a:gd name="T18" fmla="*/ 396 w 425"/>
                <a:gd name="T19" fmla="*/ 40 h 40"/>
                <a:gd name="T20" fmla="*/ 346 w 425"/>
                <a:gd name="T21" fmla="*/ 34 h 40"/>
                <a:gd name="T22" fmla="*/ 287 w 425"/>
                <a:gd name="T23" fmla="*/ 34 h 40"/>
                <a:gd name="T24" fmla="*/ 237 w 425"/>
                <a:gd name="T25" fmla="*/ 29 h 40"/>
                <a:gd name="T26" fmla="*/ 188 w 425"/>
                <a:gd name="T27" fmla="*/ 29 h 40"/>
                <a:gd name="T28" fmla="*/ 138 w 425"/>
                <a:gd name="T29" fmla="*/ 29 h 40"/>
                <a:gd name="T30" fmla="*/ 89 w 425"/>
                <a:gd name="T31" fmla="*/ 29 h 40"/>
                <a:gd name="T32" fmla="*/ 39 w 425"/>
                <a:gd name="T33" fmla="*/ 29 h 40"/>
                <a:gd name="T34" fmla="*/ 0 w 425"/>
                <a:gd name="T35" fmla="*/ 29 h 40"/>
                <a:gd name="T36" fmla="*/ 0 w 425"/>
                <a:gd name="T37" fmla="*/ 0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5"/>
                <a:gd name="T58" fmla="*/ 0 h 40"/>
                <a:gd name="T59" fmla="*/ 425 w 425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5" h="40">
                  <a:moveTo>
                    <a:pt x="0" y="0"/>
                  </a:moveTo>
                  <a:lnTo>
                    <a:pt x="59" y="0"/>
                  </a:lnTo>
                  <a:lnTo>
                    <a:pt x="119" y="0"/>
                  </a:lnTo>
                  <a:lnTo>
                    <a:pt x="178" y="0"/>
                  </a:lnTo>
                  <a:lnTo>
                    <a:pt x="237" y="6"/>
                  </a:lnTo>
                  <a:lnTo>
                    <a:pt x="287" y="6"/>
                  </a:lnTo>
                  <a:lnTo>
                    <a:pt x="336" y="12"/>
                  </a:lnTo>
                  <a:lnTo>
                    <a:pt x="376" y="17"/>
                  </a:lnTo>
                  <a:lnTo>
                    <a:pt x="425" y="29"/>
                  </a:lnTo>
                  <a:lnTo>
                    <a:pt x="396" y="40"/>
                  </a:lnTo>
                  <a:lnTo>
                    <a:pt x="346" y="34"/>
                  </a:lnTo>
                  <a:lnTo>
                    <a:pt x="287" y="34"/>
                  </a:lnTo>
                  <a:lnTo>
                    <a:pt x="237" y="29"/>
                  </a:lnTo>
                  <a:lnTo>
                    <a:pt x="188" y="29"/>
                  </a:lnTo>
                  <a:lnTo>
                    <a:pt x="138" y="29"/>
                  </a:lnTo>
                  <a:lnTo>
                    <a:pt x="89" y="29"/>
                  </a:lnTo>
                  <a:lnTo>
                    <a:pt x="39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Freeform 110">
              <a:extLst>
                <a:ext uri="{FF2B5EF4-FFF2-40B4-BE49-F238E27FC236}">
                  <a16:creationId xmlns:a16="http://schemas.microsoft.com/office/drawing/2014/main" id="{82089E27-8344-4771-AE1C-949930FF5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7" y="118"/>
              <a:ext cx="475" cy="373"/>
            </a:xfrm>
            <a:custGeom>
              <a:avLst/>
              <a:gdLst>
                <a:gd name="T0" fmla="*/ 217 w 475"/>
                <a:gd name="T1" fmla="*/ 17 h 373"/>
                <a:gd name="T2" fmla="*/ 326 w 475"/>
                <a:gd name="T3" fmla="*/ 62 h 373"/>
                <a:gd name="T4" fmla="*/ 405 w 475"/>
                <a:gd name="T5" fmla="*/ 125 h 373"/>
                <a:gd name="T6" fmla="*/ 465 w 475"/>
                <a:gd name="T7" fmla="*/ 203 h 373"/>
                <a:gd name="T8" fmla="*/ 465 w 475"/>
                <a:gd name="T9" fmla="*/ 277 h 373"/>
                <a:gd name="T10" fmla="*/ 425 w 475"/>
                <a:gd name="T11" fmla="*/ 328 h 373"/>
                <a:gd name="T12" fmla="*/ 356 w 475"/>
                <a:gd name="T13" fmla="*/ 356 h 373"/>
                <a:gd name="T14" fmla="*/ 277 w 475"/>
                <a:gd name="T15" fmla="*/ 373 h 373"/>
                <a:gd name="T16" fmla="*/ 178 w 475"/>
                <a:gd name="T17" fmla="*/ 367 h 373"/>
                <a:gd name="T18" fmla="*/ 89 w 475"/>
                <a:gd name="T19" fmla="*/ 339 h 373"/>
                <a:gd name="T20" fmla="*/ 29 w 475"/>
                <a:gd name="T21" fmla="*/ 299 h 373"/>
                <a:gd name="T22" fmla="*/ 10 w 475"/>
                <a:gd name="T23" fmla="*/ 265 h 373"/>
                <a:gd name="T24" fmla="*/ 10 w 475"/>
                <a:gd name="T25" fmla="*/ 232 h 373"/>
                <a:gd name="T26" fmla="*/ 49 w 475"/>
                <a:gd name="T27" fmla="*/ 198 h 373"/>
                <a:gd name="T28" fmla="*/ 128 w 475"/>
                <a:gd name="T29" fmla="*/ 170 h 373"/>
                <a:gd name="T30" fmla="*/ 247 w 475"/>
                <a:gd name="T31" fmla="*/ 136 h 373"/>
                <a:gd name="T32" fmla="*/ 336 w 475"/>
                <a:gd name="T33" fmla="*/ 136 h 373"/>
                <a:gd name="T34" fmla="*/ 267 w 475"/>
                <a:gd name="T35" fmla="*/ 158 h 373"/>
                <a:gd name="T36" fmla="*/ 178 w 475"/>
                <a:gd name="T37" fmla="*/ 181 h 373"/>
                <a:gd name="T38" fmla="*/ 109 w 475"/>
                <a:gd name="T39" fmla="*/ 209 h 373"/>
                <a:gd name="T40" fmla="*/ 69 w 475"/>
                <a:gd name="T41" fmla="*/ 237 h 373"/>
                <a:gd name="T42" fmla="*/ 59 w 475"/>
                <a:gd name="T43" fmla="*/ 277 h 373"/>
                <a:gd name="T44" fmla="*/ 89 w 475"/>
                <a:gd name="T45" fmla="*/ 311 h 373"/>
                <a:gd name="T46" fmla="*/ 138 w 475"/>
                <a:gd name="T47" fmla="*/ 339 h 373"/>
                <a:gd name="T48" fmla="*/ 217 w 475"/>
                <a:gd name="T49" fmla="*/ 350 h 373"/>
                <a:gd name="T50" fmla="*/ 297 w 475"/>
                <a:gd name="T51" fmla="*/ 339 h 373"/>
                <a:gd name="T52" fmla="*/ 356 w 475"/>
                <a:gd name="T53" fmla="*/ 311 h 373"/>
                <a:gd name="T54" fmla="*/ 396 w 475"/>
                <a:gd name="T55" fmla="*/ 271 h 373"/>
                <a:gd name="T56" fmla="*/ 405 w 475"/>
                <a:gd name="T57" fmla="*/ 226 h 373"/>
                <a:gd name="T58" fmla="*/ 376 w 475"/>
                <a:gd name="T59" fmla="*/ 158 h 373"/>
                <a:gd name="T60" fmla="*/ 316 w 475"/>
                <a:gd name="T61" fmla="*/ 96 h 373"/>
                <a:gd name="T62" fmla="*/ 237 w 475"/>
                <a:gd name="T63" fmla="*/ 51 h 373"/>
                <a:gd name="T64" fmla="*/ 138 w 475"/>
                <a:gd name="T65" fmla="*/ 12 h 3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5"/>
                <a:gd name="T100" fmla="*/ 0 h 373"/>
                <a:gd name="T101" fmla="*/ 475 w 475"/>
                <a:gd name="T102" fmla="*/ 373 h 3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5" h="373">
                  <a:moveTo>
                    <a:pt x="158" y="0"/>
                  </a:moveTo>
                  <a:lnTo>
                    <a:pt x="217" y="17"/>
                  </a:lnTo>
                  <a:lnTo>
                    <a:pt x="277" y="34"/>
                  </a:lnTo>
                  <a:lnTo>
                    <a:pt x="326" y="62"/>
                  </a:lnTo>
                  <a:lnTo>
                    <a:pt x="366" y="91"/>
                  </a:lnTo>
                  <a:lnTo>
                    <a:pt x="405" y="125"/>
                  </a:lnTo>
                  <a:lnTo>
                    <a:pt x="435" y="164"/>
                  </a:lnTo>
                  <a:lnTo>
                    <a:pt x="465" y="203"/>
                  </a:lnTo>
                  <a:lnTo>
                    <a:pt x="475" y="243"/>
                  </a:lnTo>
                  <a:lnTo>
                    <a:pt x="465" y="277"/>
                  </a:lnTo>
                  <a:lnTo>
                    <a:pt x="445" y="305"/>
                  </a:lnTo>
                  <a:lnTo>
                    <a:pt x="425" y="328"/>
                  </a:lnTo>
                  <a:lnTo>
                    <a:pt x="386" y="344"/>
                  </a:lnTo>
                  <a:lnTo>
                    <a:pt x="356" y="356"/>
                  </a:lnTo>
                  <a:lnTo>
                    <a:pt x="316" y="367"/>
                  </a:lnTo>
                  <a:lnTo>
                    <a:pt x="277" y="373"/>
                  </a:lnTo>
                  <a:lnTo>
                    <a:pt x="237" y="373"/>
                  </a:lnTo>
                  <a:lnTo>
                    <a:pt x="178" y="367"/>
                  </a:lnTo>
                  <a:lnTo>
                    <a:pt x="128" y="356"/>
                  </a:lnTo>
                  <a:lnTo>
                    <a:pt x="89" y="339"/>
                  </a:lnTo>
                  <a:lnTo>
                    <a:pt x="49" y="322"/>
                  </a:lnTo>
                  <a:lnTo>
                    <a:pt x="29" y="299"/>
                  </a:lnTo>
                  <a:lnTo>
                    <a:pt x="10" y="282"/>
                  </a:lnTo>
                  <a:lnTo>
                    <a:pt x="10" y="265"/>
                  </a:lnTo>
                  <a:lnTo>
                    <a:pt x="0" y="249"/>
                  </a:lnTo>
                  <a:lnTo>
                    <a:pt x="10" y="232"/>
                  </a:lnTo>
                  <a:lnTo>
                    <a:pt x="19" y="215"/>
                  </a:lnTo>
                  <a:lnTo>
                    <a:pt x="49" y="198"/>
                  </a:lnTo>
                  <a:lnTo>
                    <a:pt x="79" y="181"/>
                  </a:lnTo>
                  <a:lnTo>
                    <a:pt x="128" y="170"/>
                  </a:lnTo>
                  <a:lnTo>
                    <a:pt x="178" y="153"/>
                  </a:lnTo>
                  <a:lnTo>
                    <a:pt x="247" y="136"/>
                  </a:lnTo>
                  <a:lnTo>
                    <a:pt x="326" y="119"/>
                  </a:lnTo>
                  <a:lnTo>
                    <a:pt x="336" y="136"/>
                  </a:lnTo>
                  <a:lnTo>
                    <a:pt x="307" y="147"/>
                  </a:lnTo>
                  <a:lnTo>
                    <a:pt x="267" y="158"/>
                  </a:lnTo>
                  <a:lnTo>
                    <a:pt x="217" y="170"/>
                  </a:lnTo>
                  <a:lnTo>
                    <a:pt x="178" y="181"/>
                  </a:lnTo>
                  <a:lnTo>
                    <a:pt x="148" y="192"/>
                  </a:lnTo>
                  <a:lnTo>
                    <a:pt x="109" y="209"/>
                  </a:lnTo>
                  <a:lnTo>
                    <a:pt x="89" y="220"/>
                  </a:lnTo>
                  <a:lnTo>
                    <a:pt x="69" y="237"/>
                  </a:lnTo>
                  <a:lnTo>
                    <a:pt x="59" y="254"/>
                  </a:lnTo>
                  <a:lnTo>
                    <a:pt x="59" y="277"/>
                  </a:lnTo>
                  <a:lnTo>
                    <a:pt x="69" y="294"/>
                  </a:lnTo>
                  <a:lnTo>
                    <a:pt x="89" y="311"/>
                  </a:lnTo>
                  <a:lnTo>
                    <a:pt x="109" y="328"/>
                  </a:lnTo>
                  <a:lnTo>
                    <a:pt x="138" y="339"/>
                  </a:lnTo>
                  <a:lnTo>
                    <a:pt x="178" y="350"/>
                  </a:lnTo>
                  <a:lnTo>
                    <a:pt x="217" y="350"/>
                  </a:lnTo>
                  <a:lnTo>
                    <a:pt x="257" y="350"/>
                  </a:lnTo>
                  <a:lnTo>
                    <a:pt x="297" y="339"/>
                  </a:lnTo>
                  <a:lnTo>
                    <a:pt x="336" y="328"/>
                  </a:lnTo>
                  <a:lnTo>
                    <a:pt x="356" y="311"/>
                  </a:lnTo>
                  <a:lnTo>
                    <a:pt x="376" y="288"/>
                  </a:lnTo>
                  <a:lnTo>
                    <a:pt x="396" y="271"/>
                  </a:lnTo>
                  <a:lnTo>
                    <a:pt x="396" y="249"/>
                  </a:lnTo>
                  <a:lnTo>
                    <a:pt x="405" y="226"/>
                  </a:lnTo>
                  <a:lnTo>
                    <a:pt x="396" y="192"/>
                  </a:lnTo>
                  <a:lnTo>
                    <a:pt x="376" y="158"/>
                  </a:lnTo>
                  <a:lnTo>
                    <a:pt x="346" y="125"/>
                  </a:lnTo>
                  <a:lnTo>
                    <a:pt x="316" y="96"/>
                  </a:lnTo>
                  <a:lnTo>
                    <a:pt x="287" y="74"/>
                  </a:lnTo>
                  <a:lnTo>
                    <a:pt x="237" y="51"/>
                  </a:lnTo>
                  <a:lnTo>
                    <a:pt x="198" y="29"/>
                  </a:lnTo>
                  <a:lnTo>
                    <a:pt x="138" y="1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Freeform 111">
              <a:extLst>
                <a:ext uri="{FF2B5EF4-FFF2-40B4-BE49-F238E27FC236}">
                  <a16:creationId xmlns:a16="http://schemas.microsoft.com/office/drawing/2014/main" id="{11A8D7A4-571B-434C-9E8E-4E21C6C9B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79"/>
              <a:ext cx="801" cy="665"/>
            </a:xfrm>
            <a:custGeom>
              <a:avLst/>
              <a:gdLst>
                <a:gd name="T0" fmla="*/ 583 w 801"/>
                <a:gd name="T1" fmla="*/ 141 h 665"/>
                <a:gd name="T2" fmla="*/ 593 w 801"/>
                <a:gd name="T3" fmla="*/ 152 h 665"/>
                <a:gd name="T4" fmla="*/ 702 w 801"/>
                <a:gd name="T5" fmla="*/ 124 h 665"/>
                <a:gd name="T6" fmla="*/ 791 w 801"/>
                <a:gd name="T7" fmla="*/ 79 h 665"/>
                <a:gd name="T8" fmla="*/ 722 w 801"/>
                <a:gd name="T9" fmla="*/ 17 h 665"/>
                <a:gd name="T10" fmla="*/ 554 w 801"/>
                <a:gd name="T11" fmla="*/ 0 h 665"/>
                <a:gd name="T12" fmla="*/ 237 w 801"/>
                <a:gd name="T13" fmla="*/ 45 h 665"/>
                <a:gd name="T14" fmla="*/ 19 w 801"/>
                <a:gd name="T15" fmla="*/ 214 h 665"/>
                <a:gd name="T16" fmla="*/ 69 w 801"/>
                <a:gd name="T17" fmla="*/ 395 h 665"/>
                <a:gd name="T18" fmla="*/ 316 w 801"/>
                <a:gd name="T19" fmla="*/ 491 h 665"/>
                <a:gd name="T20" fmla="*/ 504 w 801"/>
                <a:gd name="T21" fmla="*/ 491 h 665"/>
                <a:gd name="T22" fmla="*/ 613 w 801"/>
                <a:gd name="T23" fmla="*/ 468 h 665"/>
                <a:gd name="T24" fmla="*/ 663 w 801"/>
                <a:gd name="T25" fmla="*/ 462 h 665"/>
                <a:gd name="T26" fmla="*/ 673 w 801"/>
                <a:gd name="T27" fmla="*/ 474 h 665"/>
                <a:gd name="T28" fmla="*/ 623 w 801"/>
                <a:gd name="T29" fmla="*/ 502 h 665"/>
                <a:gd name="T30" fmla="*/ 564 w 801"/>
                <a:gd name="T31" fmla="*/ 553 h 665"/>
                <a:gd name="T32" fmla="*/ 564 w 801"/>
                <a:gd name="T33" fmla="*/ 581 h 665"/>
                <a:gd name="T34" fmla="*/ 603 w 801"/>
                <a:gd name="T35" fmla="*/ 603 h 665"/>
                <a:gd name="T36" fmla="*/ 633 w 801"/>
                <a:gd name="T37" fmla="*/ 598 h 665"/>
                <a:gd name="T38" fmla="*/ 663 w 801"/>
                <a:gd name="T39" fmla="*/ 598 h 665"/>
                <a:gd name="T40" fmla="*/ 682 w 801"/>
                <a:gd name="T41" fmla="*/ 592 h 665"/>
                <a:gd name="T42" fmla="*/ 682 w 801"/>
                <a:gd name="T43" fmla="*/ 603 h 665"/>
                <a:gd name="T44" fmla="*/ 682 w 801"/>
                <a:gd name="T45" fmla="*/ 626 h 665"/>
                <a:gd name="T46" fmla="*/ 682 w 801"/>
                <a:gd name="T47" fmla="*/ 660 h 665"/>
                <a:gd name="T48" fmla="*/ 702 w 801"/>
                <a:gd name="T49" fmla="*/ 665 h 665"/>
                <a:gd name="T50" fmla="*/ 722 w 801"/>
                <a:gd name="T51" fmla="*/ 665 h 665"/>
                <a:gd name="T52" fmla="*/ 722 w 801"/>
                <a:gd name="T53" fmla="*/ 637 h 665"/>
                <a:gd name="T54" fmla="*/ 722 w 801"/>
                <a:gd name="T55" fmla="*/ 598 h 665"/>
                <a:gd name="T56" fmla="*/ 722 w 801"/>
                <a:gd name="T57" fmla="*/ 575 h 665"/>
                <a:gd name="T58" fmla="*/ 702 w 801"/>
                <a:gd name="T59" fmla="*/ 575 h 665"/>
                <a:gd name="T60" fmla="*/ 673 w 801"/>
                <a:gd name="T61" fmla="*/ 581 h 665"/>
                <a:gd name="T62" fmla="*/ 653 w 801"/>
                <a:gd name="T63" fmla="*/ 586 h 665"/>
                <a:gd name="T64" fmla="*/ 613 w 801"/>
                <a:gd name="T65" fmla="*/ 581 h 665"/>
                <a:gd name="T66" fmla="*/ 613 w 801"/>
                <a:gd name="T67" fmla="*/ 564 h 665"/>
                <a:gd name="T68" fmla="*/ 682 w 801"/>
                <a:gd name="T69" fmla="*/ 530 h 665"/>
                <a:gd name="T70" fmla="*/ 742 w 801"/>
                <a:gd name="T71" fmla="*/ 479 h 665"/>
                <a:gd name="T72" fmla="*/ 712 w 801"/>
                <a:gd name="T73" fmla="*/ 445 h 665"/>
                <a:gd name="T74" fmla="*/ 663 w 801"/>
                <a:gd name="T75" fmla="*/ 445 h 665"/>
                <a:gd name="T76" fmla="*/ 534 w 801"/>
                <a:gd name="T77" fmla="*/ 468 h 665"/>
                <a:gd name="T78" fmla="*/ 386 w 801"/>
                <a:gd name="T79" fmla="*/ 474 h 665"/>
                <a:gd name="T80" fmla="*/ 197 w 801"/>
                <a:gd name="T81" fmla="*/ 423 h 665"/>
                <a:gd name="T82" fmla="*/ 99 w 801"/>
                <a:gd name="T83" fmla="*/ 310 h 665"/>
                <a:gd name="T84" fmla="*/ 148 w 801"/>
                <a:gd name="T85" fmla="*/ 147 h 665"/>
                <a:gd name="T86" fmla="*/ 415 w 801"/>
                <a:gd name="T87" fmla="*/ 23 h 665"/>
                <a:gd name="T88" fmla="*/ 633 w 801"/>
                <a:gd name="T89" fmla="*/ 28 h 665"/>
                <a:gd name="T90" fmla="*/ 702 w 801"/>
                <a:gd name="T91" fmla="*/ 62 h 665"/>
                <a:gd name="T92" fmla="*/ 682 w 801"/>
                <a:gd name="T93" fmla="*/ 101 h 665"/>
                <a:gd name="T94" fmla="*/ 603 w 801"/>
                <a:gd name="T95" fmla="*/ 130 h 6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1"/>
                <a:gd name="T145" fmla="*/ 0 h 665"/>
                <a:gd name="T146" fmla="*/ 801 w 801"/>
                <a:gd name="T147" fmla="*/ 665 h 6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1" h="665">
                  <a:moveTo>
                    <a:pt x="574" y="135"/>
                  </a:moveTo>
                  <a:lnTo>
                    <a:pt x="583" y="141"/>
                  </a:lnTo>
                  <a:lnTo>
                    <a:pt x="583" y="147"/>
                  </a:lnTo>
                  <a:lnTo>
                    <a:pt x="593" y="147"/>
                  </a:lnTo>
                  <a:lnTo>
                    <a:pt x="593" y="152"/>
                  </a:lnTo>
                  <a:lnTo>
                    <a:pt x="633" y="147"/>
                  </a:lnTo>
                  <a:lnTo>
                    <a:pt x="663" y="135"/>
                  </a:lnTo>
                  <a:lnTo>
                    <a:pt x="702" y="124"/>
                  </a:lnTo>
                  <a:lnTo>
                    <a:pt x="732" y="113"/>
                  </a:lnTo>
                  <a:lnTo>
                    <a:pt x="762" y="101"/>
                  </a:lnTo>
                  <a:lnTo>
                    <a:pt x="781" y="90"/>
                  </a:lnTo>
                  <a:lnTo>
                    <a:pt x="791" y="79"/>
                  </a:lnTo>
                  <a:lnTo>
                    <a:pt x="801" y="68"/>
                  </a:lnTo>
                  <a:lnTo>
                    <a:pt x="781" y="45"/>
                  </a:lnTo>
                  <a:lnTo>
                    <a:pt x="762" y="34"/>
                  </a:lnTo>
                  <a:lnTo>
                    <a:pt x="722" y="17"/>
                  </a:lnTo>
                  <a:lnTo>
                    <a:pt x="682" y="11"/>
                  </a:lnTo>
                  <a:lnTo>
                    <a:pt x="643" y="6"/>
                  </a:lnTo>
                  <a:lnTo>
                    <a:pt x="603" y="0"/>
                  </a:lnTo>
                  <a:lnTo>
                    <a:pt x="554" y="0"/>
                  </a:lnTo>
                  <a:lnTo>
                    <a:pt x="514" y="0"/>
                  </a:lnTo>
                  <a:lnTo>
                    <a:pt x="425" y="6"/>
                  </a:lnTo>
                  <a:lnTo>
                    <a:pt x="326" y="23"/>
                  </a:lnTo>
                  <a:lnTo>
                    <a:pt x="237" y="45"/>
                  </a:lnTo>
                  <a:lnTo>
                    <a:pt x="168" y="73"/>
                  </a:lnTo>
                  <a:lnTo>
                    <a:pt x="99" y="113"/>
                  </a:lnTo>
                  <a:lnTo>
                    <a:pt x="49" y="164"/>
                  </a:lnTo>
                  <a:lnTo>
                    <a:pt x="19" y="214"/>
                  </a:lnTo>
                  <a:lnTo>
                    <a:pt x="0" y="276"/>
                  </a:lnTo>
                  <a:lnTo>
                    <a:pt x="9" y="321"/>
                  </a:lnTo>
                  <a:lnTo>
                    <a:pt x="29" y="361"/>
                  </a:lnTo>
                  <a:lnTo>
                    <a:pt x="69" y="395"/>
                  </a:lnTo>
                  <a:lnTo>
                    <a:pt x="118" y="429"/>
                  </a:lnTo>
                  <a:lnTo>
                    <a:pt x="178" y="457"/>
                  </a:lnTo>
                  <a:lnTo>
                    <a:pt x="237" y="479"/>
                  </a:lnTo>
                  <a:lnTo>
                    <a:pt x="316" y="491"/>
                  </a:lnTo>
                  <a:lnTo>
                    <a:pt x="395" y="496"/>
                  </a:lnTo>
                  <a:lnTo>
                    <a:pt x="445" y="496"/>
                  </a:lnTo>
                  <a:lnTo>
                    <a:pt x="475" y="491"/>
                  </a:lnTo>
                  <a:lnTo>
                    <a:pt x="504" y="491"/>
                  </a:lnTo>
                  <a:lnTo>
                    <a:pt x="534" y="485"/>
                  </a:lnTo>
                  <a:lnTo>
                    <a:pt x="554" y="479"/>
                  </a:lnTo>
                  <a:lnTo>
                    <a:pt x="583" y="474"/>
                  </a:lnTo>
                  <a:lnTo>
                    <a:pt x="613" y="468"/>
                  </a:lnTo>
                  <a:lnTo>
                    <a:pt x="653" y="462"/>
                  </a:lnTo>
                  <a:lnTo>
                    <a:pt x="663" y="462"/>
                  </a:lnTo>
                  <a:lnTo>
                    <a:pt x="673" y="462"/>
                  </a:lnTo>
                  <a:lnTo>
                    <a:pt x="673" y="468"/>
                  </a:lnTo>
                  <a:lnTo>
                    <a:pt x="673" y="474"/>
                  </a:lnTo>
                  <a:lnTo>
                    <a:pt x="653" y="485"/>
                  </a:lnTo>
                  <a:lnTo>
                    <a:pt x="633" y="491"/>
                  </a:lnTo>
                  <a:lnTo>
                    <a:pt x="623" y="502"/>
                  </a:lnTo>
                  <a:lnTo>
                    <a:pt x="603" y="513"/>
                  </a:lnTo>
                  <a:lnTo>
                    <a:pt x="583" y="524"/>
                  </a:lnTo>
                  <a:lnTo>
                    <a:pt x="574" y="541"/>
                  </a:lnTo>
                  <a:lnTo>
                    <a:pt x="564" y="553"/>
                  </a:lnTo>
                  <a:lnTo>
                    <a:pt x="554" y="564"/>
                  </a:lnTo>
                  <a:lnTo>
                    <a:pt x="554" y="570"/>
                  </a:lnTo>
                  <a:lnTo>
                    <a:pt x="554" y="575"/>
                  </a:lnTo>
                  <a:lnTo>
                    <a:pt x="564" y="581"/>
                  </a:lnTo>
                  <a:lnTo>
                    <a:pt x="564" y="586"/>
                  </a:lnTo>
                  <a:lnTo>
                    <a:pt x="574" y="592"/>
                  </a:lnTo>
                  <a:lnTo>
                    <a:pt x="583" y="598"/>
                  </a:lnTo>
                  <a:lnTo>
                    <a:pt x="603" y="603"/>
                  </a:lnTo>
                  <a:lnTo>
                    <a:pt x="613" y="603"/>
                  </a:lnTo>
                  <a:lnTo>
                    <a:pt x="623" y="603"/>
                  </a:lnTo>
                  <a:lnTo>
                    <a:pt x="633" y="598"/>
                  </a:lnTo>
                  <a:lnTo>
                    <a:pt x="643" y="598"/>
                  </a:lnTo>
                  <a:lnTo>
                    <a:pt x="653" y="598"/>
                  </a:lnTo>
                  <a:lnTo>
                    <a:pt x="663" y="598"/>
                  </a:lnTo>
                  <a:lnTo>
                    <a:pt x="673" y="592"/>
                  </a:lnTo>
                  <a:lnTo>
                    <a:pt x="682" y="592"/>
                  </a:lnTo>
                  <a:lnTo>
                    <a:pt x="682" y="598"/>
                  </a:lnTo>
                  <a:lnTo>
                    <a:pt x="682" y="603"/>
                  </a:lnTo>
                  <a:lnTo>
                    <a:pt x="682" y="609"/>
                  </a:lnTo>
                  <a:lnTo>
                    <a:pt x="682" y="620"/>
                  </a:lnTo>
                  <a:lnTo>
                    <a:pt x="682" y="626"/>
                  </a:lnTo>
                  <a:lnTo>
                    <a:pt x="682" y="637"/>
                  </a:lnTo>
                  <a:lnTo>
                    <a:pt x="682" y="643"/>
                  </a:lnTo>
                  <a:lnTo>
                    <a:pt x="682" y="649"/>
                  </a:lnTo>
                  <a:lnTo>
                    <a:pt x="682" y="660"/>
                  </a:lnTo>
                  <a:lnTo>
                    <a:pt x="682" y="665"/>
                  </a:lnTo>
                  <a:lnTo>
                    <a:pt x="692" y="665"/>
                  </a:lnTo>
                  <a:lnTo>
                    <a:pt x="702" y="665"/>
                  </a:lnTo>
                  <a:lnTo>
                    <a:pt x="712" y="665"/>
                  </a:lnTo>
                  <a:lnTo>
                    <a:pt x="722" y="665"/>
                  </a:lnTo>
                  <a:lnTo>
                    <a:pt x="722" y="654"/>
                  </a:lnTo>
                  <a:lnTo>
                    <a:pt x="722" y="649"/>
                  </a:lnTo>
                  <a:lnTo>
                    <a:pt x="722" y="637"/>
                  </a:lnTo>
                  <a:lnTo>
                    <a:pt x="722" y="626"/>
                  </a:lnTo>
                  <a:lnTo>
                    <a:pt x="722" y="620"/>
                  </a:lnTo>
                  <a:lnTo>
                    <a:pt x="722" y="609"/>
                  </a:lnTo>
                  <a:lnTo>
                    <a:pt x="722" y="598"/>
                  </a:lnTo>
                  <a:lnTo>
                    <a:pt x="722" y="586"/>
                  </a:lnTo>
                  <a:lnTo>
                    <a:pt x="722" y="581"/>
                  </a:lnTo>
                  <a:lnTo>
                    <a:pt x="722" y="575"/>
                  </a:lnTo>
                  <a:lnTo>
                    <a:pt x="712" y="575"/>
                  </a:lnTo>
                  <a:lnTo>
                    <a:pt x="702" y="575"/>
                  </a:lnTo>
                  <a:lnTo>
                    <a:pt x="692" y="575"/>
                  </a:lnTo>
                  <a:lnTo>
                    <a:pt x="682" y="575"/>
                  </a:lnTo>
                  <a:lnTo>
                    <a:pt x="673" y="581"/>
                  </a:lnTo>
                  <a:lnTo>
                    <a:pt x="663" y="581"/>
                  </a:lnTo>
                  <a:lnTo>
                    <a:pt x="653" y="581"/>
                  </a:lnTo>
                  <a:lnTo>
                    <a:pt x="653" y="586"/>
                  </a:lnTo>
                  <a:lnTo>
                    <a:pt x="643" y="586"/>
                  </a:lnTo>
                  <a:lnTo>
                    <a:pt x="633" y="586"/>
                  </a:lnTo>
                  <a:lnTo>
                    <a:pt x="623" y="586"/>
                  </a:lnTo>
                  <a:lnTo>
                    <a:pt x="613" y="581"/>
                  </a:lnTo>
                  <a:lnTo>
                    <a:pt x="613" y="575"/>
                  </a:lnTo>
                  <a:lnTo>
                    <a:pt x="613" y="570"/>
                  </a:lnTo>
                  <a:lnTo>
                    <a:pt x="613" y="564"/>
                  </a:lnTo>
                  <a:lnTo>
                    <a:pt x="633" y="553"/>
                  </a:lnTo>
                  <a:lnTo>
                    <a:pt x="653" y="541"/>
                  </a:lnTo>
                  <a:lnTo>
                    <a:pt x="682" y="530"/>
                  </a:lnTo>
                  <a:lnTo>
                    <a:pt x="702" y="519"/>
                  </a:lnTo>
                  <a:lnTo>
                    <a:pt x="712" y="508"/>
                  </a:lnTo>
                  <a:lnTo>
                    <a:pt x="732" y="496"/>
                  </a:lnTo>
                  <a:lnTo>
                    <a:pt x="742" y="479"/>
                  </a:lnTo>
                  <a:lnTo>
                    <a:pt x="742" y="468"/>
                  </a:lnTo>
                  <a:lnTo>
                    <a:pt x="732" y="457"/>
                  </a:lnTo>
                  <a:lnTo>
                    <a:pt x="732" y="451"/>
                  </a:lnTo>
                  <a:lnTo>
                    <a:pt x="712" y="445"/>
                  </a:lnTo>
                  <a:lnTo>
                    <a:pt x="702" y="445"/>
                  </a:lnTo>
                  <a:lnTo>
                    <a:pt x="692" y="440"/>
                  </a:lnTo>
                  <a:lnTo>
                    <a:pt x="673" y="440"/>
                  </a:lnTo>
                  <a:lnTo>
                    <a:pt x="663" y="445"/>
                  </a:lnTo>
                  <a:lnTo>
                    <a:pt x="653" y="445"/>
                  </a:lnTo>
                  <a:lnTo>
                    <a:pt x="613" y="457"/>
                  </a:lnTo>
                  <a:lnTo>
                    <a:pt x="574" y="462"/>
                  </a:lnTo>
                  <a:lnTo>
                    <a:pt x="534" y="468"/>
                  </a:lnTo>
                  <a:lnTo>
                    <a:pt x="504" y="474"/>
                  </a:lnTo>
                  <a:lnTo>
                    <a:pt x="465" y="479"/>
                  </a:lnTo>
                  <a:lnTo>
                    <a:pt x="425" y="479"/>
                  </a:lnTo>
                  <a:lnTo>
                    <a:pt x="386" y="474"/>
                  </a:lnTo>
                  <a:lnTo>
                    <a:pt x="346" y="474"/>
                  </a:lnTo>
                  <a:lnTo>
                    <a:pt x="287" y="462"/>
                  </a:lnTo>
                  <a:lnTo>
                    <a:pt x="237" y="445"/>
                  </a:lnTo>
                  <a:lnTo>
                    <a:pt x="197" y="423"/>
                  </a:lnTo>
                  <a:lnTo>
                    <a:pt x="158" y="400"/>
                  </a:lnTo>
                  <a:lnTo>
                    <a:pt x="128" y="372"/>
                  </a:lnTo>
                  <a:lnTo>
                    <a:pt x="108" y="344"/>
                  </a:lnTo>
                  <a:lnTo>
                    <a:pt x="99" y="310"/>
                  </a:lnTo>
                  <a:lnTo>
                    <a:pt x="89" y="282"/>
                  </a:lnTo>
                  <a:lnTo>
                    <a:pt x="99" y="237"/>
                  </a:lnTo>
                  <a:lnTo>
                    <a:pt x="108" y="192"/>
                  </a:lnTo>
                  <a:lnTo>
                    <a:pt x="148" y="147"/>
                  </a:lnTo>
                  <a:lnTo>
                    <a:pt x="188" y="107"/>
                  </a:lnTo>
                  <a:lnTo>
                    <a:pt x="247" y="68"/>
                  </a:lnTo>
                  <a:lnTo>
                    <a:pt x="326" y="45"/>
                  </a:lnTo>
                  <a:lnTo>
                    <a:pt x="415" y="23"/>
                  </a:lnTo>
                  <a:lnTo>
                    <a:pt x="524" y="17"/>
                  </a:lnTo>
                  <a:lnTo>
                    <a:pt x="564" y="23"/>
                  </a:lnTo>
                  <a:lnTo>
                    <a:pt x="603" y="23"/>
                  </a:lnTo>
                  <a:lnTo>
                    <a:pt x="633" y="28"/>
                  </a:lnTo>
                  <a:lnTo>
                    <a:pt x="663" y="34"/>
                  </a:lnTo>
                  <a:lnTo>
                    <a:pt x="673" y="45"/>
                  </a:lnTo>
                  <a:lnTo>
                    <a:pt x="692" y="51"/>
                  </a:lnTo>
                  <a:lnTo>
                    <a:pt x="702" y="62"/>
                  </a:lnTo>
                  <a:lnTo>
                    <a:pt x="702" y="73"/>
                  </a:lnTo>
                  <a:lnTo>
                    <a:pt x="702" y="85"/>
                  </a:lnTo>
                  <a:lnTo>
                    <a:pt x="692" y="90"/>
                  </a:lnTo>
                  <a:lnTo>
                    <a:pt x="682" y="101"/>
                  </a:lnTo>
                  <a:lnTo>
                    <a:pt x="663" y="107"/>
                  </a:lnTo>
                  <a:lnTo>
                    <a:pt x="643" y="118"/>
                  </a:lnTo>
                  <a:lnTo>
                    <a:pt x="623" y="124"/>
                  </a:lnTo>
                  <a:lnTo>
                    <a:pt x="603" y="130"/>
                  </a:lnTo>
                  <a:lnTo>
                    <a:pt x="574" y="13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Freeform 112">
              <a:extLst>
                <a:ext uri="{FF2B5EF4-FFF2-40B4-BE49-F238E27FC236}">
                  <a16:creationId xmlns:a16="http://schemas.microsoft.com/office/drawing/2014/main" id="{9DF1F4F5-2705-4DE6-83C8-3E546632B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" y="73"/>
              <a:ext cx="425" cy="40"/>
            </a:xfrm>
            <a:custGeom>
              <a:avLst/>
              <a:gdLst>
                <a:gd name="T0" fmla="*/ 425 w 425"/>
                <a:gd name="T1" fmla="*/ 0 h 40"/>
                <a:gd name="T2" fmla="*/ 366 w 425"/>
                <a:gd name="T3" fmla="*/ 0 h 40"/>
                <a:gd name="T4" fmla="*/ 306 w 425"/>
                <a:gd name="T5" fmla="*/ 0 h 40"/>
                <a:gd name="T6" fmla="*/ 247 w 425"/>
                <a:gd name="T7" fmla="*/ 0 h 40"/>
                <a:gd name="T8" fmla="*/ 188 w 425"/>
                <a:gd name="T9" fmla="*/ 6 h 40"/>
                <a:gd name="T10" fmla="*/ 138 w 425"/>
                <a:gd name="T11" fmla="*/ 6 h 40"/>
                <a:gd name="T12" fmla="*/ 89 w 425"/>
                <a:gd name="T13" fmla="*/ 12 h 40"/>
                <a:gd name="T14" fmla="*/ 49 w 425"/>
                <a:gd name="T15" fmla="*/ 17 h 40"/>
                <a:gd name="T16" fmla="*/ 0 w 425"/>
                <a:gd name="T17" fmla="*/ 29 h 40"/>
                <a:gd name="T18" fmla="*/ 29 w 425"/>
                <a:gd name="T19" fmla="*/ 40 h 40"/>
                <a:gd name="T20" fmla="*/ 79 w 425"/>
                <a:gd name="T21" fmla="*/ 34 h 40"/>
                <a:gd name="T22" fmla="*/ 138 w 425"/>
                <a:gd name="T23" fmla="*/ 34 h 40"/>
                <a:gd name="T24" fmla="*/ 188 w 425"/>
                <a:gd name="T25" fmla="*/ 29 h 40"/>
                <a:gd name="T26" fmla="*/ 237 w 425"/>
                <a:gd name="T27" fmla="*/ 29 h 40"/>
                <a:gd name="T28" fmla="*/ 287 w 425"/>
                <a:gd name="T29" fmla="*/ 29 h 40"/>
                <a:gd name="T30" fmla="*/ 336 w 425"/>
                <a:gd name="T31" fmla="*/ 29 h 40"/>
                <a:gd name="T32" fmla="*/ 376 w 425"/>
                <a:gd name="T33" fmla="*/ 29 h 40"/>
                <a:gd name="T34" fmla="*/ 425 w 425"/>
                <a:gd name="T35" fmla="*/ 29 h 40"/>
                <a:gd name="T36" fmla="*/ 425 w 425"/>
                <a:gd name="T37" fmla="*/ 0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5"/>
                <a:gd name="T58" fmla="*/ 0 h 40"/>
                <a:gd name="T59" fmla="*/ 425 w 425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5" h="40">
                  <a:moveTo>
                    <a:pt x="425" y="0"/>
                  </a:moveTo>
                  <a:lnTo>
                    <a:pt x="366" y="0"/>
                  </a:lnTo>
                  <a:lnTo>
                    <a:pt x="306" y="0"/>
                  </a:lnTo>
                  <a:lnTo>
                    <a:pt x="247" y="0"/>
                  </a:lnTo>
                  <a:lnTo>
                    <a:pt x="188" y="6"/>
                  </a:lnTo>
                  <a:lnTo>
                    <a:pt x="138" y="6"/>
                  </a:lnTo>
                  <a:lnTo>
                    <a:pt x="89" y="12"/>
                  </a:lnTo>
                  <a:lnTo>
                    <a:pt x="49" y="17"/>
                  </a:lnTo>
                  <a:lnTo>
                    <a:pt x="0" y="29"/>
                  </a:lnTo>
                  <a:lnTo>
                    <a:pt x="29" y="40"/>
                  </a:lnTo>
                  <a:lnTo>
                    <a:pt x="79" y="34"/>
                  </a:lnTo>
                  <a:lnTo>
                    <a:pt x="138" y="34"/>
                  </a:lnTo>
                  <a:lnTo>
                    <a:pt x="188" y="29"/>
                  </a:lnTo>
                  <a:lnTo>
                    <a:pt x="237" y="29"/>
                  </a:lnTo>
                  <a:lnTo>
                    <a:pt x="287" y="29"/>
                  </a:lnTo>
                  <a:lnTo>
                    <a:pt x="336" y="29"/>
                  </a:lnTo>
                  <a:lnTo>
                    <a:pt x="376" y="29"/>
                  </a:lnTo>
                  <a:lnTo>
                    <a:pt x="425" y="2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Freeform 113">
              <a:extLst>
                <a:ext uri="{FF2B5EF4-FFF2-40B4-BE49-F238E27FC236}">
                  <a16:creationId xmlns:a16="http://schemas.microsoft.com/office/drawing/2014/main" id="{F2BF5699-447D-4432-A5E9-8D177DFF6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118"/>
              <a:ext cx="475" cy="373"/>
            </a:xfrm>
            <a:custGeom>
              <a:avLst/>
              <a:gdLst>
                <a:gd name="T0" fmla="*/ 258 w 475"/>
                <a:gd name="T1" fmla="*/ 17 h 373"/>
                <a:gd name="T2" fmla="*/ 149 w 475"/>
                <a:gd name="T3" fmla="*/ 62 h 373"/>
                <a:gd name="T4" fmla="*/ 70 w 475"/>
                <a:gd name="T5" fmla="*/ 125 h 373"/>
                <a:gd name="T6" fmla="*/ 10 w 475"/>
                <a:gd name="T7" fmla="*/ 203 h 373"/>
                <a:gd name="T8" fmla="*/ 10 w 475"/>
                <a:gd name="T9" fmla="*/ 277 h 373"/>
                <a:gd name="T10" fmla="*/ 50 w 475"/>
                <a:gd name="T11" fmla="*/ 328 h 373"/>
                <a:gd name="T12" fmla="*/ 119 w 475"/>
                <a:gd name="T13" fmla="*/ 356 h 373"/>
                <a:gd name="T14" fmla="*/ 198 w 475"/>
                <a:gd name="T15" fmla="*/ 373 h 373"/>
                <a:gd name="T16" fmla="*/ 297 w 475"/>
                <a:gd name="T17" fmla="*/ 367 h 373"/>
                <a:gd name="T18" fmla="*/ 386 w 475"/>
                <a:gd name="T19" fmla="*/ 339 h 373"/>
                <a:gd name="T20" fmla="*/ 446 w 475"/>
                <a:gd name="T21" fmla="*/ 299 h 373"/>
                <a:gd name="T22" fmla="*/ 465 w 475"/>
                <a:gd name="T23" fmla="*/ 265 h 373"/>
                <a:gd name="T24" fmla="*/ 465 w 475"/>
                <a:gd name="T25" fmla="*/ 232 h 373"/>
                <a:gd name="T26" fmla="*/ 426 w 475"/>
                <a:gd name="T27" fmla="*/ 198 h 373"/>
                <a:gd name="T28" fmla="*/ 347 w 475"/>
                <a:gd name="T29" fmla="*/ 170 h 373"/>
                <a:gd name="T30" fmla="*/ 228 w 475"/>
                <a:gd name="T31" fmla="*/ 136 h 373"/>
                <a:gd name="T32" fmla="*/ 139 w 475"/>
                <a:gd name="T33" fmla="*/ 136 h 373"/>
                <a:gd name="T34" fmla="*/ 208 w 475"/>
                <a:gd name="T35" fmla="*/ 158 h 373"/>
                <a:gd name="T36" fmla="*/ 287 w 475"/>
                <a:gd name="T37" fmla="*/ 181 h 373"/>
                <a:gd name="T38" fmla="*/ 366 w 475"/>
                <a:gd name="T39" fmla="*/ 209 h 373"/>
                <a:gd name="T40" fmla="*/ 406 w 475"/>
                <a:gd name="T41" fmla="*/ 237 h 373"/>
                <a:gd name="T42" fmla="*/ 416 w 475"/>
                <a:gd name="T43" fmla="*/ 277 h 373"/>
                <a:gd name="T44" fmla="*/ 386 w 475"/>
                <a:gd name="T45" fmla="*/ 311 h 373"/>
                <a:gd name="T46" fmla="*/ 337 w 475"/>
                <a:gd name="T47" fmla="*/ 339 h 373"/>
                <a:gd name="T48" fmla="*/ 258 w 475"/>
                <a:gd name="T49" fmla="*/ 350 h 373"/>
                <a:gd name="T50" fmla="*/ 178 w 475"/>
                <a:gd name="T51" fmla="*/ 339 h 373"/>
                <a:gd name="T52" fmla="*/ 119 w 475"/>
                <a:gd name="T53" fmla="*/ 311 h 373"/>
                <a:gd name="T54" fmla="*/ 79 w 475"/>
                <a:gd name="T55" fmla="*/ 271 h 373"/>
                <a:gd name="T56" fmla="*/ 70 w 475"/>
                <a:gd name="T57" fmla="*/ 226 h 373"/>
                <a:gd name="T58" fmla="*/ 99 w 475"/>
                <a:gd name="T59" fmla="*/ 158 h 373"/>
                <a:gd name="T60" fmla="*/ 159 w 475"/>
                <a:gd name="T61" fmla="*/ 96 h 373"/>
                <a:gd name="T62" fmla="*/ 238 w 475"/>
                <a:gd name="T63" fmla="*/ 51 h 373"/>
                <a:gd name="T64" fmla="*/ 337 w 475"/>
                <a:gd name="T65" fmla="*/ 12 h 3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5"/>
                <a:gd name="T100" fmla="*/ 0 h 373"/>
                <a:gd name="T101" fmla="*/ 475 w 475"/>
                <a:gd name="T102" fmla="*/ 373 h 3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5" h="373">
                  <a:moveTo>
                    <a:pt x="317" y="0"/>
                  </a:moveTo>
                  <a:lnTo>
                    <a:pt x="258" y="17"/>
                  </a:lnTo>
                  <a:lnTo>
                    <a:pt x="198" y="34"/>
                  </a:lnTo>
                  <a:lnTo>
                    <a:pt x="149" y="62"/>
                  </a:lnTo>
                  <a:lnTo>
                    <a:pt x="109" y="91"/>
                  </a:lnTo>
                  <a:lnTo>
                    <a:pt x="70" y="125"/>
                  </a:lnTo>
                  <a:lnTo>
                    <a:pt x="40" y="164"/>
                  </a:lnTo>
                  <a:lnTo>
                    <a:pt x="10" y="203"/>
                  </a:lnTo>
                  <a:lnTo>
                    <a:pt x="0" y="243"/>
                  </a:lnTo>
                  <a:lnTo>
                    <a:pt x="10" y="277"/>
                  </a:lnTo>
                  <a:lnTo>
                    <a:pt x="30" y="305"/>
                  </a:lnTo>
                  <a:lnTo>
                    <a:pt x="50" y="328"/>
                  </a:lnTo>
                  <a:lnTo>
                    <a:pt x="89" y="344"/>
                  </a:lnTo>
                  <a:lnTo>
                    <a:pt x="119" y="356"/>
                  </a:lnTo>
                  <a:lnTo>
                    <a:pt x="159" y="367"/>
                  </a:lnTo>
                  <a:lnTo>
                    <a:pt x="198" y="373"/>
                  </a:lnTo>
                  <a:lnTo>
                    <a:pt x="238" y="373"/>
                  </a:lnTo>
                  <a:lnTo>
                    <a:pt x="297" y="367"/>
                  </a:lnTo>
                  <a:lnTo>
                    <a:pt x="347" y="356"/>
                  </a:lnTo>
                  <a:lnTo>
                    <a:pt x="386" y="339"/>
                  </a:lnTo>
                  <a:lnTo>
                    <a:pt x="426" y="322"/>
                  </a:lnTo>
                  <a:lnTo>
                    <a:pt x="446" y="299"/>
                  </a:lnTo>
                  <a:lnTo>
                    <a:pt x="465" y="282"/>
                  </a:lnTo>
                  <a:lnTo>
                    <a:pt x="465" y="265"/>
                  </a:lnTo>
                  <a:lnTo>
                    <a:pt x="475" y="249"/>
                  </a:lnTo>
                  <a:lnTo>
                    <a:pt x="465" y="232"/>
                  </a:lnTo>
                  <a:lnTo>
                    <a:pt x="446" y="215"/>
                  </a:lnTo>
                  <a:lnTo>
                    <a:pt x="426" y="198"/>
                  </a:lnTo>
                  <a:lnTo>
                    <a:pt x="386" y="181"/>
                  </a:lnTo>
                  <a:lnTo>
                    <a:pt x="347" y="170"/>
                  </a:lnTo>
                  <a:lnTo>
                    <a:pt x="287" y="153"/>
                  </a:lnTo>
                  <a:lnTo>
                    <a:pt x="228" y="136"/>
                  </a:lnTo>
                  <a:lnTo>
                    <a:pt x="149" y="119"/>
                  </a:lnTo>
                  <a:lnTo>
                    <a:pt x="139" y="136"/>
                  </a:lnTo>
                  <a:lnTo>
                    <a:pt x="168" y="147"/>
                  </a:lnTo>
                  <a:lnTo>
                    <a:pt x="208" y="158"/>
                  </a:lnTo>
                  <a:lnTo>
                    <a:pt x="248" y="170"/>
                  </a:lnTo>
                  <a:lnTo>
                    <a:pt x="287" y="181"/>
                  </a:lnTo>
                  <a:lnTo>
                    <a:pt x="327" y="192"/>
                  </a:lnTo>
                  <a:lnTo>
                    <a:pt x="366" y="209"/>
                  </a:lnTo>
                  <a:lnTo>
                    <a:pt x="386" y="220"/>
                  </a:lnTo>
                  <a:lnTo>
                    <a:pt x="406" y="237"/>
                  </a:lnTo>
                  <a:lnTo>
                    <a:pt x="416" y="254"/>
                  </a:lnTo>
                  <a:lnTo>
                    <a:pt x="416" y="277"/>
                  </a:lnTo>
                  <a:lnTo>
                    <a:pt x="406" y="294"/>
                  </a:lnTo>
                  <a:lnTo>
                    <a:pt x="386" y="311"/>
                  </a:lnTo>
                  <a:lnTo>
                    <a:pt x="366" y="328"/>
                  </a:lnTo>
                  <a:lnTo>
                    <a:pt x="337" y="339"/>
                  </a:lnTo>
                  <a:lnTo>
                    <a:pt x="297" y="350"/>
                  </a:lnTo>
                  <a:lnTo>
                    <a:pt x="258" y="350"/>
                  </a:lnTo>
                  <a:lnTo>
                    <a:pt x="218" y="350"/>
                  </a:lnTo>
                  <a:lnTo>
                    <a:pt x="178" y="339"/>
                  </a:lnTo>
                  <a:lnTo>
                    <a:pt x="139" y="328"/>
                  </a:lnTo>
                  <a:lnTo>
                    <a:pt x="119" y="311"/>
                  </a:lnTo>
                  <a:lnTo>
                    <a:pt x="99" y="288"/>
                  </a:lnTo>
                  <a:lnTo>
                    <a:pt x="79" y="271"/>
                  </a:lnTo>
                  <a:lnTo>
                    <a:pt x="79" y="249"/>
                  </a:lnTo>
                  <a:lnTo>
                    <a:pt x="70" y="226"/>
                  </a:lnTo>
                  <a:lnTo>
                    <a:pt x="79" y="192"/>
                  </a:lnTo>
                  <a:lnTo>
                    <a:pt x="99" y="158"/>
                  </a:lnTo>
                  <a:lnTo>
                    <a:pt x="129" y="125"/>
                  </a:lnTo>
                  <a:lnTo>
                    <a:pt x="159" y="96"/>
                  </a:lnTo>
                  <a:lnTo>
                    <a:pt x="188" y="74"/>
                  </a:lnTo>
                  <a:lnTo>
                    <a:pt x="238" y="51"/>
                  </a:lnTo>
                  <a:lnTo>
                    <a:pt x="277" y="29"/>
                  </a:lnTo>
                  <a:lnTo>
                    <a:pt x="337" y="1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Freeform 114">
              <a:extLst>
                <a:ext uri="{FF2B5EF4-FFF2-40B4-BE49-F238E27FC236}">
                  <a16:creationId xmlns:a16="http://schemas.microsoft.com/office/drawing/2014/main" id="{0F760DF1-998D-4105-8727-7A902465C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" y="79"/>
              <a:ext cx="801" cy="665"/>
            </a:xfrm>
            <a:custGeom>
              <a:avLst/>
              <a:gdLst>
                <a:gd name="T0" fmla="*/ 218 w 801"/>
                <a:gd name="T1" fmla="*/ 141 h 665"/>
                <a:gd name="T2" fmla="*/ 208 w 801"/>
                <a:gd name="T3" fmla="*/ 152 h 665"/>
                <a:gd name="T4" fmla="*/ 99 w 801"/>
                <a:gd name="T5" fmla="*/ 124 h 665"/>
                <a:gd name="T6" fmla="*/ 10 w 801"/>
                <a:gd name="T7" fmla="*/ 79 h 665"/>
                <a:gd name="T8" fmla="*/ 79 w 801"/>
                <a:gd name="T9" fmla="*/ 17 h 665"/>
                <a:gd name="T10" fmla="*/ 247 w 801"/>
                <a:gd name="T11" fmla="*/ 0 h 665"/>
                <a:gd name="T12" fmla="*/ 564 w 801"/>
                <a:gd name="T13" fmla="*/ 45 h 665"/>
                <a:gd name="T14" fmla="*/ 782 w 801"/>
                <a:gd name="T15" fmla="*/ 214 h 665"/>
                <a:gd name="T16" fmla="*/ 732 w 801"/>
                <a:gd name="T17" fmla="*/ 395 h 665"/>
                <a:gd name="T18" fmla="*/ 485 w 801"/>
                <a:gd name="T19" fmla="*/ 491 h 665"/>
                <a:gd name="T20" fmla="*/ 297 w 801"/>
                <a:gd name="T21" fmla="*/ 491 h 665"/>
                <a:gd name="T22" fmla="*/ 188 w 801"/>
                <a:gd name="T23" fmla="*/ 468 h 665"/>
                <a:gd name="T24" fmla="*/ 138 w 801"/>
                <a:gd name="T25" fmla="*/ 462 h 665"/>
                <a:gd name="T26" fmla="*/ 128 w 801"/>
                <a:gd name="T27" fmla="*/ 474 h 665"/>
                <a:gd name="T28" fmla="*/ 178 w 801"/>
                <a:gd name="T29" fmla="*/ 502 h 665"/>
                <a:gd name="T30" fmla="*/ 237 w 801"/>
                <a:gd name="T31" fmla="*/ 553 h 665"/>
                <a:gd name="T32" fmla="*/ 237 w 801"/>
                <a:gd name="T33" fmla="*/ 581 h 665"/>
                <a:gd name="T34" fmla="*/ 198 w 801"/>
                <a:gd name="T35" fmla="*/ 603 h 665"/>
                <a:gd name="T36" fmla="*/ 168 w 801"/>
                <a:gd name="T37" fmla="*/ 598 h 665"/>
                <a:gd name="T38" fmla="*/ 138 w 801"/>
                <a:gd name="T39" fmla="*/ 598 h 665"/>
                <a:gd name="T40" fmla="*/ 119 w 801"/>
                <a:gd name="T41" fmla="*/ 592 h 665"/>
                <a:gd name="T42" fmla="*/ 119 w 801"/>
                <a:gd name="T43" fmla="*/ 603 h 665"/>
                <a:gd name="T44" fmla="*/ 119 w 801"/>
                <a:gd name="T45" fmla="*/ 626 h 665"/>
                <a:gd name="T46" fmla="*/ 119 w 801"/>
                <a:gd name="T47" fmla="*/ 660 h 665"/>
                <a:gd name="T48" fmla="*/ 99 w 801"/>
                <a:gd name="T49" fmla="*/ 665 h 665"/>
                <a:gd name="T50" fmla="*/ 79 w 801"/>
                <a:gd name="T51" fmla="*/ 665 h 665"/>
                <a:gd name="T52" fmla="*/ 79 w 801"/>
                <a:gd name="T53" fmla="*/ 637 h 665"/>
                <a:gd name="T54" fmla="*/ 79 w 801"/>
                <a:gd name="T55" fmla="*/ 598 h 665"/>
                <a:gd name="T56" fmla="*/ 79 w 801"/>
                <a:gd name="T57" fmla="*/ 575 h 665"/>
                <a:gd name="T58" fmla="*/ 99 w 801"/>
                <a:gd name="T59" fmla="*/ 575 h 665"/>
                <a:gd name="T60" fmla="*/ 128 w 801"/>
                <a:gd name="T61" fmla="*/ 581 h 665"/>
                <a:gd name="T62" fmla="*/ 148 w 801"/>
                <a:gd name="T63" fmla="*/ 586 h 665"/>
                <a:gd name="T64" fmla="*/ 188 w 801"/>
                <a:gd name="T65" fmla="*/ 581 h 665"/>
                <a:gd name="T66" fmla="*/ 188 w 801"/>
                <a:gd name="T67" fmla="*/ 564 h 665"/>
                <a:gd name="T68" fmla="*/ 119 w 801"/>
                <a:gd name="T69" fmla="*/ 530 h 665"/>
                <a:gd name="T70" fmla="*/ 59 w 801"/>
                <a:gd name="T71" fmla="*/ 479 h 665"/>
                <a:gd name="T72" fmla="*/ 79 w 801"/>
                <a:gd name="T73" fmla="*/ 445 h 665"/>
                <a:gd name="T74" fmla="*/ 138 w 801"/>
                <a:gd name="T75" fmla="*/ 445 h 665"/>
                <a:gd name="T76" fmla="*/ 257 w 801"/>
                <a:gd name="T77" fmla="*/ 468 h 665"/>
                <a:gd name="T78" fmla="*/ 415 w 801"/>
                <a:gd name="T79" fmla="*/ 474 h 665"/>
                <a:gd name="T80" fmla="*/ 604 w 801"/>
                <a:gd name="T81" fmla="*/ 423 h 665"/>
                <a:gd name="T82" fmla="*/ 702 w 801"/>
                <a:gd name="T83" fmla="*/ 310 h 665"/>
                <a:gd name="T84" fmla="*/ 653 w 801"/>
                <a:gd name="T85" fmla="*/ 147 h 665"/>
                <a:gd name="T86" fmla="*/ 386 w 801"/>
                <a:gd name="T87" fmla="*/ 23 h 665"/>
                <a:gd name="T88" fmla="*/ 168 w 801"/>
                <a:gd name="T89" fmla="*/ 28 h 665"/>
                <a:gd name="T90" fmla="*/ 99 w 801"/>
                <a:gd name="T91" fmla="*/ 62 h 665"/>
                <a:gd name="T92" fmla="*/ 119 w 801"/>
                <a:gd name="T93" fmla="*/ 101 h 665"/>
                <a:gd name="T94" fmla="*/ 198 w 801"/>
                <a:gd name="T95" fmla="*/ 130 h 6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1"/>
                <a:gd name="T145" fmla="*/ 0 h 665"/>
                <a:gd name="T146" fmla="*/ 801 w 801"/>
                <a:gd name="T147" fmla="*/ 665 h 6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1" h="665">
                  <a:moveTo>
                    <a:pt x="218" y="135"/>
                  </a:moveTo>
                  <a:lnTo>
                    <a:pt x="218" y="141"/>
                  </a:lnTo>
                  <a:lnTo>
                    <a:pt x="218" y="147"/>
                  </a:lnTo>
                  <a:lnTo>
                    <a:pt x="208" y="147"/>
                  </a:lnTo>
                  <a:lnTo>
                    <a:pt x="208" y="152"/>
                  </a:lnTo>
                  <a:lnTo>
                    <a:pt x="168" y="147"/>
                  </a:lnTo>
                  <a:lnTo>
                    <a:pt x="138" y="135"/>
                  </a:lnTo>
                  <a:lnTo>
                    <a:pt x="99" y="124"/>
                  </a:lnTo>
                  <a:lnTo>
                    <a:pt x="69" y="113"/>
                  </a:lnTo>
                  <a:lnTo>
                    <a:pt x="39" y="101"/>
                  </a:lnTo>
                  <a:lnTo>
                    <a:pt x="20" y="90"/>
                  </a:lnTo>
                  <a:lnTo>
                    <a:pt x="10" y="79"/>
                  </a:lnTo>
                  <a:lnTo>
                    <a:pt x="0" y="68"/>
                  </a:lnTo>
                  <a:lnTo>
                    <a:pt x="20" y="45"/>
                  </a:lnTo>
                  <a:lnTo>
                    <a:pt x="39" y="34"/>
                  </a:lnTo>
                  <a:lnTo>
                    <a:pt x="79" y="17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47" y="0"/>
                  </a:lnTo>
                  <a:lnTo>
                    <a:pt x="277" y="0"/>
                  </a:lnTo>
                  <a:lnTo>
                    <a:pt x="376" y="6"/>
                  </a:lnTo>
                  <a:lnTo>
                    <a:pt x="475" y="23"/>
                  </a:lnTo>
                  <a:lnTo>
                    <a:pt x="564" y="45"/>
                  </a:lnTo>
                  <a:lnTo>
                    <a:pt x="633" y="73"/>
                  </a:lnTo>
                  <a:lnTo>
                    <a:pt x="702" y="113"/>
                  </a:lnTo>
                  <a:lnTo>
                    <a:pt x="752" y="164"/>
                  </a:lnTo>
                  <a:lnTo>
                    <a:pt x="782" y="214"/>
                  </a:lnTo>
                  <a:lnTo>
                    <a:pt x="801" y="276"/>
                  </a:lnTo>
                  <a:lnTo>
                    <a:pt x="792" y="321"/>
                  </a:lnTo>
                  <a:lnTo>
                    <a:pt x="762" y="361"/>
                  </a:lnTo>
                  <a:lnTo>
                    <a:pt x="732" y="395"/>
                  </a:lnTo>
                  <a:lnTo>
                    <a:pt x="683" y="429"/>
                  </a:lnTo>
                  <a:lnTo>
                    <a:pt x="623" y="457"/>
                  </a:lnTo>
                  <a:lnTo>
                    <a:pt x="564" y="479"/>
                  </a:lnTo>
                  <a:lnTo>
                    <a:pt x="485" y="491"/>
                  </a:lnTo>
                  <a:lnTo>
                    <a:pt x="406" y="496"/>
                  </a:lnTo>
                  <a:lnTo>
                    <a:pt x="356" y="496"/>
                  </a:lnTo>
                  <a:lnTo>
                    <a:pt x="326" y="491"/>
                  </a:lnTo>
                  <a:lnTo>
                    <a:pt x="297" y="491"/>
                  </a:lnTo>
                  <a:lnTo>
                    <a:pt x="267" y="485"/>
                  </a:lnTo>
                  <a:lnTo>
                    <a:pt x="237" y="479"/>
                  </a:lnTo>
                  <a:lnTo>
                    <a:pt x="218" y="474"/>
                  </a:lnTo>
                  <a:lnTo>
                    <a:pt x="188" y="468"/>
                  </a:lnTo>
                  <a:lnTo>
                    <a:pt x="148" y="462"/>
                  </a:lnTo>
                  <a:lnTo>
                    <a:pt x="138" y="462"/>
                  </a:lnTo>
                  <a:lnTo>
                    <a:pt x="128" y="462"/>
                  </a:lnTo>
                  <a:lnTo>
                    <a:pt x="128" y="468"/>
                  </a:lnTo>
                  <a:lnTo>
                    <a:pt x="128" y="474"/>
                  </a:lnTo>
                  <a:lnTo>
                    <a:pt x="148" y="485"/>
                  </a:lnTo>
                  <a:lnTo>
                    <a:pt x="158" y="491"/>
                  </a:lnTo>
                  <a:lnTo>
                    <a:pt x="178" y="502"/>
                  </a:lnTo>
                  <a:lnTo>
                    <a:pt x="198" y="513"/>
                  </a:lnTo>
                  <a:lnTo>
                    <a:pt x="218" y="524"/>
                  </a:lnTo>
                  <a:lnTo>
                    <a:pt x="227" y="541"/>
                  </a:lnTo>
                  <a:lnTo>
                    <a:pt x="237" y="553"/>
                  </a:lnTo>
                  <a:lnTo>
                    <a:pt x="247" y="564"/>
                  </a:lnTo>
                  <a:lnTo>
                    <a:pt x="247" y="570"/>
                  </a:lnTo>
                  <a:lnTo>
                    <a:pt x="247" y="575"/>
                  </a:lnTo>
                  <a:lnTo>
                    <a:pt x="237" y="581"/>
                  </a:lnTo>
                  <a:lnTo>
                    <a:pt x="237" y="586"/>
                  </a:lnTo>
                  <a:lnTo>
                    <a:pt x="227" y="592"/>
                  </a:lnTo>
                  <a:lnTo>
                    <a:pt x="218" y="598"/>
                  </a:lnTo>
                  <a:lnTo>
                    <a:pt x="198" y="603"/>
                  </a:lnTo>
                  <a:lnTo>
                    <a:pt x="188" y="603"/>
                  </a:lnTo>
                  <a:lnTo>
                    <a:pt x="178" y="603"/>
                  </a:lnTo>
                  <a:lnTo>
                    <a:pt x="168" y="598"/>
                  </a:lnTo>
                  <a:lnTo>
                    <a:pt x="158" y="598"/>
                  </a:lnTo>
                  <a:lnTo>
                    <a:pt x="148" y="598"/>
                  </a:lnTo>
                  <a:lnTo>
                    <a:pt x="138" y="598"/>
                  </a:lnTo>
                  <a:lnTo>
                    <a:pt x="128" y="592"/>
                  </a:lnTo>
                  <a:lnTo>
                    <a:pt x="119" y="592"/>
                  </a:lnTo>
                  <a:lnTo>
                    <a:pt x="119" y="598"/>
                  </a:lnTo>
                  <a:lnTo>
                    <a:pt x="119" y="603"/>
                  </a:lnTo>
                  <a:lnTo>
                    <a:pt x="119" y="609"/>
                  </a:lnTo>
                  <a:lnTo>
                    <a:pt x="119" y="620"/>
                  </a:lnTo>
                  <a:lnTo>
                    <a:pt x="119" y="626"/>
                  </a:lnTo>
                  <a:lnTo>
                    <a:pt x="119" y="637"/>
                  </a:lnTo>
                  <a:lnTo>
                    <a:pt x="119" y="643"/>
                  </a:lnTo>
                  <a:lnTo>
                    <a:pt x="119" y="649"/>
                  </a:lnTo>
                  <a:lnTo>
                    <a:pt x="119" y="660"/>
                  </a:lnTo>
                  <a:lnTo>
                    <a:pt x="119" y="665"/>
                  </a:lnTo>
                  <a:lnTo>
                    <a:pt x="109" y="665"/>
                  </a:lnTo>
                  <a:lnTo>
                    <a:pt x="99" y="665"/>
                  </a:lnTo>
                  <a:lnTo>
                    <a:pt x="89" y="665"/>
                  </a:lnTo>
                  <a:lnTo>
                    <a:pt x="79" y="665"/>
                  </a:lnTo>
                  <a:lnTo>
                    <a:pt x="79" y="654"/>
                  </a:lnTo>
                  <a:lnTo>
                    <a:pt x="79" y="649"/>
                  </a:lnTo>
                  <a:lnTo>
                    <a:pt x="79" y="637"/>
                  </a:lnTo>
                  <a:lnTo>
                    <a:pt x="79" y="626"/>
                  </a:lnTo>
                  <a:lnTo>
                    <a:pt x="79" y="620"/>
                  </a:lnTo>
                  <a:lnTo>
                    <a:pt x="79" y="609"/>
                  </a:lnTo>
                  <a:lnTo>
                    <a:pt x="79" y="598"/>
                  </a:lnTo>
                  <a:lnTo>
                    <a:pt x="79" y="586"/>
                  </a:lnTo>
                  <a:lnTo>
                    <a:pt x="79" y="581"/>
                  </a:lnTo>
                  <a:lnTo>
                    <a:pt x="79" y="575"/>
                  </a:lnTo>
                  <a:lnTo>
                    <a:pt x="89" y="575"/>
                  </a:lnTo>
                  <a:lnTo>
                    <a:pt x="99" y="575"/>
                  </a:lnTo>
                  <a:lnTo>
                    <a:pt x="109" y="575"/>
                  </a:lnTo>
                  <a:lnTo>
                    <a:pt x="119" y="575"/>
                  </a:lnTo>
                  <a:lnTo>
                    <a:pt x="128" y="581"/>
                  </a:lnTo>
                  <a:lnTo>
                    <a:pt x="138" y="581"/>
                  </a:lnTo>
                  <a:lnTo>
                    <a:pt x="148" y="581"/>
                  </a:lnTo>
                  <a:lnTo>
                    <a:pt x="148" y="586"/>
                  </a:lnTo>
                  <a:lnTo>
                    <a:pt x="158" y="586"/>
                  </a:lnTo>
                  <a:lnTo>
                    <a:pt x="168" y="586"/>
                  </a:lnTo>
                  <a:lnTo>
                    <a:pt x="178" y="586"/>
                  </a:lnTo>
                  <a:lnTo>
                    <a:pt x="188" y="581"/>
                  </a:lnTo>
                  <a:lnTo>
                    <a:pt x="188" y="575"/>
                  </a:lnTo>
                  <a:lnTo>
                    <a:pt x="188" y="570"/>
                  </a:lnTo>
                  <a:lnTo>
                    <a:pt x="188" y="564"/>
                  </a:lnTo>
                  <a:lnTo>
                    <a:pt x="168" y="553"/>
                  </a:lnTo>
                  <a:lnTo>
                    <a:pt x="148" y="541"/>
                  </a:lnTo>
                  <a:lnTo>
                    <a:pt x="119" y="530"/>
                  </a:lnTo>
                  <a:lnTo>
                    <a:pt x="99" y="519"/>
                  </a:lnTo>
                  <a:lnTo>
                    <a:pt x="89" y="508"/>
                  </a:lnTo>
                  <a:lnTo>
                    <a:pt x="69" y="496"/>
                  </a:lnTo>
                  <a:lnTo>
                    <a:pt x="59" y="479"/>
                  </a:lnTo>
                  <a:lnTo>
                    <a:pt x="59" y="468"/>
                  </a:lnTo>
                  <a:lnTo>
                    <a:pt x="69" y="457"/>
                  </a:lnTo>
                  <a:lnTo>
                    <a:pt x="69" y="451"/>
                  </a:lnTo>
                  <a:lnTo>
                    <a:pt x="79" y="445"/>
                  </a:lnTo>
                  <a:lnTo>
                    <a:pt x="99" y="445"/>
                  </a:lnTo>
                  <a:lnTo>
                    <a:pt x="109" y="440"/>
                  </a:lnTo>
                  <a:lnTo>
                    <a:pt x="128" y="440"/>
                  </a:lnTo>
                  <a:lnTo>
                    <a:pt x="138" y="445"/>
                  </a:lnTo>
                  <a:lnTo>
                    <a:pt x="148" y="445"/>
                  </a:lnTo>
                  <a:lnTo>
                    <a:pt x="188" y="457"/>
                  </a:lnTo>
                  <a:lnTo>
                    <a:pt x="227" y="462"/>
                  </a:lnTo>
                  <a:lnTo>
                    <a:pt x="257" y="468"/>
                  </a:lnTo>
                  <a:lnTo>
                    <a:pt x="297" y="474"/>
                  </a:lnTo>
                  <a:lnTo>
                    <a:pt x="336" y="479"/>
                  </a:lnTo>
                  <a:lnTo>
                    <a:pt x="376" y="479"/>
                  </a:lnTo>
                  <a:lnTo>
                    <a:pt x="415" y="474"/>
                  </a:lnTo>
                  <a:lnTo>
                    <a:pt x="455" y="474"/>
                  </a:lnTo>
                  <a:lnTo>
                    <a:pt x="514" y="462"/>
                  </a:lnTo>
                  <a:lnTo>
                    <a:pt x="564" y="445"/>
                  </a:lnTo>
                  <a:lnTo>
                    <a:pt x="604" y="423"/>
                  </a:lnTo>
                  <a:lnTo>
                    <a:pt x="643" y="400"/>
                  </a:lnTo>
                  <a:lnTo>
                    <a:pt x="673" y="372"/>
                  </a:lnTo>
                  <a:lnTo>
                    <a:pt x="693" y="344"/>
                  </a:lnTo>
                  <a:lnTo>
                    <a:pt x="702" y="310"/>
                  </a:lnTo>
                  <a:lnTo>
                    <a:pt x="712" y="282"/>
                  </a:lnTo>
                  <a:lnTo>
                    <a:pt x="702" y="237"/>
                  </a:lnTo>
                  <a:lnTo>
                    <a:pt x="693" y="192"/>
                  </a:lnTo>
                  <a:lnTo>
                    <a:pt x="653" y="147"/>
                  </a:lnTo>
                  <a:lnTo>
                    <a:pt x="613" y="107"/>
                  </a:lnTo>
                  <a:lnTo>
                    <a:pt x="544" y="68"/>
                  </a:lnTo>
                  <a:lnTo>
                    <a:pt x="475" y="45"/>
                  </a:lnTo>
                  <a:lnTo>
                    <a:pt x="386" y="23"/>
                  </a:lnTo>
                  <a:lnTo>
                    <a:pt x="277" y="17"/>
                  </a:lnTo>
                  <a:lnTo>
                    <a:pt x="237" y="23"/>
                  </a:lnTo>
                  <a:lnTo>
                    <a:pt x="198" y="23"/>
                  </a:lnTo>
                  <a:lnTo>
                    <a:pt x="168" y="28"/>
                  </a:lnTo>
                  <a:lnTo>
                    <a:pt x="138" y="34"/>
                  </a:lnTo>
                  <a:lnTo>
                    <a:pt x="119" y="45"/>
                  </a:lnTo>
                  <a:lnTo>
                    <a:pt x="109" y="51"/>
                  </a:lnTo>
                  <a:lnTo>
                    <a:pt x="99" y="62"/>
                  </a:lnTo>
                  <a:lnTo>
                    <a:pt x="99" y="73"/>
                  </a:lnTo>
                  <a:lnTo>
                    <a:pt x="99" y="85"/>
                  </a:lnTo>
                  <a:lnTo>
                    <a:pt x="109" y="90"/>
                  </a:lnTo>
                  <a:lnTo>
                    <a:pt x="119" y="101"/>
                  </a:lnTo>
                  <a:lnTo>
                    <a:pt x="138" y="107"/>
                  </a:lnTo>
                  <a:lnTo>
                    <a:pt x="158" y="118"/>
                  </a:lnTo>
                  <a:lnTo>
                    <a:pt x="178" y="124"/>
                  </a:lnTo>
                  <a:lnTo>
                    <a:pt x="198" y="130"/>
                  </a:lnTo>
                  <a:lnTo>
                    <a:pt x="218" y="13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Freeform 115">
              <a:extLst>
                <a:ext uri="{FF2B5EF4-FFF2-40B4-BE49-F238E27FC236}">
                  <a16:creationId xmlns:a16="http://schemas.microsoft.com/office/drawing/2014/main" id="{8E092CB8-10A3-4211-A0E4-E3ACB66D8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196"/>
              <a:ext cx="426" cy="34"/>
            </a:xfrm>
            <a:custGeom>
              <a:avLst/>
              <a:gdLst>
                <a:gd name="T0" fmla="*/ 426 w 426"/>
                <a:gd name="T1" fmla="*/ 34 h 34"/>
                <a:gd name="T2" fmla="*/ 357 w 426"/>
                <a:gd name="T3" fmla="*/ 34 h 34"/>
                <a:gd name="T4" fmla="*/ 297 w 426"/>
                <a:gd name="T5" fmla="*/ 34 h 34"/>
                <a:gd name="T6" fmla="*/ 238 w 426"/>
                <a:gd name="T7" fmla="*/ 34 h 34"/>
                <a:gd name="T8" fmla="*/ 188 w 426"/>
                <a:gd name="T9" fmla="*/ 34 h 34"/>
                <a:gd name="T10" fmla="*/ 139 w 426"/>
                <a:gd name="T11" fmla="*/ 28 h 34"/>
                <a:gd name="T12" fmla="*/ 89 w 426"/>
                <a:gd name="T13" fmla="*/ 22 h 34"/>
                <a:gd name="T14" fmla="*/ 40 w 426"/>
                <a:gd name="T15" fmla="*/ 17 h 34"/>
                <a:gd name="T16" fmla="*/ 0 w 426"/>
                <a:gd name="T17" fmla="*/ 11 h 34"/>
                <a:gd name="T18" fmla="*/ 30 w 426"/>
                <a:gd name="T19" fmla="*/ 0 h 34"/>
                <a:gd name="T20" fmla="*/ 80 w 426"/>
                <a:gd name="T21" fmla="*/ 6 h 34"/>
                <a:gd name="T22" fmla="*/ 129 w 426"/>
                <a:gd name="T23" fmla="*/ 6 h 34"/>
                <a:gd name="T24" fmla="*/ 178 w 426"/>
                <a:gd name="T25" fmla="*/ 11 h 34"/>
                <a:gd name="T26" fmla="*/ 228 w 426"/>
                <a:gd name="T27" fmla="*/ 11 h 34"/>
                <a:gd name="T28" fmla="*/ 277 w 426"/>
                <a:gd name="T29" fmla="*/ 11 h 34"/>
                <a:gd name="T30" fmla="*/ 327 w 426"/>
                <a:gd name="T31" fmla="*/ 11 h 34"/>
                <a:gd name="T32" fmla="*/ 376 w 426"/>
                <a:gd name="T33" fmla="*/ 11 h 34"/>
                <a:gd name="T34" fmla="*/ 426 w 426"/>
                <a:gd name="T35" fmla="*/ 11 h 34"/>
                <a:gd name="T36" fmla="*/ 426 w 426"/>
                <a:gd name="T37" fmla="*/ 34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6"/>
                <a:gd name="T58" fmla="*/ 0 h 34"/>
                <a:gd name="T59" fmla="*/ 426 w 426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6" h="34">
                  <a:moveTo>
                    <a:pt x="426" y="34"/>
                  </a:moveTo>
                  <a:lnTo>
                    <a:pt x="357" y="34"/>
                  </a:lnTo>
                  <a:lnTo>
                    <a:pt x="297" y="34"/>
                  </a:lnTo>
                  <a:lnTo>
                    <a:pt x="238" y="34"/>
                  </a:lnTo>
                  <a:lnTo>
                    <a:pt x="188" y="34"/>
                  </a:lnTo>
                  <a:lnTo>
                    <a:pt x="139" y="28"/>
                  </a:lnTo>
                  <a:lnTo>
                    <a:pt x="89" y="22"/>
                  </a:lnTo>
                  <a:lnTo>
                    <a:pt x="40" y="17"/>
                  </a:lnTo>
                  <a:lnTo>
                    <a:pt x="0" y="11"/>
                  </a:lnTo>
                  <a:lnTo>
                    <a:pt x="30" y="0"/>
                  </a:lnTo>
                  <a:lnTo>
                    <a:pt x="80" y="6"/>
                  </a:lnTo>
                  <a:lnTo>
                    <a:pt x="129" y="6"/>
                  </a:lnTo>
                  <a:lnTo>
                    <a:pt x="178" y="11"/>
                  </a:lnTo>
                  <a:lnTo>
                    <a:pt x="228" y="11"/>
                  </a:lnTo>
                  <a:lnTo>
                    <a:pt x="277" y="11"/>
                  </a:lnTo>
                  <a:lnTo>
                    <a:pt x="327" y="11"/>
                  </a:lnTo>
                  <a:lnTo>
                    <a:pt x="376" y="11"/>
                  </a:lnTo>
                  <a:lnTo>
                    <a:pt x="426" y="11"/>
                  </a:lnTo>
                  <a:lnTo>
                    <a:pt x="426" y="34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Freeform 116">
              <a:extLst>
                <a:ext uri="{FF2B5EF4-FFF2-40B4-BE49-F238E27FC236}">
                  <a16:creationId xmlns:a16="http://schemas.microsoft.com/office/drawing/2014/main" id="{19388470-1E3C-42D4-A3E1-7289F2A2C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" y="3818"/>
              <a:ext cx="475" cy="367"/>
            </a:xfrm>
            <a:custGeom>
              <a:avLst/>
              <a:gdLst>
                <a:gd name="T0" fmla="*/ 257 w 475"/>
                <a:gd name="T1" fmla="*/ 355 h 367"/>
                <a:gd name="T2" fmla="*/ 148 w 475"/>
                <a:gd name="T3" fmla="*/ 310 h 367"/>
                <a:gd name="T4" fmla="*/ 59 w 475"/>
                <a:gd name="T5" fmla="*/ 243 h 367"/>
                <a:gd name="T6" fmla="*/ 10 w 475"/>
                <a:gd name="T7" fmla="*/ 169 h 367"/>
                <a:gd name="T8" fmla="*/ 10 w 475"/>
                <a:gd name="T9" fmla="*/ 96 h 367"/>
                <a:gd name="T10" fmla="*/ 50 w 475"/>
                <a:gd name="T11" fmla="*/ 45 h 367"/>
                <a:gd name="T12" fmla="*/ 119 w 475"/>
                <a:gd name="T13" fmla="*/ 11 h 367"/>
                <a:gd name="T14" fmla="*/ 198 w 475"/>
                <a:gd name="T15" fmla="*/ 0 h 367"/>
                <a:gd name="T16" fmla="*/ 297 w 475"/>
                <a:gd name="T17" fmla="*/ 6 h 367"/>
                <a:gd name="T18" fmla="*/ 386 w 475"/>
                <a:gd name="T19" fmla="*/ 28 h 367"/>
                <a:gd name="T20" fmla="*/ 445 w 475"/>
                <a:gd name="T21" fmla="*/ 68 h 367"/>
                <a:gd name="T22" fmla="*/ 465 w 475"/>
                <a:gd name="T23" fmla="*/ 107 h 367"/>
                <a:gd name="T24" fmla="*/ 465 w 475"/>
                <a:gd name="T25" fmla="*/ 141 h 367"/>
                <a:gd name="T26" fmla="*/ 426 w 475"/>
                <a:gd name="T27" fmla="*/ 175 h 367"/>
                <a:gd name="T28" fmla="*/ 346 w 475"/>
                <a:gd name="T29" fmla="*/ 203 h 367"/>
                <a:gd name="T30" fmla="*/ 228 w 475"/>
                <a:gd name="T31" fmla="*/ 231 h 367"/>
                <a:gd name="T32" fmla="*/ 129 w 475"/>
                <a:gd name="T33" fmla="*/ 237 h 367"/>
                <a:gd name="T34" fmla="*/ 208 w 475"/>
                <a:gd name="T35" fmla="*/ 214 h 367"/>
                <a:gd name="T36" fmla="*/ 287 w 475"/>
                <a:gd name="T37" fmla="*/ 192 h 367"/>
                <a:gd name="T38" fmla="*/ 356 w 475"/>
                <a:gd name="T39" fmla="*/ 164 h 367"/>
                <a:gd name="T40" fmla="*/ 406 w 475"/>
                <a:gd name="T41" fmla="*/ 135 h 367"/>
                <a:gd name="T42" fmla="*/ 416 w 475"/>
                <a:gd name="T43" fmla="*/ 96 h 367"/>
                <a:gd name="T44" fmla="*/ 386 w 475"/>
                <a:gd name="T45" fmla="*/ 56 h 367"/>
                <a:gd name="T46" fmla="*/ 337 w 475"/>
                <a:gd name="T47" fmla="*/ 28 h 367"/>
                <a:gd name="T48" fmla="*/ 257 w 475"/>
                <a:gd name="T49" fmla="*/ 17 h 367"/>
                <a:gd name="T50" fmla="*/ 168 w 475"/>
                <a:gd name="T51" fmla="*/ 28 h 367"/>
                <a:gd name="T52" fmla="*/ 119 w 475"/>
                <a:gd name="T53" fmla="*/ 62 h 367"/>
                <a:gd name="T54" fmla="*/ 79 w 475"/>
                <a:gd name="T55" fmla="*/ 102 h 367"/>
                <a:gd name="T56" fmla="*/ 69 w 475"/>
                <a:gd name="T57" fmla="*/ 141 h 367"/>
                <a:gd name="T58" fmla="*/ 99 w 475"/>
                <a:gd name="T59" fmla="*/ 214 h 367"/>
                <a:gd name="T60" fmla="*/ 148 w 475"/>
                <a:gd name="T61" fmla="*/ 271 h 367"/>
                <a:gd name="T62" fmla="*/ 228 w 475"/>
                <a:gd name="T63" fmla="*/ 322 h 367"/>
                <a:gd name="T64" fmla="*/ 337 w 475"/>
                <a:gd name="T65" fmla="*/ 361 h 3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5"/>
                <a:gd name="T100" fmla="*/ 0 h 367"/>
                <a:gd name="T101" fmla="*/ 475 w 475"/>
                <a:gd name="T102" fmla="*/ 367 h 3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5" h="367">
                  <a:moveTo>
                    <a:pt x="317" y="367"/>
                  </a:moveTo>
                  <a:lnTo>
                    <a:pt x="257" y="355"/>
                  </a:lnTo>
                  <a:lnTo>
                    <a:pt x="198" y="333"/>
                  </a:lnTo>
                  <a:lnTo>
                    <a:pt x="148" y="310"/>
                  </a:lnTo>
                  <a:lnTo>
                    <a:pt x="99" y="276"/>
                  </a:lnTo>
                  <a:lnTo>
                    <a:pt x="59" y="243"/>
                  </a:lnTo>
                  <a:lnTo>
                    <a:pt x="30" y="209"/>
                  </a:lnTo>
                  <a:lnTo>
                    <a:pt x="10" y="169"/>
                  </a:lnTo>
                  <a:lnTo>
                    <a:pt x="0" y="130"/>
                  </a:lnTo>
                  <a:lnTo>
                    <a:pt x="10" y="96"/>
                  </a:lnTo>
                  <a:lnTo>
                    <a:pt x="30" y="68"/>
                  </a:lnTo>
                  <a:lnTo>
                    <a:pt x="50" y="45"/>
                  </a:lnTo>
                  <a:lnTo>
                    <a:pt x="79" y="28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38" y="0"/>
                  </a:lnTo>
                  <a:lnTo>
                    <a:pt x="297" y="6"/>
                  </a:lnTo>
                  <a:lnTo>
                    <a:pt x="346" y="17"/>
                  </a:lnTo>
                  <a:lnTo>
                    <a:pt x="386" y="28"/>
                  </a:lnTo>
                  <a:lnTo>
                    <a:pt x="416" y="51"/>
                  </a:lnTo>
                  <a:lnTo>
                    <a:pt x="445" y="68"/>
                  </a:lnTo>
                  <a:lnTo>
                    <a:pt x="455" y="90"/>
                  </a:lnTo>
                  <a:lnTo>
                    <a:pt x="465" y="107"/>
                  </a:lnTo>
                  <a:lnTo>
                    <a:pt x="475" y="124"/>
                  </a:lnTo>
                  <a:lnTo>
                    <a:pt x="465" y="141"/>
                  </a:lnTo>
                  <a:lnTo>
                    <a:pt x="445" y="158"/>
                  </a:lnTo>
                  <a:lnTo>
                    <a:pt x="426" y="175"/>
                  </a:lnTo>
                  <a:lnTo>
                    <a:pt x="386" y="186"/>
                  </a:lnTo>
                  <a:lnTo>
                    <a:pt x="346" y="203"/>
                  </a:lnTo>
                  <a:lnTo>
                    <a:pt x="287" y="220"/>
                  </a:lnTo>
                  <a:lnTo>
                    <a:pt x="228" y="231"/>
                  </a:lnTo>
                  <a:lnTo>
                    <a:pt x="148" y="254"/>
                  </a:lnTo>
                  <a:lnTo>
                    <a:pt x="129" y="237"/>
                  </a:lnTo>
                  <a:lnTo>
                    <a:pt x="168" y="226"/>
                  </a:lnTo>
                  <a:lnTo>
                    <a:pt x="208" y="214"/>
                  </a:lnTo>
                  <a:lnTo>
                    <a:pt x="247" y="203"/>
                  </a:lnTo>
                  <a:lnTo>
                    <a:pt x="287" y="192"/>
                  </a:lnTo>
                  <a:lnTo>
                    <a:pt x="327" y="175"/>
                  </a:lnTo>
                  <a:lnTo>
                    <a:pt x="356" y="164"/>
                  </a:lnTo>
                  <a:lnTo>
                    <a:pt x="386" y="147"/>
                  </a:lnTo>
                  <a:lnTo>
                    <a:pt x="406" y="135"/>
                  </a:lnTo>
                  <a:lnTo>
                    <a:pt x="416" y="113"/>
                  </a:lnTo>
                  <a:lnTo>
                    <a:pt x="416" y="96"/>
                  </a:lnTo>
                  <a:lnTo>
                    <a:pt x="406" y="73"/>
                  </a:lnTo>
                  <a:lnTo>
                    <a:pt x="386" y="56"/>
                  </a:lnTo>
                  <a:lnTo>
                    <a:pt x="366" y="40"/>
                  </a:lnTo>
                  <a:lnTo>
                    <a:pt x="337" y="28"/>
                  </a:lnTo>
                  <a:lnTo>
                    <a:pt x="297" y="23"/>
                  </a:lnTo>
                  <a:lnTo>
                    <a:pt x="257" y="17"/>
                  </a:lnTo>
                  <a:lnTo>
                    <a:pt x="208" y="23"/>
                  </a:lnTo>
                  <a:lnTo>
                    <a:pt x="168" y="28"/>
                  </a:lnTo>
                  <a:lnTo>
                    <a:pt x="139" y="45"/>
                  </a:lnTo>
                  <a:lnTo>
                    <a:pt x="119" y="62"/>
                  </a:lnTo>
                  <a:lnTo>
                    <a:pt x="99" y="79"/>
                  </a:lnTo>
                  <a:lnTo>
                    <a:pt x="79" y="102"/>
                  </a:lnTo>
                  <a:lnTo>
                    <a:pt x="69" y="124"/>
                  </a:lnTo>
                  <a:lnTo>
                    <a:pt x="69" y="141"/>
                  </a:lnTo>
                  <a:lnTo>
                    <a:pt x="79" y="181"/>
                  </a:lnTo>
                  <a:lnTo>
                    <a:pt x="99" y="214"/>
                  </a:lnTo>
                  <a:lnTo>
                    <a:pt x="119" y="243"/>
                  </a:lnTo>
                  <a:lnTo>
                    <a:pt x="148" y="271"/>
                  </a:lnTo>
                  <a:lnTo>
                    <a:pt x="188" y="299"/>
                  </a:lnTo>
                  <a:lnTo>
                    <a:pt x="228" y="322"/>
                  </a:lnTo>
                  <a:lnTo>
                    <a:pt x="277" y="344"/>
                  </a:lnTo>
                  <a:lnTo>
                    <a:pt x="337" y="361"/>
                  </a:lnTo>
                  <a:lnTo>
                    <a:pt x="317" y="367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Freeform 117">
              <a:extLst>
                <a:ext uri="{FF2B5EF4-FFF2-40B4-BE49-F238E27FC236}">
                  <a16:creationId xmlns:a16="http://schemas.microsoft.com/office/drawing/2014/main" id="{381D8EF3-D68B-40B3-B582-7C305A614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3564"/>
              <a:ext cx="791" cy="660"/>
            </a:xfrm>
            <a:custGeom>
              <a:avLst/>
              <a:gdLst>
                <a:gd name="T0" fmla="*/ 217 w 791"/>
                <a:gd name="T1" fmla="*/ 519 h 660"/>
                <a:gd name="T2" fmla="*/ 207 w 791"/>
                <a:gd name="T3" fmla="*/ 513 h 660"/>
                <a:gd name="T4" fmla="*/ 99 w 791"/>
                <a:gd name="T5" fmla="*/ 542 h 660"/>
                <a:gd name="T6" fmla="*/ 0 w 791"/>
                <a:gd name="T7" fmla="*/ 587 h 660"/>
                <a:gd name="T8" fmla="*/ 69 w 791"/>
                <a:gd name="T9" fmla="*/ 643 h 660"/>
                <a:gd name="T10" fmla="*/ 237 w 791"/>
                <a:gd name="T11" fmla="*/ 660 h 660"/>
                <a:gd name="T12" fmla="*/ 554 w 791"/>
                <a:gd name="T13" fmla="*/ 621 h 660"/>
                <a:gd name="T14" fmla="*/ 781 w 791"/>
                <a:gd name="T15" fmla="*/ 446 h 660"/>
                <a:gd name="T16" fmla="*/ 732 w 791"/>
                <a:gd name="T17" fmla="*/ 265 h 660"/>
                <a:gd name="T18" fmla="*/ 485 w 791"/>
                <a:gd name="T19" fmla="*/ 169 h 660"/>
                <a:gd name="T20" fmla="*/ 287 w 791"/>
                <a:gd name="T21" fmla="*/ 175 h 660"/>
                <a:gd name="T22" fmla="*/ 188 w 791"/>
                <a:gd name="T23" fmla="*/ 192 h 660"/>
                <a:gd name="T24" fmla="*/ 128 w 791"/>
                <a:gd name="T25" fmla="*/ 203 h 660"/>
                <a:gd name="T26" fmla="*/ 128 w 791"/>
                <a:gd name="T27" fmla="*/ 192 h 660"/>
                <a:gd name="T28" fmla="*/ 178 w 791"/>
                <a:gd name="T29" fmla="*/ 158 h 660"/>
                <a:gd name="T30" fmla="*/ 237 w 791"/>
                <a:gd name="T31" fmla="*/ 113 h 660"/>
                <a:gd name="T32" fmla="*/ 237 w 791"/>
                <a:gd name="T33" fmla="*/ 79 h 660"/>
                <a:gd name="T34" fmla="*/ 198 w 791"/>
                <a:gd name="T35" fmla="*/ 62 h 660"/>
                <a:gd name="T36" fmla="*/ 168 w 791"/>
                <a:gd name="T37" fmla="*/ 62 h 660"/>
                <a:gd name="T38" fmla="*/ 128 w 791"/>
                <a:gd name="T39" fmla="*/ 68 h 660"/>
                <a:gd name="T40" fmla="*/ 118 w 791"/>
                <a:gd name="T41" fmla="*/ 68 h 660"/>
                <a:gd name="T42" fmla="*/ 118 w 791"/>
                <a:gd name="T43" fmla="*/ 62 h 660"/>
                <a:gd name="T44" fmla="*/ 118 w 791"/>
                <a:gd name="T45" fmla="*/ 34 h 660"/>
                <a:gd name="T46" fmla="*/ 118 w 791"/>
                <a:gd name="T47" fmla="*/ 6 h 660"/>
                <a:gd name="T48" fmla="*/ 99 w 791"/>
                <a:gd name="T49" fmla="*/ 0 h 660"/>
                <a:gd name="T50" fmla="*/ 79 w 791"/>
                <a:gd name="T51" fmla="*/ 0 h 660"/>
                <a:gd name="T52" fmla="*/ 79 w 791"/>
                <a:gd name="T53" fmla="*/ 28 h 660"/>
                <a:gd name="T54" fmla="*/ 79 w 791"/>
                <a:gd name="T55" fmla="*/ 62 h 660"/>
                <a:gd name="T56" fmla="*/ 79 w 791"/>
                <a:gd name="T57" fmla="*/ 85 h 660"/>
                <a:gd name="T58" fmla="*/ 99 w 791"/>
                <a:gd name="T59" fmla="*/ 91 h 660"/>
                <a:gd name="T60" fmla="*/ 128 w 791"/>
                <a:gd name="T61" fmla="*/ 85 h 660"/>
                <a:gd name="T62" fmla="*/ 148 w 791"/>
                <a:gd name="T63" fmla="*/ 79 h 660"/>
                <a:gd name="T64" fmla="*/ 188 w 791"/>
                <a:gd name="T65" fmla="*/ 79 h 660"/>
                <a:gd name="T66" fmla="*/ 188 w 791"/>
                <a:gd name="T67" fmla="*/ 96 h 660"/>
                <a:gd name="T68" fmla="*/ 118 w 791"/>
                <a:gd name="T69" fmla="*/ 136 h 660"/>
                <a:gd name="T70" fmla="*/ 59 w 791"/>
                <a:gd name="T71" fmla="*/ 181 h 660"/>
                <a:gd name="T72" fmla="*/ 79 w 791"/>
                <a:gd name="T73" fmla="*/ 215 h 660"/>
                <a:gd name="T74" fmla="*/ 138 w 791"/>
                <a:gd name="T75" fmla="*/ 220 h 660"/>
                <a:gd name="T76" fmla="*/ 257 w 791"/>
                <a:gd name="T77" fmla="*/ 192 h 660"/>
                <a:gd name="T78" fmla="*/ 415 w 791"/>
                <a:gd name="T79" fmla="*/ 186 h 660"/>
                <a:gd name="T80" fmla="*/ 603 w 791"/>
                <a:gd name="T81" fmla="*/ 237 h 660"/>
                <a:gd name="T82" fmla="*/ 702 w 791"/>
                <a:gd name="T83" fmla="*/ 350 h 660"/>
                <a:gd name="T84" fmla="*/ 653 w 791"/>
                <a:gd name="T85" fmla="*/ 519 h 660"/>
                <a:gd name="T86" fmla="*/ 386 w 791"/>
                <a:gd name="T87" fmla="*/ 638 h 660"/>
                <a:gd name="T88" fmla="*/ 168 w 791"/>
                <a:gd name="T89" fmla="*/ 632 h 660"/>
                <a:gd name="T90" fmla="*/ 99 w 791"/>
                <a:gd name="T91" fmla="*/ 598 h 660"/>
                <a:gd name="T92" fmla="*/ 118 w 791"/>
                <a:gd name="T93" fmla="*/ 564 h 660"/>
                <a:gd name="T94" fmla="*/ 198 w 791"/>
                <a:gd name="T95" fmla="*/ 536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1"/>
                <a:gd name="T145" fmla="*/ 0 h 660"/>
                <a:gd name="T146" fmla="*/ 791 w 791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1" h="660">
                  <a:moveTo>
                    <a:pt x="217" y="525"/>
                  </a:moveTo>
                  <a:lnTo>
                    <a:pt x="217" y="525"/>
                  </a:lnTo>
                  <a:lnTo>
                    <a:pt x="217" y="519"/>
                  </a:lnTo>
                  <a:lnTo>
                    <a:pt x="207" y="519"/>
                  </a:lnTo>
                  <a:lnTo>
                    <a:pt x="207" y="513"/>
                  </a:lnTo>
                  <a:lnTo>
                    <a:pt x="168" y="519"/>
                  </a:lnTo>
                  <a:lnTo>
                    <a:pt x="138" y="530"/>
                  </a:lnTo>
                  <a:lnTo>
                    <a:pt x="99" y="542"/>
                  </a:lnTo>
                  <a:lnTo>
                    <a:pt x="69" y="547"/>
                  </a:lnTo>
                  <a:lnTo>
                    <a:pt x="39" y="559"/>
                  </a:lnTo>
                  <a:lnTo>
                    <a:pt x="19" y="570"/>
                  </a:lnTo>
                  <a:lnTo>
                    <a:pt x="0" y="587"/>
                  </a:lnTo>
                  <a:lnTo>
                    <a:pt x="0" y="598"/>
                  </a:lnTo>
                  <a:lnTo>
                    <a:pt x="19" y="615"/>
                  </a:lnTo>
                  <a:lnTo>
                    <a:pt x="39" y="632"/>
                  </a:lnTo>
                  <a:lnTo>
                    <a:pt x="69" y="643"/>
                  </a:lnTo>
                  <a:lnTo>
                    <a:pt x="108" y="654"/>
                  </a:lnTo>
                  <a:lnTo>
                    <a:pt x="158" y="660"/>
                  </a:lnTo>
                  <a:lnTo>
                    <a:pt x="198" y="660"/>
                  </a:lnTo>
                  <a:lnTo>
                    <a:pt x="237" y="660"/>
                  </a:lnTo>
                  <a:lnTo>
                    <a:pt x="277" y="660"/>
                  </a:lnTo>
                  <a:lnTo>
                    <a:pt x="376" y="654"/>
                  </a:lnTo>
                  <a:lnTo>
                    <a:pt x="475" y="643"/>
                  </a:lnTo>
                  <a:lnTo>
                    <a:pt x="554" y="621"/>
                  </a:lnTo>
                  <a:lnTo>
                    <a:pt x="633" y="587"/>
                  </a:lnTo>
                  <a:lnTo>
                    <a:pt x="702" y="547"/>
                  </a:lnTo>
                  <a:lnTo>
                    <a:pt x="752" y="502"/>
                  </a:lnTo>
                  <a:lnTo>
                    <a:pt x="781" y="446"/>
                  </a:lnTo>
                  <a:lnTo>
                    <a:pt x="791" y="384"/>
                  </a:lnTo>
                  <a:lnTo>
                    <a:pt x="791" y="344"/>
                  </a:lnTo>
                  <a:lnTo>
                    <a:pt x="762" y="305"/>
                  </a:lnTo>
                  <a:lnTo>
                    <a:pt x="732" y="265"/>
                  </a:lnTo>
                  <a:lnTo>
                    <a:pt x="682" y="232"/>
                  </a:lnTo>
                  <a:lnTo>
                    <a:pt x="623" y="209"/>
                  </a:lnTo>
                  <a:lnTo>
                    <a:pt x="554" y="186"/>
                  </a:lnTo>
                  <a:lnTo>
                    <a:pt x="485" y="169"/>
                  </a:lnTo>
                  <a:lnTo>
                    <a:pt x="405" y="169"/>
                  </a:lnTo>
                  <a:lnTo>
                    <a:pt x="356" y="169"/>
                  </a:lnTo>
                  <a:lnTo>
                    <a:pt x="316" y="169"/>
                  </a:lnTo>
                  <a:lnTo>
                    <a:pt x="287" y="175"/>
                  </a:lnTo>
                  <a:lnTo>
                    <a:pt x="267" y="181"/>
                  </a:lnTo>
                  <a:lnTo>
                    <a:pt x="237" y="181"/>
                  </a:lnTo>
                  <a:lnTo>
                    <a:pt x="217" y="186"/>
                  </a:lnTo>
                  <a:lnTo>
                    <a:pt x="188" y="192"/>
                  </a:lnTo>
                  <a:lnTo>
                    <a:pt x="148" y="203"/>
                  </a:lnTo>
                  <a:lnTo>
                    <a:pt x="138" y="203"/>
                  </a:lnTo>
                  <a:lnTo>
                    <a:pt x="128" y="203"/>
                  </a:lnTo>
                  <a:lnTo>
                    <a:pt x="128" y="198"/>
                  </a:lnTo>
                  <a:lnTo>
                    <a:pt x="128" y="192"/>
                  </a:lnTo>
                  <a:lnTo>
                    <a:pt x="128" y="186"/>
                  </a:lnTo>
                  <a:lnTo>
                    <a:pt x="138" y="181"/>
                  </a:lnTo>
                  <a:lnTo>
                    <a:pt x="158" y="169"/>
                  </a:lnTo>
                  <a:lnTo>
                    <a:pt x="178" y="158"/>
                  </a:lnTo>
                  <a:lnTo>
                    <a:pt x="198" y="147"/>
                  </a:lnTo>
                  <a:lnTo>
                    <a:pt x="217" y="136"/>
                  </a:lnTo>
                  <a:lnTo>
                    <a:pt x="227" y="124"/>
                  </a:lnTo>
                  <a:lnTo>
                    <a:pt x="237" y="113"/>
                  </a:lnTo>
                  <a:lnTo>
                    <a:pt x="247" y="102"/>
                  </a:lnTo>
                  <a:lnTo>
                    <a:pt x="247" y="96"/>
                  </a:lnTo>
                  <a:lnTo>
                    <a:pt x="247" y="85"/>
                  </a:lnTo>
                  <a:lnTo>
                    <a:pt x="237" y="79"/>
                  </a:lnTo>
                  <a:lnTo>
                    <a:pt x="227" y="74"/>
                  </a:lnTo>
                  <a:lnTo>
                    <a:pt x="217" y="68"/>
                  </a:lnTo>
                  <a:lnTo>
                    <a:pt x="207" y="68"/>
                  </a:lnTo>
                  <a:lnTo>
                    <a:pt x="198" y="62"/>
                  </a:lnTo>
                  <a:lnTo>
                    <a:pt x="188" y="62"/>
                  </a:lnTo>
                  <a:lnTo>
                    <a:pt x="178" y="62"/>
                  </a:lnTo>
                  <a:lnTo>
                    <a:pt x="168" y="62"/>
                  </a:lnTo>
                  <a:lnTo>
                    <a:pt x="158" y="62"/>
                  </a:lnTo>
                  <a:lnTo>
                    <a:pt x="148" y="68"/>
                  </a:lnTo>
                  <a:lnTo>
                    <a:pt x="138" y="68"/>
                  </a:lnTo>
                  <a:lnTo>
                    <a:pt x="128" y="68"/>
                  </a:lnTo>
                  <a:lnTo>
                    <a:pt x="118" y="74"/>
                  </a:lnTo>
                  <a:lnTo>
                    <a:pt x="118" y="68"/>
                  </a:lnTo>
                  <a:lnTo>
                    <a:pt x="118" y="62"/>
                  </a:lnTo>
                  <a:lnTo>
                    <a:pt x="118" y="51"/>
                  </a:lnTo>
                  <a:lnTo>
                    <a:pt x="118" y="45"/>
                  </a:lnTo>
                  <a:lnTo>
                    <a:pt x="118" y="34"/>
                  </a:lnTo>
                  <a:lnTo>
                    <a:pt x="118" y="28"/>
                  </a:lnTo>
                  <a:lnTo>
                    <a:pt x="118" y="23"/>
                  </a:lnTo>
                  <a:lnTo>
                    <a:pt x="118" y="12"/>
                  </a:lnTo>
                  <a:lnTo>
                    <a:pt x="118" y="6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79" y="6"/>
                  </a:lnTo>
                  <a:lnTo>
                    <a:pt x="79" y="17"/>
                  </a:lnTo>
                  <a:lnTo>
                    <a:pt x="79" y="28"/>
                  </a:lnTo>
                  <a:lnTo>
                    <a:pt x="79" y="34"/>
                  </a:lnTo>
                  <a:lnTo>
                    <a:pt x="79" y="45"/>
                  </a:lnTo>
                  <a:lnTo>
                    <a:pt x="79" y="57"/>
                  </a:lnTo>
                  <a:lnTo>
                    <a:pt x="79" y="62"/>
                  </a:lnTo>
                  <a:lnTo>
                    <a:pt x="79" y="74"/>
                  </a:lnTo>
                  <a:lnTo>
                    <a:pt x="79" y="79"/>
                  </a:lnTo>
                  <a:lnTo>
                    <a:pt x="79" y="85"/>
                  </a:lnTo>
                  <a:lnTo>
                    <a:pt x="79" y="91"/>
                  </a:lnTo>
                  <a:lnTo>
                    <a:pt x="89" y="91"/>
                  </a:lnTo>
                  <a:lnTo>
                    <a:pt x="99" y="91"/>
                  </a:lnTo>
                  <a:lnTo>
                    <a:pt x="108" y="85"/>
                  </a:lnTo>
                  <a:lnTo>
                    <a:pt x="118" y="85"/>
                  </a:lnTo>
                  <a:lnTo>
                    <a:pt x="128" y="85"/>
                  </a:lnTo>
                  <a:lnTo>
                    <a:pt x="138" y="85"/>
                  </a:lnTo>
                  <a:lnTo>
                    <a:pt x="138" y="79"/>
                  </a:lnTo>
                  <a:lnTo>
                    <a:pt x="148" y="79"/>
                  </a:lnTo>
                  <a:lnTo>
                    <a:pt x="158" y="79"/>
                  </a:lnTo>
                  <a:lnTo>
                    <a:pt x="168" y="79"/>
                  </a:lnTo>
                  <a:lnTo>
                    <a:pt x="178" y="79"/>
                  </a:lnTo>
                  <a:lnTo>
                    <a:pt x="188" y="79"/>
                  </a:lnTo>
                  <a:lnTo>
                    <a:pt x="188" y="85"/>
                  </a:lnTo>
                  <a:lnTo>
                    <a:pt x="188" y="91"/>
                  </a:lnTo>
                  <a:lnTo>
                    <a:pt x="188" y="96"/>
                  </a:lnTo>
                  <a:lnTo>
                    <a:pt x="178" y="102"/>
                  </a:lnTo>
                  <a:lnTo>
                    <a:pt x="158" y="113"/>
                  </a:lnTo>
                  <a:lnTo>
                    <a:pt x="138" y="124"/>
                  </a:lnTo>
                  <a:lnTo>
                    <a:pt x="118" y="136"/>
                  </a:lnTo>
                  <a:lnTo>
                    <a:pt x="99" y="147"/>
                  </a:lnTo>
                  <a:lnTo>
                    <a:pt x="79" y="158"/>
                  </a:lnTo>
                  <a:lnTo>
                    <a:pt x="69" y="169"/>
                  </a:lnTo>
                  <a:lnTo>
                    <a:pt x="59" y="181"/>
                  </a:lnTo>
                  <a:lnTo>
                    <a:pt x="59" y="198"/>
                  </a:lnTo>
                  <a:lnTo>
                    <a:pt x="59" y="203"/>
                  </a:lnTo>
                  <a:lnTo>
                    <a:pt x="69" y="215"/>
                  </a:lnTo>
                  <a:lnTo>
                    <a:pt x="79" y="215"/>
                  </a:lnTo>
                  <a:lnTo>
                    <a:pt x="99" y="220"/>
                  </a:lnTo>
                  <a:lnTo>
                    <a:pt x="108" y="220"/>
                  </a:lnTo>
                  <a:lnTo>
                    <a:pt x="118" y="220"/>
                  </a:lnTo>
                  <a:lnTo>
                    <a:pt x="138" y="220"/>
                  </a:lnTo>
                  <a:lnTo>
                    <a:pt x="148" y="220"/>
                  </a:lnTo>
                  <a:lnTo>
                    <a:pt x="188" y="209"/>
                  </a:lnTo>
                  <a:lnTo>
                    <a:pt x="217" y="203"/>
                  </a:lnTo>
                  <a:lnTo>
                    <a:pt x="257" y="192"/>
                  </a:lnTo>
                  <a:lnTo>
                    <a:pt x="296" y="192"/>
                  </a:lnTo>
                  <a:lnTo>
                    <a:pt x="336" y="186"/>
                  </a:lnTo>
                  <a:lnTo>
                    <a:pt x="376" y="186"/>
                  </a:lnTo>
                  <a:lnTo>
                    <a:pt x="415" y="186"/>
                  </a:lnTo>
                  <a:lnTo>
                    <a:pt x="455" y="192"/>
                  </a:lnTo>
                  <a:lnTo>
                    <a:pt x="504" y="203"/>
                  </a:lnTo>
                  <a:lnTo>
                    <a:pt x="564" y="220"/>
                  </a:lnTo>
                  <a:lnTo>
                    <a:pt x="603" y="237"/>
                  </a:lnTo>
                  <a:lnTo>
                    <a:pt x="643" y="265"/>
                  </a:lnTo>
                  <a:lnTo>
                    <a:pt x="673" y="294"/>
                  </a:lnTo>
                  <a:lnTo>
                    <a:pt x="692" y="322"/>
                  </a:lnTo>
                  <a:lnTo>
                    <a:pt x="702" y="350"/>
                  </a:lnTo>
                  <a:lnTo>
                    <a:pt x="712" y="384"/>
                  </a:lnTo>
                  <a:lnTo>
                    <a:pt x="702" y="429"/>
                  </a:lnTo>
                  <a:lnTo>
                    <a:pt x="682" y="474"/>
                  </a:lnTo>
                  <a:lnTo>
                    <a:pt x="653" y="519"/>
                  </a:lnTo>
                  <a:lnTo>
                    <a:pt x="603" y="559"/>
                  </a:lnTo>
                  <a:lnTo>
                    <a:pt x="544" y="592"/>
                  </a:lnTo>
                  <a:lnTo>
                    <a:pt x="475" y="621"/>
                  </a:lnTo>
                  <a:lnTo>
                    <a:pt x="386" y="638"/>
                  </a:lnTo>
                  <a:lnTo>
                    <a:pt x="277" y="649"/>
                  </a:lnTo>
                  <a:lnTo>
                    <a:pt x="237" y="643"/>
                  </a:lnTo>
                  <a:lnTo>
                    <a:pt x="198" y="638"/>
                  </a:lnTo>
                  <a:lnTo>
                    <a:pt x="168" y="632"/>
                  </a:lnTo>
                  <a:lnTo>
                    <a:pt x="138" y="626"/>
                  </a:lnTo>
                  <a:lnTo>
                    <a:pt x="118" y="621"/>
                  </a:lnTo>
                  <a:lnTo>
                    <a:pt x="108" y="609"/>
                  </a:lnTo>
                  <a:lnTo>
                    <a:pt x="99" y="598"/>
                  </a:lnTo>
                  <a:lnTo>
                    <a:pt x="99" y="592"/>
                  </a:lnTo>
                  <a:lnTo>
                    <a:pt x="99" y="581"/>
                  </a:lnTo>
                  <a:lnTo>
                    <a:pt x="108" y="570"/>
                  </a:lnTo>
                  <a:lnTo>
                    <a:pt x="118" y="564"/>
                  </a:lnTo>
                  <a:lnTo>
                    <a:pt x="138" y="553"/>
                  </a:lnTo>
                  <a:lnTo>
                    <a:pt x="158" y="547"/>
                  </a:lnTo>
                  <a:lnTo>
                    <a:pt x="178" y="542"/>
                  </a:lnTo>
                  <a:lnTo>
                    <a:pt x="198" y="536"/>
                  </a:lnTo>
                  <a:lnTo>
                    <a:pt x="217" y="52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Freeform 118">
              <a:extLst>
                <a:ext uri="{FF2B5EF4-FFF2-40B4-BE49-F238E27FC236}">
                  <a16:creationId xmlns:a16="http://schemas.microsoft.com/office/drawing/2014/main" id="{A7BC62A6-AF77-40D6-8419-56A685C96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" y="744"/>
              <a:ext cx="59" cy="2820"/>
            </a:xfrm>
            <a:custGeom>
              <a:avLst/>
              <a:gdLst>
                <a:gd name="T0" fmla="*/ 0 w 59"/>
                <a:gd name="T1" fmla="*/ 0 h 2820"/>
                <a:gd name="T2" fmla="*/ 20 w 59"/>
                <a:gd name="T3" fmla="*/ 2820 h 2820"/>
                <a:gd name="T4" fmla="*/ 59 w 59"/>
                <a:gd name="T5" fmla="*/ 2820 h 2820"/>
                <a:gd name="T6" fmla="*/ 40 w 59"/>
                <a:gd name="T7" fmla="*/ 0 h 2820"/>
                <a:gd name="T8" fmla="*/ 40 w 59"/>
                <a:gd name="T9" fmla="*/ 0 h 2820"/>
                <a:gd name="T10" fmla="*/ 40 w 59"/>
                <a:gd name="T11" fmla="*/ 0 h 2820"/>
                <a:gd name="T12" fmla="*/ 30 w 59"/>
                <a:gd name="T13" fmla="*/ 0 h 2820"/>
                <a:gd name="T14" fmla="*/ 30 w 59"/>
                <a:gd name="T15" fmla="*/ 0 h 2820"/>
                <a:gd name="T16" fmla="*/ 30 w 59"/>
                <a:gd name="T17" fmla="*/ 0 h 2820"/>
                <a:gd name="T18" fmla="*/ 20 w 59"/>
                <a:gd name="T19" fmla="*/ 0 h 2820"/>
                <a:gd name="T20" fmla="*/ 10 w 59"/>
                <a:gd name="T21" fmla="*/ 0 h 2820"/>
                <a:gd name="T22" fmla="*/ 0 w 59"/>
                <a:gd name="T23" fmla="*/ 0 h 28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9"/>
                <a:gd name="T37" fmla="*/ 0 h 2820"/>
                <a:gd name="T38" fmla="*/ 59 w 59"/>
                <a:gd name="T39" fmla="*/ 2820 h 28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9" h="2820">
                  <a:moveTo>
                    <a:pt x="0" y="0"/>
                  </a:moveTo>
                  <a:lnTo>
                    <a:pt x="20" y="2820"/>
                  </a:lnTo>
                  <a:lnTo>
                    <a:pt x="59" y="282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Freeform 119">
              <a:extLst>
                <a:ext uri="{FF2B5EF4-FFF2-40B4-BE49-F238E27FC236}">
                  <a16:creationId xmlns:a16="http://schemas.microsoft.com/office/drawing/2014/main" id="{49F3BAC4-9706-4E17-9619-F35C58FD4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" y="744"/>
              <a:ext cx="40" cy="2820"/>
            </a:xfrm>
            <a:custGeom>
              <a:avLst/>
              <a:gdLst>
                <a:gd name="T0" fmla="*/ 40 w 40"/>
                <a:gd name="T1" fmla="*/ 0 h 2820"/>
                <a:gd name="T2" fmla="*/ 40 w 40"/>
                <a:gd name="T3" fmla="*/ 2820 h 2820"/>
                <a:gd name="T4" fmla="*/ 0 w 40"/>
                <a:gd name="T5" fmla="*/ 2820 h 2820"/>
                <a:gd name="T6" fmla="*/ 0 w 40"/>
                <a:gd name="T7" fmla="*/ 0 h 2820"/>
                <a:gd name="T8" fmla="*/ 0 w 40"/>
                <a:gd name="T9" fmla="*/ 0 h 2820"/>
                <a:gd name="T10" fmla="*/ 10 w 40"/>
                <a:gd name="T11" fmla="*/ 0 h 2820"/>
                <a:gd name="T12" fmla="*/ 10 w 40"/>
                <a:gd name="T13" fmla="*/ 0 h 2820"/>
                <a:gd name="T14" fmla="*/ 10 w 40"/>
                <a:gd name="T15" fmla="*/ 0 h 2820"/>
                <a:gd name="T16" fmla="*/ 20 w 40"/>
                <a:gd name="T17" fmla="*/ 0 h 2820"/>
                <a:gd name="T18" fmla="*/ 30 w 40"/>
                <a:gd name="T19" fmla="*/ 0 h 2820"/>
                <a:gd name="T20" fmla="*/ 40 w 40"/>
                <a:gd name="T21" fmla="*/ 0 h 28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2820"/>
                <a:gd name="T35" fmla="*/ 40 w 40"/>
                <a:gd name="T36" fmla="*/ 2820 h 28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2820">
                  <a:moveTo>
                    <a:pt x="40" y="0"/>
                  </a:moveTo>
                  <a:lnTo>
                    <a:pt x="40" y="2820"/>
                  </a:lnTo>
                  <a:lnTo>
                    <a:pt x="0" y="28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Freeform 120">
              <a:extLst>
                <a:ext uri="{FF2B5EF4-FFF2-40B4-BE49-F238E27FC236}">
                  <a16:creationId xmlns:a16="http://schemas.microsoft.com/office/drawing/2014/main" id="{8BB12316-BD54-4E23-B4B2-230E36FCF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3463"/>
              <a:ext cx="237" cy="744"/>
            </a:xfrm>
            <a:custGeom>
              <a:avLst/>
              <a:gdLst>
                <a:gd name="T0" fmla="*/ 39 w 237"/>
                <a:gd name="T1" fmla="*/ 586 h 744"/>
                <a:gd name="T2" fmla="*/ 59 w 237"/>
                <a:gd name="T3" fmla="*/ 609 h 744"/>
                <a:gd name="T4" fmla="*/ 148 w 237"/>
                <a:gd name="T5" fmla="*/ 682 h 744"/>
                <a:gd name="T6" fmla="*/ 168 w 237"/>
                <a:gd name="T7" fmla="*/ 682 h 744"/>
                <a:gd name="T8" fmla="*/ 79 w 237"/>
                <a:gd name="T9" fmla="*/ 581 h 744"/>
                <a:gd name="T10" fmla="*/ 59 w 237"/>
                <a:gd name="T11" fmla="*/ 569 h 744"/>
                <a:gd name="T12" fmla="*/ 39 w 237"/>
                <a:gd name="T13" fmla="*/ 485 h 744"/>
                <a:gd name="T14" fmla="*/ 10 w 237"/>
                <a:gd name="T15" fmla="*/ 490 h 744"/>
                <a:gd name="T16" fmla="*/ 19 w 237"/>
                <a:gd name="T17" fmla="*/ 462 h 744"/>
                <a:gd name="T18" fmla="*/ 29 w 237"/>
                <a:gd name="T19" fmla="*/ 417 h 744"/>
                <a:gd name="T20" fmla="*/ 10 w 237"/>
                <a:gd name="T21" fmla="*/ 383 h 744"/>
                <a:gd name="T22" fmla="*/ 49 w 237"/>
                <a:gd name="T23" fmla="*/ 344 h 744"/>
                <a:gd name="T24" fmla="*/ 29 w 237"/>
                <a:gd name="T25" fmla="*/ 333 h 744"/>
                <a:gd name="T26" fmla="*/ 59 w 237"/>
                <a:gd name="T27" fmla="*/ 316 h 744"/>
                <a:gd name="T28" fmla="*/ 79 w 237"/>
                <a:gd name="T29" fmla="*/ 276 h 744"/>
                <a:gd name="T30" fmla="*/ 89 w 237"/>
                <a:gd name="T31" fmla="*/ 254 h 744"/>
                <a:gd name="T32" fmla="*/ 118 w 237"/>
                <a:gd name="T33" fmla="*/ 225 h 744"/>
                <a:gd name="T34" fmla="*/ 138 w 237"/>
                <a:gd name="T35" fmla="*/ 208 h 744"/>
                <a:gd name="T36" fmla="*/ 178 w 237"/>
                <a:gd name="T37" fmla="*/ 186 h 744"/>
                <a:gd name="T38" fmla="*/ 178 w 237"/>
                <a:gd name="T39" fmla="*/ 180 h 744"/>
                <a:gd name="T40" fmla="*/ 207 w 237"/>
                <a:gd name="T41" fmla="*/ 163 h 744"/>
                <a:gd name="T42" fmla="*/ 217 w 237"/>
                <a:gd name="T43" fmla="*/ 146 h 744"/>
                <a:gd name="T44" fmla="*/ 168 w 237"/>
                <a:gd name="T45" fmla="*/ 180 h 744"/>
                <a:gd name="T46" fmla="*/ 148 w 237"/>
                <a:gd name="T47" fmla="*/ 180 h 744"/>
                <a:gd name="T48" fmla="*/ 118 w 237"/>
                <a:gd name="T49" fmla="*/ 208 h 744"/>
                <a:gd name="T50" fmla="*/ 99 w 237"/>
                <a:gd name="T51" fmla="*/ 220 h 744"/>
                <a:gd name="T52" fmla="*/ 69 w 237"/>
                <a:gd name="T53" fmla="*/ 237 h 744"/>
                <a:gd name="T54" fmla="*/ 49 w 237"/>
                <a:gd name="T55" fmla="*/ 265 h 744"/>
                <a:gd name="T56" fmla="*/ 29 w 237"/>
                <a:gd name="T57" fmla="*/ 282 h 744"/>
                <a:gd name="T58" fmla="*/ 10 w 237"/>
                <a:gd name="T59" fmla="*/ 316 h 744"/>
                <a:gd name="T60" fmla="*/ 10 w 237"/>
                <a:gd name="T61" fmla="*/ 304 h 744"/>
                <a:gd name="T62" fmla="*/ 19 w 237"/>
                <a:gd name="T63" fmla="*/ 270 h 744"/>
                <a:gd name="T64" fmla="*/ 10 w 237"/>
                <a:gd name="T65" fmla="*/ 265 h 744"/>
                <a:gd name="T66" fmla="*/ 0 w 237"/>
                <a:gd name="T67" fmla="*/ 259 h 744"/>
                <a:gd name="T68" fmla="*/ 39 w 237"/>
                <a:gd name="T69" fmla="*/ 197 h 744"/>
                <a:gd name="T70" fmla="*/ 29 w 237"/>
                <a:gd name="T71" fmla="*/ 197 h 744"/>
                <a:gd name="T72" fmla="*/ 39 w 237"/>
                <a:gd name="T73" fmla="*/ 180 h 744"/>
                <a:gd name="T74" fmla="*/ 69 w 237"/>
                <a:gd name="T75" fmla="*/ 141 h 744"/>
                <a:gd name="T76" fmla="*/ 59 w 237"/>
                <a:gd name="T77" fmla="*/ 146 h 744"/>
                <a:gd name="T78" fmla="*/ 99 w 237"/>
                <a:gd name="T79" fmla="*/ 101 h 744"/>
                <a:gd name="T80" fmla="*/ 99 w 237"/>
                <a:gd name="T81" fmla="*/ 96 h 744"/>
                <a:gd name="T82" fmla="*/ 128 w 237"/>
                <a:gd name="T83" fmla="*/ 79 h 744"/>
                <a:gd name="T84" fmla="*/ 148 w 237"/>
                <a:gd name="T85" fmla="*/ 51 h 744"/>
                <a:gd name="T86" fmla="*/ 178 w 237"/>
                <a:gd name="T87" fmla="*/ 34 h 744"/>
                <a:gd name="T88" fmla="*/ 207 w 237"/>
                <a:gd name="T89" fmla="*/ 0 h 744"/>
                <a:gd name="T90" fmla="*/ 188 w 237"/>
                <a:gd name="T91" fmla="*/ 5 h 744"/>
                <a:gd name="T92" fmla="*/ 168 w 237"/>
                <a:gd name="T93" fmla="*/ 28 h 744"/>
                <a:gd name="T94" fmla="*/ 148 w 237"/>
                <a:gd name="T95" fmla="*/ 45 h 744"/>
                <a:gd name="T96" fmla="*/ 128 w 237"/>
                <a:gd name="T97" fmla="*/ 51 h 744"/>
                <a:gd name="T98" fmla="*/ 118 w 237"/>
                <a:gd name="T99" fmla="*/ 79 h 744"/>
                <a:gd name="T100" fmla="*/ 99 w 237"/>
                <a:gd name="T101" fmla="*/ 73 h 744"/>
                <a:gd name="T102" fmla="*/ 69 w 237"/>
                <a:gd name="T103" fmla="*/ 107 h 744"/>
                <a:gd name="T104" fmla="*/ 59 w 237"/>
                <a:gd name="T105" fmla="*/ 135 h 744"/>
                <a:gd name="T106" fmla="*/ 59 w 237"/>
                <a:gd name="T107" fmla="*/ 118 h 744"/>
                <a:gd name="T108" fmla="*/ 49 w 237"/>
                <a:gd name="T109" fmla="*/ 124 h 744"/>
                <a:gd name="T110" fmla="*/ 39 w 237"/>
                <a:gd name="T111" fmla="*/ 152 h 744"/>
                <a:gd name="T112" fmla="*/ 29 w 237"/>
                <a:gd name="T113" fmla="*/ 175 h 744"/>
                <a:gd name="T114" fmla="*/ 19 w 237"/>
                <a:gd name="T115" fmla="*/ 163 h 744"/>
                <a:gd name="T116" fmla="*/ 0 w 237"/>
                <a:gd name="T117" fmla="*/ 203 h 744"/>
                <a:gd name="T118" fmla="*/ 10 w 237"/>
                <a:gd name="T119" fmla="*/ 220 h 744"/>
                <a:gd name="T120" fmla="*/ 0 w 237"/>
                <a:gd name="T121" fmla="*/ 225 h 744"/>
                <a:gd name="T122" fmla="*/ 10 w 237"/>
                <a:gd name="T123" fmla="*/ 389 h 744"/>
                <a:gd name="T124" fmla="*/ 0 w 237"/>
                <a:gd name="T125" fmla="*/ 507 h 7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7"/>
                <a:gd name="T190" fmla="*/ 0 h 744"/>
                <a:gd name="T191" fmla="*/ 237 w 237"/>
                <a:gd name="T192" fmla="*/ 744 h 7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7" h="744">
                  <a:moveTo>
                    <a:pt x="0" y="513"/>
                  </a:moveTo>
                  <a:lnTo>
                    <a:pt x="0" y="558"/>
                  </a:lnTo>
                  <a:lnTo>
                    <a:pt x="0" y="564"/>
                  </a:lnTo>
                  <a:lnTo>
                    <a:pt x="10" y="569"/>
                  </a:lnTo>
                  <a:lnTo>
                    <a:pt x="19" y="575"/>
                  </a:lnTo>
                  <a:lnTo>
                    <a:pt x="29" y="581"/>
                  </a:lnTo>
                  <a:lnTo>
                    <a:pt x="39" y="586"/>
                  </a:lnTo>
                  <a:lnTo>
                    <a:pt x="49" y="592"/>
                  </a:lnTo>
                  <a:lnTo>
                    <a:pt x="59" y="598"/>
                  </a:lnTo>
                  <a:lnTo>
                    <a:pt x="69" y="603"/>
                  </a:lnTo>
                  <a:lnTo>
                    <a:pt x="69" y="609"/>
                  </a:lnTo>
                  <a:lnTo>
                    <a:pt x="59" y="609"/>
                  </a:lnTo>
                  <a:lnTo>
                    <a:pt x="59" y="603"/>
                  </a:lnTo>
                  <a:lnTo>
                    <a:pt x="49" y="603"/>
                  </a:lnTo>
                  <a:lnTo>
                    <a:pt x="39" y="598"/>
                  </a:lnTo>
                  <a:lnTo>
                    <a:pt x="29" y="592"/>
                  </a:lnTo>
                  <a:lnTo>
                    <a:pt x="19" y="592"/>
                  </a:lnTo>
                  <a:lnTo>
                    <a:pt x="19" y="586"/>
                  </a:lnTo>
                  <a:lnTo>
                    <a:pt x="39" y="603"/>
                  </a:lnTo>
                  <a:lnTo>
                    <a:pt x="59" y="620"/>
                  </a:lnTo>
                  <a:lnTo>
                    <a:pt x="79" y="637"/>
                  </a:lnTo>
                  <a:lnTo>
                    <a:pt x="99" y="648"/>
                  </a:lnTo>
                  <a:lnTo>
                    <a:pt x="128" y="665"/>
                  </a:lnTo>
                  <a:lnTo>
                    <a:pt x="148" y="682"/>
                  </a:lnTo>
                  <a:lnTo>
                    <a:pt x="178" y="710"/>
                  </a:lnTo>
                  <a:lnTo>
                    <a:pt x="207" y="744"/>
                  </a:lnTo>
                  <a:lnTo>
                    <a:pt x="207" y="739"/>
                  </a:lnTo>
                  <a:lnTo>
                    <a:pt x="217" y="739"/>
                  </a:lnTo>
                  <a:lnTo>
                    <a:pt x="217" y="733"/>
                  </a:lnTo>
                  <a:lnTo>
                    <a:pt x="188" y="710"/>
                  </a:lnTo>
                  <a:lnTo>
                    <a:pt x="168" y="682"/>
                  </a:lnTo>
                  <a:lnTo>
                    <a:pt x="148" y="665"/>
                  </a:lnTo>
                  <a:lnTo>
                    <a:pt x="128" y="643"/>
                  </a:lnTo>
                  <a:lnTo>
                    <a:pt x="118" y="620"/>
                  </a:lnTo>
                  <a:lnTo>
                    <a:pt x="109" y="603"/>
                  </a:lnTo>
                  <a:lnTo>
                    <a:pt x="89" y="581"/>
                  </a:lnTo>
                  <a:lnTo>
                    <a:pt x="79" y="564"/>
                  </a:lnTo>
                  <a:lnTo>
                    <a:pt x="79" y="569"/>
                  </a:lnTo>
                  <a:lnTo>
                    <a:pt x="79" y="575"/>
                  </a:lnTo>
                  <a:lnTo>
                    <a:pt x="79" y="581"/>
                  </a:lnTo>
                  <a:lnTo>
                    <a:pt x="79" y="586"/>
                  </a:lnTo>
                  <a:lnTo>
                    <a:pt x="79" y="592"/>
                  </a:lnTo>
                  <a:lnTo>
                    <a:pt x="69" y="592"/>
                  </a:lnTo>
                  <a:lnTo>
                    <a:pt x="69" y="586"/>
                  </a:lnTo>
                  <a:lnTo>
                    <a:pt x="59" y="581"/>
                  </a:lnTo>
                  <a:lnTo>
                    <a:pt x="59" y="575"/>
                  </a:lnTo>
                  <a:lnTo>
                    <a:pt x="59" y="569"/>
                  </a:lnTo>
                  <a:lnTo>
                    <a:pt x="59" y="564"/>
                  </a:lnTo>
                  <a:lnTo>
                    <a:pt x="59" y="558"/>
                  </a:lnTo>
                  <a:lnTo>
                    <a:pt x="59" y="547"/>
                  </a:lnTo>
                  <a:lnTo>
                    <a:pt x="59" y="536"/>
                  </a:lnTo>
                  <a:lnTo>
                    <a:pt x="59" y="524"/>
                  </a:lnTo>
                  <a:lnTo>
                    <a:pt x="49" y="513"/>
                  </a:lnTo>
                  <a:lnTo>
                    <a:pt x="49" y="502"/>
                  </a:lnTo>
                  <a:lnTo>
                    <a:pt x="39" y="485"/>
                  </a:lnTo>
                  <a:lnTo>
                    <a:pt x="39" y="474"/>
                  </a:lnTo>
                  <a:lnTo>
                    <a:pt x="29" y="462"/>
                  </a:lnTo>
                  <a:lnTo>
                    <a:pt x="29" y="468"/>
                  </a:lnTo>
                  <a:lnTo>
                    <a:pt x="29" y="474"/>
                  </a:lnTo>
                  <a:lnTo>
                    <a:pt x="29" y="479"/>
                  </a:lnTo>
                  <a:lnTo>
                    <a:pt x="19" y="485"/>
                  </a:lnTo>
                  <a:lnTo>
                    <a:pt x="19" y="490"/>
                  </a:lnTo>
                  <a:lnTo>
                    <a:pt x="10" y="490"/>
                  </a:lnTo>
                  <a:lnTo>
                    <a:pt x="10" y="485"/>
                  </a:lnTo>
                  <a:lnTo>
                    <a:pt x="0" y="479"/>
                  </a:lnTo>
                  <a:lnTo>
                    <a:pt x="0" y="474"/>
                  </a:lnTo>
                  <a:lnTo>
                    <a:pt x="10" y="468"/>
                  </a:lnTo>
                  <a:lnTo>
                    <a:pt x="19" y="468"/>
                  </a:lnTo>
                  <a:lnTo>
                    <a:pt x="19" y="462"/>
                  </a:lnTo>
                  <a:lnTo>
                    <a:pt x="29" y="462"/>
                  </a:lnTo>
                  <a:lnTo>
                    <a:pt x="29" y="457"/>
                  </a:lnTo>
                  <a:lnTo>
                    <a:pt x="29" y="451"/>
                  </a:lnTo>
                  <a:lnTo>
                    <a:pt x="39" y="445"/>
                  </a:lnTo>
                  <a:lnTo>
                    <a:pt x="39" y="440"/>
                  </a:lnTo>
                  <a:lnTo>
                    <a:pt x="39" y="434"/>
                  </a:lnTo>
                  <a:lnTo>
                    <a:pt x="39" y="428"/>
                  </a:lnTo>
                  <a:lnTo>
                    <a:pt x="29" y="423"/>
                  </a:lnTo>
                  <a:lnTo>
                    <a:pt x="29" y="417"/>
                  </a:lnTo>
                  <a:lnTo>
                    <a:pt x="29" y="411"/>
                  </a:lnTo>
                  <a:lnTo>
                    <a:pt x="29" y="400"/>
                  </a:lnTo>
                  <a:lnTo>
                    <a:pt x="29" y="395"/>
                  </a:lnTo>
                  <a:lnTo>
                    <a:pt x="39" y="383"/>
                  </a:lnTo>
                  <a:lnTo>
                    <a:pt x="29" y="383"/>
                  </a:lnTo>
                  <a:lnTo>
                    <a:pt x="19" y="383"/>
                  </a:lnTo>
                  <a:lnTo>
                    <a:pt x="10" y="383"/>
                  </a:lnTo>
                  <a:lnTo>
                    <a:pt x="19" y="378"/>
                  </a:lnTo>
                  <a:lnTo>
                    <a:pt x="29" y="378"/>
                  </a:lnTo>
                  <a:lnTo>
                    <a:pt x="29" y="372"/>
                  </a:lnTo>
                  <a:lnTo>
                    <a:pt x="39" y="372"/>
                  </a:lnTo>
                  <a:lnTo>
                    <a:pt x="39" y="366"/>
                  </a:lnTo>
                  <a:lnTo>
                    <a:pt x="39" y="361"/>
                  </a:lnTo>
                  <a:lnTo>
                    <a:pt x="49" y="355"/>
                  </a:lnTo>
                  <a:lnTo>
                    <a:pt x="49" y="349"/>
                  </a:lnTo>
                  <a:lnTo>
                    <a:pt x="49" y="344"/>
                  </a:lnTo>
                  <a:lnTo>
                    <a:pt x="49" y="338"/>
                  </a:lnTo>
                  <a:lnTo>
                    <a:pt x="49" y="333"/>
                  </a:lnTo>
                  <a:lnTo>
                    <a:pt x="49" y="327"/>
                  </a:lnTo>
                  <a:lnTo>
                    <a:pt x="49" y="321"/>
                  </a:lnTo>
                  <a:lnTo>
                    <a:pt x="49" y="327"/>
                  </a:lnTo>
                  <a:lnTo>
                    <a:pt x="39" y="327"/>
                  </a:lnTo>
                  <a:lnTo>
                    <a:pt x="39" y="333"/>
                  </a:lnTo>
                  <a:lnTo>
                    <a:pt x="29" y="333"/>
                  </a:lnTo>
                  <a:lnTo>
                    <a:pt x="29" y="327"/>
                  </a:lnTo>
                  <a:lnTo>
                    <a:pt x="29" y="321"/>
                  </a:lnTo>
                  <a:lnTo>
                    <a:pt x="39" y="316"/>
                  </a:lnTo>
                  <a:lnTo>
                    <a:pt x="49" y="316"/>
                  </a:lnTo>
                  <a:lnTo>
                    <a:pt x="59" y="316"/>
                  </a:lnTo>
                  <a:lnTo>
                    <a:pt x="59" y="310"/>
                  </a:lnTo>
                  <a:lnTo>
                    <a:pt x="69" y="310"/>
                  </a:lnTo>
                  <a:lnTo>
                    <a:pt x="69" y="304"/>
                  </a:lnTo>
                  <a:lnTo>
                    <a:pt x="79" y="299"/>
                  </a:lnTo>
                  <a:lnTo>
                    <a:pt x="79" y="293"/>
                  </a:lnTo>
                  <a:lnTo>
                    <a:pt x="79" y="287"/>
                  </a:lnTo>
                  <a:lnTo>
                    <a:pt x="79" y="276"/>
                  </a:lnTo>
                  <a:lnTo>
                    <a:pt x="89" y="270"/>
                  </a:lnTo>
                  <a:lnTo>
                    <a:pt x="79" y="270"/>
                  </a:lnTo>
                  <a:lnTo>
                    <a:pt x="79" y="276"/>
                  </a:lnTo>
                  <a:lnTo>
                    <a:pt x="69" y="276"/>
                  </a:lnTo>
                  <a:lnTo>
                    <a:pt x="69" y="270"/>
                  </a:lnTo>
                  <a:lnTo>
                    <a:pt x="69" y="265"/>
                  </a:lnTo>
                  <a:lnTo>
                    <a:pt x="79" y="259"/>
                  </a:lnTo>
                  <a:lnTo>
                    <a:pt x="89" y="254"/>
                  </a:lnTo>
                  <a:lnTo>
                    <a:pt x="99" y="254"/>
                  </a:lnTo>
                  <a:lnTo>
                    <a:pt x="109" y="248"/>
                  </a:lnTo>
                  <a:lnTo>
                    <a:pt x="109" y="242"/>
                  </a:lnTo>
                  <a:lnTo>
                    <a:pt x="118" y="237"/>
                  </a:lnTo>
                  <a:lnTo>
                    <a:pt x="128" y="231"/>
                  </a:lnTo>
                  <a:lnTo>
                    <a:pt x="128" y="220"/>
                  </a:lnTo>
                  <a:lnTo>
                    <a:pt x="128" y="225"/>
                  </a:lnTo>
                  <a:lnTo>
                    <a:pt x="118" y="225"/>
                  </a:lnTo>
                  <a:lnTo>
                    <a:pt x="118" y="220"/>
                  </a:lnTo>
                  <a:lnTo>
                    <a:pt x="118" y="214"/>
                  </a:lnTo>
                  <a:lnTo>
                    <a:pt x="128" y="214"/>
                  </a:lnTo>
                  <a:lnTo>
                    <a:pt x="138" y="208"/>
                  </a:lnTo>
                  <a:lnTo>
                    <a:pt x="148" y="208"/>
                  </a:lnTo>
                  <a:lnTo>
                    <a:pt x="148" y="203"/>
                  </a:lnTo>
                  <a:lnTo>
                    <a:pt x="158" y="203"/>
                  </a:lnTo>
                  <a:lnTo>
                    <a:pt x="158" y="197"/>
                  </a:lnTo>
                  <a:lnTo>
                    <a:pt x="168" y="197"/>
                  </a:lnTo>
                  <a:lnTo>
                    <a:pt x="168" y="192"/>
                  </a:lnTo>
                  <a:lnTo>
                    <a:pt x="178" y="186"/>
                  </a:lnTo>
                  <a:lnTo>
                    <a:pt x="168" y="186"/>
                  </a:lnTo>
                  <a:lnTo>
                    <a:pt x="168" y="180"/>
                  </a:lnTo>
                  <a:lnTo>
                    <a:pt x="178" y="180"/>
                  </a:lnTo>
                  <a:lnTo>
                    <a:pt x="178" y="175"/>
                  </a:lnTo>
                  <a:lnTo>
                    <a:pt x="188" y="175"/>
                  </a:lnTo>
                  <a:lnTo>
                    <a:pt x="198" y="169"/>
                  </a:lnTo>
                  <a:lnTo>
                    <a:pt x="207" y="163"/>
                  </a:lnTo>
                  <a:lnTo>
                    <a:pt x="217" y="158"/>
                  </a:lnTo>
                  <a:lnTo>
                    <a:pt x="217" y="152"/>
                  </a:lnTo>
                  <a:lnTo>
                    <a:pt x="227" y="152"/>
                  </a:lnTo>
                  <a:lnTo>
                    <a:pt x="227" y="146"/>
                  </a:lnTo>
                  <a:lnTo>
                    <a:pt x="237" y="141"/>
                  </a:lnTo>
                  <a:lnTo>
                    <a:pt x="227" y="141"/>
                  </a:lnTo>
                  <a:lnTo>
                    <a:pt x="227" y="146"/>
                  </a:lnTo>
                  <a:lnTo>
                    <a:pt x="217" y="146"/>
                  </a:lnTo>
                  <a:lnTo>
                    <a:pt x="207" y="152"/>
                  </a:lnTo>
                  <a:lnTo>
                    <a:pt x="198" y="152"/>
                  </a:lnTo>
                  <a:lnTo>
                    <a:pt x="188" y="158"/>
                  </a:lnTo>
                  <a:lnTo>
                    <a:pt x="188" y="163"/>
                  </a:lnTo>
                  <a:lnTo>
                    <a:pt x="178" y="163"/>
                  </a:lnTo>
                  <a:lnTo>
                    <a:pt x="178" y="169"/>
                  </a:lnTo>
                  <a:lnTo>
                    <a:pt x="178" y="175"/>
                  </a:lnTo>
                  <a:lnTo>
                    <a:pt x="168" y="175"/>
                  </a:lnTo>
                  <a:lnTo>
                    <a:pt x="168" y="180"/>
                  </a:lnTo>
                  <a:lnTo>
                    <a:pt x="158" y="180"/>
                  </a:lnTo>
                  <a:lnTo>
                    <a:pt x="158" y="175"/>
                  </a:lnTo>
                  <a:lnTo>
                    <a:pt x="168" y="175"/>
                  </a:lnTo>
                  <a:lnTo>
                    <a:pt x="168" y="169"/>
                  </a:lnTo>
                  <a:lnTo>
                    <a:pt x="158" y="169"/>
                  </a:lnTo>
                  <a:lnTo>
                    <a:pt x="158" y="175"/>
                  </a:lnTo>
                  <a:lnTo>
                    <a:pt x="148" y="175"/>
                  </a:lnTo>
                  <a:lnTo>
                    <a:pt x="148" y="180"/>
                  </a:lnTo>
                  <a:lnTo>
                    <a:pt x="138" y="180"/>
                  </a:lnTo>
                  <a:lnTo>
                    <a:pt x="138" y="186"/>
                  </a:lnTo>
                  <a:lnTo>
                    <a:pt x="128" y="192"/>
                  </a:lnTo>
                  <a:lnTo>
                    <a:pt x="128" y="197"/>
                  </a:lnTo>
                  <a:lnTo>
                    <a:pt x="118" y="197"/>
                  </a:lnTo>
                  <a:lnTo>
                    <a:pt x="118" y="203"/>
                  </a:lnTo>
                  <a:lnTo>
                    <a:pt x="118" y="208"/>
                  </a:lnTo>
                  <a:lnTo>
                    <a:pt x="118" y="214"/>
                  </a:lnTo>
                  <a:lnTo>
                    <a:pt x="118" y="220"/>
                  </a:lnTo>
                  <a:lnTo>
                    <a:pt x="109" y="220"/>
                  </a:lnTo>
                  <a:lnTo>
                    <a:pt x="99" y="220"/>
                  </a:lnTo>
                  <a:lnTo>
                    <a:pt x="99" y="214"/>
                  </a:lnTo>
                  <a:lnTo>
                    <a:pt x="109" y="208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89" y="225"/>
                  </a:lnTo>
                  <a:lnTo>
                    <a:pt x="79" y="225"/>
                  </a:lnTo>
                  <a:lnTo>
                    <a:pt x="79" y="231"/>
                  </a:lnTo>
                  <a:lnTo>
                    <a:pt x="69" y="237"/>
                  </a:lnTo>
                  <a:lnTo>
                    <a:pt x="69" y="242"/>
                  </a:lnTo>
                  <a:lnTo>
                    <a:pt x="69" y="248"/>
                  </a:lnTo>
                  <a:lnTo>
                    <a:pt x="69" y="254"/>
                  </a:lnTo>
                  <a:lnTo>
                    <a:pt x="69" y="259"/>
                  </a:lnTo>
                  <a:lnTo>
                    <a:pt x="59" y="265"/>
                  </a:lnTo>
                  <a:lnTo>
                    <a:pt x="59" y="270"/>
                  </a:lnTo>
                  <a:lnTo>
                    <a:pt x="59" y="276"/>
                  </a:lnTo>
                  <a:lnTo>
                    <a:pt x="49" y="276"/>
                  </a:lnTo>
                  <a:lnTo>
                    <a:pt x="49" y="270"/>
                  </a:lnTo>
                  <a:lnTo>
                    <a:pt x="49" y="265"/>
                  </a:lnTo>
                  <a:lnTo>
                    <a:pt x="49" y="259"/>
                  </a:lnTo>
                  <a:lnTo>
                    <a:pt x="49" y="254"/>
                  </a:lnTo>
                  <a:lnTo>
                    <a:pt x="39" y="259"/>
                  </a:lnTo>
                  <a:lnTo>
                    <a:pt x="39" y="265"/>
                  </a:lnTo>
                  <a:lnTo>
                    <a:pt x="29" y="270"/>
                  </a:lnTo>
                  <a:lnTo>
                    <a:pt x="29" y="276"/>
                  </a:lnTo>
                  <a:lnTo>
                    <a:pt x="29" y="282"/>
                  </a:lnTo>
                  <a:lnTo>
                    <a:pt x="29" y="287"/>
                  </a:lnTo>
                  <a:lnTo>
                    <a:pt x="19" y="287"/>
                  </a:lnTo>
                  <a:lnTo>
                    <a:pt x="19" y="293"/>
                  </a:lnTo>
                  <a:lnTo>
                    <a:pt x="19" y="299"/>
                  </a:lnTo>
                  <a:lnTo>
                    <a:pt x="19" y="304"/>
                  </a:lnTo>
                  <a:lnTo>
                    <a:pt x="19" y="310"/>
                  </a:lnTo>
                  <a:lnTo>
                    <a:pt x="10" y="310"/>
                  </a:lnTo>
                  <a:lnTo>
                    <a:pt x="10" y="316"/>
                  </a:lnTo>
                  <a:lnTo>
                    <a:pt x="10" y="321"/>
                  </a:lnTo>
                  <a:lnTo>
                    <a:pt x="10" y="316"/>
                  </a:lnTo>
                  <a:lnTo>
                    <a:pt x="0" y="316"/>
                  </a:lnTo>
                  <a:lnTo>
                    <a:pt x="10" y="310"/>
                  </a:lnTo>
                  <a:lnTo>
                    <a:pt x="10" y="304"/>
                  </a:lnTo>
                  <a:lnTo>
                    <a:pt x="10" y="299"/>
                  </a:lnTo>
                  <a:lnTo>
                    <a:pt x="10" y="293"/>
                  </a:lnTo>
                  <a:lnTo>
                    <a:pt x="19" y="293"/>
                  </a:lnTo>
                  <a:lnTo>
                    <a:pt x="19" y="287"/>
                  </a:lnTo>
                  <a:lnTo>
                    <a:pt x="19" y="282"/>
                  </a:lnTo>
                  <a:lnTo>
                    <a:pt x="19" y="276"/>
                  </a:lnTo>
                  <a:lnTo>
                    <a:pt x="19" y="270"/>
                  </a:lnTo>
                  <a:lnTo>
                    <a:pt x="19" y="265"/>
                  </a:lnTo>
                  <a:lnTo>
                    <a:pt x="19" y="259"/>
                  </a:lnTo>
                  <a:lnTo>
                    <a:pt x="19" y="254"/>
                  </a:lnTo>
                  <a:lnTo>
                    <a:pt x="19" y="259"/>
                  </a:lnTo>
                  <a:lnTo>
                    <a:pt x="10" y="265"/>
                  </a:lnTo>
                  <a:lnTo>
                    <a:pt x="0" y="270"/>
                  </a:lnTo>
                  <a:lnTo>
                    <a:pt x="0" y="265"/>
                  </a:lnTo>
                  <a:lnTo>
                    <a:pt x="0" y="259"/>
                  </a:lnTo>
                  <a:lnTo>
                    <a:pt x="10" y="254"/>
                  </a:lnTo>
                  <a:lnTo>
                    <a:pt x="10" y="248"/>
                  </a:lnTo>
                  <a:lnTo>
                    <a:pt x="19" y="242"/>
                  </a:lnTo>
                  <a:lnTo>
                    <a:pt x="19" y="237"/>
                  </a:lnTo>
                  <a:lnTo>
                    <a:pt x="29" y="231"/>
                  </a:lnTo>
                  <a:lnTo>
                    <a:pt x="29" y="220"/>
                  </a:lnTo>
                  <a:lnTo>
                    <a:pt x="39" y="214"/>
                  </a:lnTo>
                  <a:lnTo>
                    <a:pt x="39" y="208"/>
                  </a:lnTo>
                  <a:lnTo>
                    <a:pt x="39" y="203"/>
                  </a:lnTo>
                  <a:lnTo>
                    <a:pt x="39" y="197"/>
                  </a:lnTo>
                  <a:lnTo>
                    <a:pt x="49" y="192"/>
                  </a:lnTo>
                  <a:lnTo>
                    <a:pt x="39" y="192"/>
                  </a:lnTo>
                  <a:lnTo>
                    <a:pt x="39" y="197"/>
                  </a:lnTo>
                  <a:lnTo>
                    <a:pt x="29" y="197"/>
                  </a:lnTo>
                  <a:lnTo>
                    <a:pt x="29" y="192"/>
                  </a:lnTo>
                  <a:lnTo>
                    <a:pt x="39" y="186"/>
                  </a:lnTo>
                  <a:lnTo>
                    <a:pt x="39" y="180"/>
                  </a:lnTo>
                  <a:lnTo>
                    <a:pt x="49" y="175"/>
                  </a:lnTo>
                  <a:lnTo>
                    <a:pt x="49" y="169"/>
                  </a:lnTo>
                  <a:lnTo>
                    <a:pt x="59" y="169"/>
                  </a:lnTo>
                  <a:lnTo>
                    <a:pt x="59" y="163"/>
                  </a:lnTo>
                  <a:lnTo>
                    <a:pt x="59" y="158"/>
                  </a:lnTo>
                  <a:lnTo>
                    <a:pt x="69" y="158"/>
                  </a:lnTo>
                  <a:lnTo>
                    <a:pt x="69" y="152"/>
                  </a:lnTo>
                  <a:lnTo>
                    <a:pt x="69" y="146"/>
                  </a:lnTo>
                  <a:lnTo>
                    <a:pt x="69" y="141"/>
                  </a:lnTo>
                  <a:lnTo>
                    <a:pt x="69" y="146"/>
                  </a:lnTo>
                  <a:lnTo>
                    <a:pt x="59" y="146"/>
                  </a:lnTo>
                  <a:lnTo>
                    <a:pt x="59" y="152"/>
                  </a:lnTo>
                  <a:lnTo>
                    <a:pt x="59" y="146"/>
                  </a:lnTo>
                  <a:lnTo>
                    <a:pt x="59" y="141"/>
                  </a:lnTo>
                  <a:lnTo>
                    <a:pt x="69" y="141"/>
                  </a:lnTo>
                  <a:lnTo>
                    <a:pt x="79" y="135"/>
                  </a:lnTo>
                  <a:lnTo>
                    <a:pt x="79" y="129"/>
                  </a:lnTo>
                  <a:lnTo>
                    <a:pt x="89" y="124"/>
                  </a:lnTo>
                  <a:lnTo>
                    <a:pt x="89" y="118"/>
                  </a:lnTo>
                  <a:lnTo>
                    <a:pt x="99" y="113"/>
                  </a:lnTo>
                  <a:lnTo>
                    <a:pt x="99" y="107"/>
                  </a:lnTo>
                  <a:lnTo>
                    <a:pt x="109" y="101"/>
                  </a:lnTo>
                  <a:lnTo>
                    <a:pt x="99" y="101"/>
                  </a:lnTo>
                  <a:lnTo>
                    <a:pt x="99" y="107"/>
                  </a:lnTo>
                  <a:lnTo>
                    <a:pt x="99" y="101"/>
                  </a:lnTo>
                  <a:lnTo>
                    <a:pt x="99" y="96"/>
                  </a:lnTo>
                  <a:lnTo>
                    <a:pt x="109" y="96"/>
                  </a:lnTo>
                  <a:lnTo>
                    <a:pt x="109" y="90"/>
                  </a:lnTo>
                  <a:lnTo>
                    <a:pt x="118" y="90"/>
                  </a:lnTo>
                  <a:lnTo>
                    <a:pt x="118" y="84"/>
                  </a:lnTo>
                  <a:lnTo>
                    <a:pt x="128" y="84"/>
                  </a:lnTo>
                  <a:lnTo>
                    <a:pt x="128" y="79"/>
                  </a:lnTo>
                  <a:lnTo>
                    <a:pt x="138" y="79"/>
                  </a:lnTo>
                  <a:lnTo>
                    <a:pt x="138" y="73"/>
                  </a:lnTo>
                  <a:lnTo>
                    <a:pt x="138" y="67"/>
                  </a:lnTo>
                  <a:lnTo>
                    <a:pt x="148" y="62"/>
                  </a:lnTo>
                  <a:lnTo>
                    <a:pt x="148" y="56"/>
                  </a:lnTo>
                  <a:lnTo>
                    <a:pt x="148" y="51"/>
                  </a:lnTo>
                  <a:lnTo>
                    <a:pt x="148" y="45"/>
                  </a:lnTo>
                  <a:lnTo>
                    <a:pt x="158" y="45"/>
                  </a:lnTo>
                  <a:lnTo>
                    <a:pt x="158" y="39"/>
                  </a:lnTo>
                  <a:lnTo>
                    <a:pt x="168" y="39"/>
                  </a:lnTo>
                  <a:lnTo>
                    <a:pt x="168" y="34"/>
                  </a:lnTo>
                  <a:lnTo>
                    <a:pt x="178" y="34"/>
                  </a:lnTo>
                  <a:lnTo>
                    <a:pt x="178" y="28"/>
                  </a:lnTo>
                  <a:lnTo>
                    <a:pt x="188" y="22"/>
                  </a:lnTo>
                  <a:lnTo>
                    <a:pt x="188" y="17"/>
                  </a:lnTo>
                  <a:lnTo>
                    <a:pt x="198" y="17"/>
                  </a:lnTo>
                  <a:lnTo>
                    <a:pt x="198" y="11"/>
                  </a:lnTo>
                  <a:lnTo>
                    <a:pt x="207" y="5"/>
                  </a:lnTo>
                  <a:lnTo>
                    <a:pt x="207" y="0"/>
                  </a:lnTo>
                  <a:lnTo>
                    <a:pt x="198" y="0"/>
                  </a:lnTo>
                  <a:lnTo>
                    <a:pt x="198" y="5"/>
                  </a:lnTo>
                  <a:lnTo>
                    <a:pt x="188" y="5"/>
                  </a:lnTo>
                  <a:lnTo>
                    <a:pt x="188" y="11"/>
                  </a:lnTo>
                  <a:lnTo>
                    <a:pt x="178" y="11"/>
                  </a:lnTo>
                  <a:lnTo>
                    <a:pt x="178" y="17"/>
                  </a:lnTo>
                  <a:lnTo>
                    <a:pt x="168" y="22"/>
                  </a:lnTo>
                  <a:lnTo>
                    <a:pt x="168" y="28"/>
                  </a:lnTo>
                  <a:lnTo>
                    <a:pt x="168" y="34"/>
                  </a:lnTo>
                  <a:lnTo>
                    <a:pt x="158" y="34"/>
                  </a:lnTo>
                  <a:lnTo>
                    <a:pt x="158" y="39"/>
                  </a:lnTo>
                  <a:lnTo>
                    <a:pt x="148" y="45"/>
                  </a:lnTo>
                  <a:lnTo>
                    <a:pt x="148" y="39"/>
                  </a:lnTo>
                  <a:lnTo>
                    <a:pt x="148" y="34"/>
                  </a:lnTo>
                  <a:lnTo>
                    <a:pt x="148" y="39"/>
                  </a:lnTo>
                  <a:lnTo>
                    <a:pt x="138" y="39"/>
                  </a:lnTo>
                  <a:lnTo>
                    <a:pt x="138" y="45"/>
                  </a:lnTo>
                  <a:lnTo>
                    <a:pt x="128" y="51"/>
                  </a:lnTo>
                  <a:lnTo>
                    <a:pt x="128" y="56"/>
                  </a:lnTo>
                  <a:lnTo>
                    <a:pt x="118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18" y="79"/>
                  </a:lnTo>
                  <a:lnTo>
                    <a:pt x="109" y="79"/>
                  </a:lnTo>
                  <a:lnTo>
                    <a:pt x="109" y="84"/>
                  </a:lnTo>
                  <a:lnTo>
                    <a:pt x="99" y="84"/>
                  </a:lnTo>
                  <a:lnTo>
                    <a:pt x="99" y="79"/>
                  </a:lnTo>
                  <a:lnTo>
                    <a:pt x="99" y="73"/>
                  </a:lnTo>
                  <a:lnTo>
                    <a:pt x="109" y="73"/>
                  </a:lnTo>
                  <a:lnTo>
                    <a:pt x="99" y="73"/>
                  </a:lnTo>
                  <a:lnTo>
                    <a:pt x="99" y="79"/>
                  </a:lnTo>
                  <a:lnTo>
                    <a:pt x="89" y="79"/>
                  </a:lnTo>
                  <a:lnTo>
                    <a:pt x="89" y="84"/>
                  </a:lnTo>
                  <a:lnTo>
                    <a:pt x="89" y="90"/>
                  </a:lnTo>
                  <a:lnTo>
                    <a:pt x="79" y="90"/>
                  </a:lnTo>
                  <a:lnTo>
                    <a:pt x="79" y="96"/>
                  </a:lnTo>
                  <a:lnTo>
                    <a:pt x="79" y="101"/>
                  </a:lnTo>
                  <a:lnTo>
                    <a:pt x="69" y="107"/>
                  </a:lnTo>
                  <a:lnTo>
                    <a:pt x="69" y="113"/>
                  </a:lnTo>
                  <a:lnTo>
                    <a:pt x="69" y="118"/>
                  </a:lnTo>
                  <a:lnTo>
                    <a:pt x="69" y="124"/>
                  </a:lnTo>
                  <a:lnTo>
                    <a:pt x="69" y="129"/>
                  </a:lnTo>
                  <a:lnTo>
                    <a:pt x="59" y="135"/>
                  </a:lnTo>
                  <a:lnTo>
                    <a:pt x="59" y="129"/>
                  </a:lnTo>
                  <a:lnTo>
                    <a:pt x="59" y="124"/>
                  </a:lnTo>
                  <a:lnTo>
                    <a:pt x="59" y="118"/>
                  </a:lnTo>
                  <a:lnTo>
                    <a:pt x="59" y="113"/>
                  </a:lnTo>
                  <a:lnTo>
                    <a:pt x="49" y="113"/>
                  </a:lnTo>
                  <a:lnTo>
                    <a:pt x="49" y="118"/>
                  </a:lnTo>
                  <a:lnTo>
                    <a:pt x="49" y="124"/>
                  </a:lnTo>
                  <a:lnTo>
                    <a:pt x="49" y="129"/>
                  </a:lnTo>
                  <a:lnTo>
                    <a:pt x="39" y="129"/>
                  </a:lnTo>
                  <a:lnTo>
                    <a:pt x="39" y="135"/>
                  </a:lnTo>
                  <a:lnTo>
                    <a:pt x="39" y="141"/>
                  </a:lnTo>
                  <a:lnTo>
                    <a:pt x="39" y="146"/>
                  </a:lnTo>
                  <a:lnTo>
                    <a:pt x="39" y="152"/>
                  </a:lnTo>
                  <a:lnTo>
                    <a:pt x="39" y="158"/>
                  </a:lnTo>
                  <a:lnTo>
                    <a:pt x="39" y="163"/>
                  </a:lnTo>
                  <a:lnTo>
                    <a:pt x="39" y="169"/>
                  </a:lnTo>
                  <a:lnTo>
                    <a:pt x="39" y="175"/>
                  </a:lnTo>
                  <a:lnTo>
                    <a:pt x="29" y="175"/>
                  </a:lnTo>
                  <a:lnTo>
                    <a:pt x="29" y="180"/>
                  </a:lnTo>
                  <a:lnTo>
                    <a:pt x="29" y="175"/>
                  </a:lnTo>
                  <a:lnTo>
                    <a:pt x="19" y="169"/>
                  </a:lnTo>
                  <a:lnTo>
                    <a:pt x="19" y="163"/>
                  </a:lnTo>
                  <a:lnTo>
                    <a:pt x="19" y="158"/>
                  </a:lnTo>
                  <a:lnTo>
                    <a:pt x="19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10" y="186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10" y="225"/>
                  </a:lnTo>
                  <a:lnTo>
                    <a:pt x="10" y="231"/>
                  </a:lnTo>
                  <a:lnTo>
                    <a:pt x="0" y="231"/>
                  </a:lnTo>
                  <a:lnTo>
                    <a:pt x="0" y="225"/>
                  </a:lnTo>
                  <a:lnTo>
                    <a:pt x="0" y="220"/>
                  </a:lnTo>
                  <a:lnTo>
                    <a:pt x="0" y="383"/>
                  </a:lnTo>
                  <a:lnTo>
                    <a:pt x="10" y="383"/>
                  </a:lnTo>
                  <a:lnTo>
                    <a:pt x="10" y="389"/>
                  </a:lnTo>
                  <a:lnTo>
                    <a:pt x="0" y="389"/>
                  </a:lnTo>
                  <a:lnTo>
                    <a:pt x="0" y="395"/>
                  </a:lnTo>
                  <a:lnTo>
                    <a:pt x="0" y="400"/>
                  </a:lnTo>
                  <a:lnTo>
                    <a:pt x="0" y="502"/>
                  </a:lnTo>
                  <a:lnTo>
                    <a:pt x="0" y="507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Freeform 121">
              <a:extLst>
                <a:ext uri="{FF2B5EF4-FFF2-40B4-BE49-F238E27FC236}">
                  <a16:creationId xmlns:a16="http://schemas.microsoft.com/office/drawing/2014/main" id="{BD1DDC2E-162A-41B2-B9D4-83C62F596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3666"/>
              <a:ext cx="70" cy="299"/>
            </a:xfrm>
            <a:custGeom>
              <a:avLst/>
              <a:gdLst>
                <a:gd name="T0" fmla="*/ 70 w 70"/>
                <a:gd name="T1" fmla="*/ 11 h 299"/>
                <a:gd name="T2" fmla="*/ 60 w 70"/>
                <a:gd name="T3" fmla="*/ 0 h 299"/>
                <a:gd name="T4" fmla="*/ 50 w 70"/>
                <a:gd name="T5" fmla="*/ 5 h 299"/>
                <a:gd name="T6" fmla="*/ 50 w 70"/>
                <a:gd name="T7" fmla="*/ 22 h 299"/>
                <a:gd name="T8" fmla="*/ 40 w 70"/>
                <a:gd name="T9" fmla="*/ 34 h 299"/>
                <a:gd name="T10" fmla="*/ 40 w 70"/>
                <a:gd name="T11" fmla="*/ 45 h 299"/>
                <a:gd name="T12" fmla="*/ 50 w 70"/>
                <a:gd name="T13" fmla="*/ 51 h 299"/>
                <a:gd name="T14" fmla="*/ 50 w 70"/>
                <a:gd name="T15" fmla="*/ 62 h 299"/>
                <a:gd name="T16" fmla="*/ 50 w 70"/>
                <a:gd name="T17" fmla="*/ 73 h 299"/>
                <a:gd name="T18" fmla="*/ 50 w 70"/>
                <a:gd name="T19" fmla="*/ 79 h 299"/>
                <a:gd name="T20" fmla="*/ 40 w 70"/>
                <a:gd name="T21" fmla="*/ 67 h 299"/>
                <a:gd name="T22" fmla="*/ 30 w 70"/>
                <a:gd name="T23" fmla="*/ 51 h 299"/>
                <a:gd name="T24" fmla="*/ 20 w 70"/>
                <a:gd name="T25" fmla="*/ 45 h 299"/>
                <a:gd name="T26" fmla="*/ 20 w 70"/>
                <a:gd name="T27" fmla="*/ 56 h 299"/>
                <a:gd name="T28" fmla="*/ 20 w 70"/>
                <a:gd name="T29" fmla="*/ 67 h 299"/>
                <a:gd name="T30" fmla="*/ 20 w 70"/>
                <a:gd name="T31" fmla="*/ 84 h 299"/>
                <a:gd name="T32" fmla="*/ 20 w 70"/>
                <a:gd name="T33" fmla="*/ 101 h 299"/>
                <a:gd name="T34" fmla="*/ 20 w 70"/>
                <a:gd name="T35" fmla="*/ 118 h 299"/>
                <a:gd name="T36" fmla="*/ 30 w 70"/>
                <a:gd name="T37" fmla="*/ 130 h 299"/>
                <a:gd name="T38" fmla="*/ 40 w 70"/>
                <a:gd name="T39" fmla="*/ 130 h 299"/>
                <a:gd name="T40" fmla="*/ 50 w 70"/>
                <a:gd name="T41" fmla="*/ 141 h 299"/>
                <a:gd name="T42" fmla="*/ 50 w 70"/>
                <a:gd name="T43" fmla="*/ 163 h 299"/>
                <a:gd name="T44" fmla="*/ 40 w 70"/>
                <a:gd name="T45" fmla="*/ 163 h 299"/>
                <a:gd name="T46" fmla="*/ 40 w 70"/>
                <a:gd name="T47" fmla="*/ 152 h 299"/>
                <a:gd name="T48" fmla="*/ 30 w 70"/>
                <a:gd name="T49" fmla="*/ 135 h 299"/>
                <a:gd name="T50" fmla="*/ 10 w 70"/>
                <a:gd name="T51" fmla="*/ 118 h 299"/>
                <a:gd name="T52" fmla="*/ 10 w 70"/>
                <a:gd name="T53" fmla="*/ 124 h 299"/>
                <a:gd name="T54" fmla="*/ 0 w 70"/>
                <a:gd name="T55" fmla="*/ 135 h 299"/>
                <a:gd name="T56" fmla="*/ 0 w 70"/>
                <a:gd name="T57" fmla="*/ 152 h 299"/>
                <a:gd name="T58" fmla="*/ 10 w 70"/>
                <a:gd name="T59" fmla="*/ 169 h 299"/>
                <a:gd name="T60" fmla="*/ 10 w 70"/>
                <a:gd name="T61" fmla="*/ 180 h 299"/>
                <a:gd name="T62" fmla="*/ 30 w 70"/>
                <a:gd name="T63" fmla="*/ 197 h 299"/>
                <a:gd name="T64" fmla="*/ 40 w 70"/>
                <a:gd name="T65" fmla="*/ 208 h 299"/>
                <a:gd name="T66" fmla="*/ 50 w 70"/>
                <a:gd name="T67" fmla="*/ 214 h 299"/>
                <a:gd name="T68" fmla="*/ 50 w 70"/>
                <a:gd name="T69" fmla="*/ 225 h 299"/>
                <a:gd name="T70" fmla="*/ 50 w 70"/>
                <a:gd name="T71" fmla="*/ 231 h 299"/>
                <a:gd name="T72" fmla="*/ 40 w 70"/>
                <a:gd name="T73" fmla="*/ 231 h 299"/>
                <a:gd name="T74" fmla="*/ 30 w 70"/>
                <a:gd name="T75" fmla="*/ 214 h 299"/>
                <a:gd name="T76" fmla="*/ 20 w 70"/>
                <a:gd name="T77" fmla="*/ 203 h 299"/>
                <a:gd name="T78" fmla="*/ 0 w 70"/>
                <a:gd name="T79" fmla="*/ 192 h 299"/>
                <a:gd name="T80" fmla="*/ 0 w 70"/>
                <a:gd name="T81" fmla="*/ 197 h 299"/>
                <a:gd name="T82" fmla="*/ 0 w 70"/>
                <a:gd name="T83" fmla="*/ 220 h 299"/>
                <a:gd name="T84" fmla="*/ 10 w 70"/>
                <a:gd name="T85" fmla="*/ 242 h 299"/>
                <a:gd name="T86" fmla="*/ 30 w 70"/>
                <a:gd name="T87" fmla="*/ 271 h 299"/>
                <a:gd name="T88" fmla="*/ 50 w 70"/>
                <a:gd name="T89" fmla="*/ 282 h 299"/>
                <a:gd name="T90" fmla="*/ 60 w 70"/>
                <a:gd name="T91" fmla="*/ 287 h 299"/>
                <a:gd name="T92" fmla="*/ 70 w 70"/>
                <a:gd name="T93" fmla="*/ 293 h 299"/>
                <a:gd name="T94" fmla="*/ 70 w 70"/>
                <a:gd name="T95" fmla="*/ 197 h 299"/>
                <a:gd name="T96" fmla="*/ 60 w 70"/>
                <a:gd name="T97" fmla="*/ 203 h 299"/>
                <a:gd name="T98" fmla="*/ 60 w 70"/>
                <a:gd name="T99" fmla="*/ 192 h 299"/>
                <a:gd name="T100" fmla="*/ 60 w 70"/>
                <a:gd name="T101" fmla="*/ 180 h 2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0"/>
                <a:gd name="T154" fmla="*/ 0 h 299"/>
                <a:gd name="T155" fmla="*/ 70 w 70"/>
                <a:gd name="T156" fmla="*/ 299 h 2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0" h="299">
                  <a:moveTo>
                    <a:pt x="70" y="180"/>
                  </a:moveTo>
                  <a:lnTo>
                    <a:pt x="70" y="17"/>
                  </a:lnTo>
                  <a:lnTo>
                    <a:pt x="70" y="11"/>
                  </a:lnTo>
                  <a:lnTo>
                    <a:pt x="6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5"/>
                  </a:lnTo>
                  <a:lnTo>
                    <a:pt x="50" y="11"/>
                  </a:lnTo>
                  <a:lnTo>
                    <a:pt x="50" y="17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50" y="45"/>
                  </a:lnTo>
                  <a:lnTo>
                    <a:pt x="50" y="51"/>
                  </a:lnTo>
                  <a:lnTo>
                    <a:pt x="50" y="56"/>
                  </a:lnTo>
                  <a:lnTo>
                    <a:pt x="50" y="62"/>
                  </a:lnTo>
                  <a:lnTo>
                    <a:pt x="50" y="67"/>
                  </a:lnTo>
                  <a:lnTo>
                    <a:pt x="50" y="73"/>
                  </a:lnTo>
                  <a:lnTo>
                    <a:pt x="50" y="79"/>
                  </a:lnTo>
                  <a:lnTo>
                    <a:pt x="40" y="73"/>
                  </a:lnTo>
                  <a:lnTo>
                    <a:pt x="4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30" y="51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30" y="45"/>
                  </a:lnTo>
                  <a:lnTo>
                    <a:pt x="20" y="45"/>
                  </a:lnTo>
                  <a:lnTo>
                    <a:pt x="2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2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20" y="96"/>
                  </a:lnTo>
                  <a:lnTo>
                    <a:pt x="20" y="101"/>
                  </a:lnTo>
                  <a:lnTo>
                    <a:pt x="20" y="107"/>
                  </a:lnTo>
                  <a:lnTo>
                    <a:pt x="20" y="113"/>
                  </a:lnTo>
                  <a:lnTo>
                    <a:pt x="20" y="118"/>
                  </a:lnTo>
                  <a:lnTo>
                    <a:pt x="30" y="124"/>
                  </a:lnTo>
                  <a:lnTo>
                    <a:pt x="30" y="130"/>
                  </a:lnTo>
                  <a:lnTo>
                    <a:pt x="40" y="130"/>
                  </a:lnTo>
                  <a:lnTo>
                    <a:pt x="50" y="135"/>
                  </a:lnTo>
                  <a:lnTo>
                    <a:pt x="50" y="141"/>
                  </a:lnTo>
                  <a:lnTo>
                    <a:pt x="50" y="146"/>
                  </a:lnTo>
                  <a:lnTo>
                    <a:pt x="50" y="152"/>
                  </a:lnTo>
                  <a:lnTo>
                    <a:pt x="50" y="158"/>
                  </a:lnTo>
                  <a:lnTo>
                    <a:pt x="50" y="163"/>
                  </a:lnTo>
                  <a:lnTo>
                    <a:pt x="40" y="163"/>
                  </a:lnTo>
                  <a:lnTo>
                    <a:pt x="40" y="158"/>
                  </a:lnTo>
                  <a:lnTo>
                    <a:pt x="40" y="152"/>
                  </a:lnTo>
                  <a:lnTo>
                    <a:pt x="30" y="146"/>
                  </a:lnTo>
                  <a:lnTo>
                    <a:pt x="30" y="141"/>
                  </a:lnTo>
                  <a:lnTo>
                    <a:pt x="30" y="135"/>
                  </a:lnTo>
                  <a:lnTo>
                    <a:pt x="20" y="135"/>
                  </a:lnTo>
                  <a:lnTo>
                    <a:pt x="20" y="130"/>
                  </a:lnTo>
                  <a:lnTo>
                    <a:pt x="20" y="124"/>
                  </a:lnTo>
                  <a:lnTo>
                    <a:pt x="10" y="118"/>
                  </a:lnTo>
                  <a:lnTo>
                    <a:pt x="10" y="113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0" y="130"/>
                  </a:lnTo>
                  <a:lnTo>
                    <a:pt x="0" y="135"/>
                  </a:lnTo>
                  <a:lnTo>
                    <a:pt x="0" y="141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20" y="186"/>
                  </a:lnTo>
                  <a:lnTo>
                    <a:pt x="20" y="192"/>
                  </a:lnTo>
                  <a:lnTo>
                    <a:pt x="30" y="197"/>
                  </a:lnTo>
                  <a:lnTo>
                    <a:pt x="30" y="203"/>
                  </a:lnTo>
                  <a:lnTo>
                    <a:pt x="40" y="203"/>
                  </a:lnTo>
                  <a:lnTo>
                    <a:pt x="40" y="208"/>
                  </a:lnTo>
                  <a:lnTo>
                    <a:pt x="40" y="214"/>
                  </a:lnTo>
                  <a:lnTo>
                    <a:pt x="50" y="214"/>
                  </a:lnTo>
                  <a:lnTo>
                    <a:pt x="50" y="220"/>
                  </a:lnTo>
                  <a:lnTo>
                    <a:pt x="50" y="225"/>
                  </a:lnTo>
                  <a:lnTo>
                    <a:pt x="60" y="225"/>
                  </a:lnTo>
                  <a:lnTo>
                    <a:pt x="60" y="231"/>
                  </a:lnTo>
                  <a:lnTo>
                    <a:pt x="50" y="231"/>
                  </a:lnTo>
                  <a:lnTo>
                    <a:pt x="40" y="231"/>
                  </a:lnTo>
                  <a:lnTo>
                    <a:pt x="40" y="225"/>
                  </a:lnTo>
                  <a:lnTo>
                    <a:pt x="30" y="220"/>
                  </a:lnTo>
                  <a:lnTo>
                    <a:pt x="30" y="214"/>
                  </a:lnTo>
                  <a:lnTo>
                    <a:pt x="20" y="208"/>
                  </a:lnTo>
                  <a:lnTo>
                    <a:pt x="20" y="203"/>
                  </a:lnTo>
                  <a:lnTo>
                    <a:pt x="10" y="203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10" y="237"/>
                  </a:lnTo>
                  <a:lnTo>
                    <a:pt x="10" y="242"/>
                  </a:lnTo>
                  <a:lnTo>
                    <a:pt x="20" y="254"/>
                  </a:lnTo>
                  <a:lnTo>
                    <a:pt x="20" y="259"/>
                  </a:lnTo>
                  <a:lnTo>
                    <a:pt x="30" y="265"/>
                  </a:lnTo>
                  <a:lnTo>
                    <a:pt x="30" y="271"/>
                  </a:lnTo>
                  <a:lnTo>
                    <a:pt x="40" y="276"/>
                  </a:lnTo>
                  <a:lnTo>
                    <a:pt x="50" y="276"/>
                  </a:lnTo>
                  <a:lnTo>
                    <a:pt x="50" y="282"/>
                  </a:lnTo>
                  <a:lnTo>
                    <a:pt x="60" y="287"/>
                  </a:lnTo>
                  <a:lnTo>
                    <a:pt x="60" y="293"/>
                  </a:lnTo>
                  <a:lnTo>
                    <a:pt x="70" y="293"/>
                  </a:lnTo>
                  <a:lnTo>
                    <a:pt x="70" y="299"/>
                  </a:lnTo>
                  <a:lnTo>
                    <a:pt x="70" y="197"/>
                  </a:lnTo>
                  <a:lnTo>
                    <a:pt x="60" y="197"/>
                  </a:lnTo>
                  <a:lnTo>
                    <a:pt x="60" y="203"/>
                  </a:lnTo>
                  <a:lnTo>
                    <a:pt x="60" y="197"/>
                  </a:lnTo>
                  <a:lnTo>
                    <a:pt x="60" y="192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70" y="18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1" name="Freeform 122">
              <a:extLst>
                <a:ext uri="{FF2B5EF4-FFF2-40B4-BE49-F238E27FC236}">
                  <a16:creationId xmlns:a16="http://schemas.microsoft.com/office/drawing/2014/main" id="{ACB4568F-7A0F-4C21-A0F0-AD6341E1B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" y="3931"/>
              <a:ext cx="50" cy="90"/>
            </a:xfrm>
            <a:custGeom>
              <a:avLst/>
              <a:gdLst>
                <a:gd name="T0" fmla="*/ 50 w 50"/>
                <a:gd name="T1" fmla="*/ 90 h 90"/>
                <a:gd name="T2" fmla="*/ 50 w 50"/>
                <a:gd name="T3" fmla="*/ 45 h 90"/>
                <a:gd name="T4" fmla="*/ 50 w 50"/>
                <a:gd name="T5" fmla="*/ 45 h 90"/>
                <a:gd name="T6" fmla="*/ 50 w 50"/>
                <a:gd name="T7" fmla="*/ 45 h 90"/>
                <a:gd name="T8" fmla="*/ 40 w 50"/>
                <a:gd name="T9" fmla="*/ 45 h 90"/>
                <a:gd name="T10" fmla="*/ 40 w 50"/>
                <a:gd name="T11" fmla="*/ 45 h 90"/>
                <a:gd name="T12" fmla="*/ 30 w 50"/>
                <a:gd name="T13" fmla="*/ 39 h 90"/>
                <a:gd name="T14" fmla="*/ 30 w 50"/>
                <a:gd name="T15" fmla="*/ 39 h 90"/>
                <a:gd name="T16" fmla="*/ 30 w 50"/>
                <a:gd name="T17" fmla="*/ 34 h 90"/>
                <a:gd name="T18" fmla="*/ 20 w 50"/>
                <a:gd name="T19" fmla="*/ 28 h 90"/>
                <a:gd name="T20" fmla="*/ 20 w 50"/>
                <a:gd name="T21" fmla="*/ 28 h 90"/>
                <a:gd name="T22" fmla="*/ 20 w 50"/>
                <a:gd name="T23" fmla="*/ 22 h 90"/>
                <a:gd name="T24" fmla="*/ 10 w 50"/>
                <a:gd name="T25" fmla="*/ 22 h 90"/>
                <a:gd name="T26" fmla="*/ 10 w 50"/>
                <a:gd name="T27" fmla="*/ 22 h 90"/>
                <a:gd name="T28" fmla="*/ 10 w 50"/>
                <a:gd name="T29" fmla="*/ 17 h 90"/>
                <a:gd name="T30" fmla="*/ 10 w 50"/>
                <a:gd name="T31" fmla="*/ 17 h 90"/>
                <a:gd name="T32" fmla="*/ 0 w 50"/>
                <a:gd name="T33" fmla="*/ 11 h 90"/>
                <a:gd name="T34" fmla="*/ 0 w 50"/>
                <a:gd name="T35" fmla="*/ 6 h 90"/>
                <a:gd name="T36" fmla="*/ 0 w 50"/>
                <a:gd name="T37" fmla="*/ 6 h 90"/>
                <a:gd name="T38" fmla="*/ 0 w 50"/>
                <a:gd name="T39" fmla="*/ 0 h 90"/>
                <a:gd name="T40" fmla="*/ 0 w 50"/>
                <a:gd name="T41" fmla="*/ 11 h 90"/>
                <a:gd name="T42" fmla="*/ 0 w 50"/>
                <a:gd name="T43" fmla="*/ 17 h 90"/>
                <a:gd name="T44" fmla="*/ 0 w 50"/>
                <a:gd name="T45" fmla="*/ 22 h 90"/>
                <a:gd name="T46" fmla="*/ 10 w 50"/>
                <a:gd name="T47" fmla="*/ 34 h 90"/>
                <a:gd name="T48" fmla="*/ 10 w 50"/>
                <a:gd name="T49" fmla="*/ 39 h 90"/>
                <a:gd name="T50" fmla="*/ 10 w 50"/>
                <a:gd name="T51" fmla="*/ 51 h 90"/>
                <a:gd name="T52" fmla="*/ 20 w 50"/>
                <a:gd name="T53" fmla="*/ 56 h 90"/>
                <a:gd name="T54" fmla="*/ 20 w 50"/>
                <a:gd name="T55" fmla="*/ 62 h 90"/>
                <a:gd name="T56" fmla="*/ 30 w 50"/>
                <a:gd name="T57" fmla="*/ 68 h 90"/>
                <a:gd name="T58" fmla="*/ 30 w 50"/>
                <a:gd name="T59" fmla="*/ 73 h 90"/>
                <a:gd name="T60" fmla="*/ 30 w 50"/>
                <a:gd name="T61" fmla="*/ 73 h 90"/>
                <a:gd name="T62" fmla="*/ 30 w 50"/>
                <a:gd name="T63" fmla="*/ 79 h 90"/>
                <a:gd name="T64" fmla="*/ 40 w 50"/>
                <a:gd name="T65" fmla="*/ 84 h 90"/>
                <a:gd name="T66" fmla="*/ 40 w 50"/>
                <a:gd name="T67" fmla="*/ 84 h 90"/>
                <a:gd name="T68" fmla="*/ 40 w 50"/>
                <a:gd name="T69" fmla="*/ 90 h 90"/>
                <a:gd name="T70" fmla="*/ 50 w 50"/>
                <a:gd name="T71" fmla="*/ 90 h 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"/>
                <a:gd name="T109" fmla="*/ 0 h 90"/>
                <a:gd name="T110" fmla="*/ 50 w 50"/>
                <a:gd name="T111" fmla="*/ 90 h 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" h="90">
                  <a:moveTo>
                    <a:pt x="50" y="90"/>
                  </a:moveTo>
                  <a:lnTo>
                    <a:pt x="50" y="45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30" y="34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30" y="68"/>
                  </a:lnTo>
                  <a:lnTo>
                    <a:pt x="30" y="73"/>
                  </a:lnTo>
                  <a:lnTo>
                    <a:pt x="30" y="79"/>
                  </a:lnTo>
                  <a:lnTo>
                    <a:pt x="40" y="84"/>
                  </a:lnTo>
                  <a:lnTo>
                    <a:pt x="40" y="90"/>
                  </a:lnTo>
                  <a:lnTo>
                    <a:pt x="50" y="9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Freeform 123">
              <a:extLst>
                <a:ext uri="{FF2B5EF4-FFF2-40B4-BE49-F238E27FC236}">
                  <a16:creationId xmlns:a16="http://schemas.microsoft.com/office/drawing/2014/main" id="{1ED2930B-EC60-4F80-BEC4-56D3EE08B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" y="4004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Freeform 124">
              <a:extLst>
                <a:ext uri="{FF2B5EF4-FFF2-40B4-BE49-F238E27FC236}">
                  <a16:creationId xmlns:a16="http://schemas.microsoft.com/office/drawing/2014/main" id="{AC4CDA2A-2B63-4660-82DC-94D06851A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3937"/>
              <a:ext cx="50" cy="73"/>
            </a:xfrm>
            <a:custGeom>
              <a:avLst/>
              <a:gdLst>
                <a:gd name="T0" fmla="*/ 0 w 50"/>
                <a:gd name="T1" fmla="*/ 5 h 73"/>
                <a:gd name="T2" fmla="*/ 0 w 50"/>
                <a:gd name="T3" fmla="*/ 5 h 73"/>
                <a:gd name="T4" fmla="*/ 0 w 50"/>
                <a:gd name="T5" fmla="*/ 5 h 73"/>
                <a:gd name="T6" fmla="*/ 0 w 50"/>
                <a:gd name="T7" fmla="*/ 11 h 73"/>
                <a:gd name="T8" fmla="*/ 0 w 50"/>
                <a:gd name="T9" fmla="*/ 11 h 73"/>
                <a:gd name="T10" fmla="*/ 10 w 50"/>
                <a:gd name="T11" fmla="*/ 16 h 73"/>
                <a:gd name="T12" fmla="*/ 10 w 50"/>
                <a:gd name="T13" fmla="*/ 16 h 73"/>
                <a:gd name="T14" fmla="*/ 10 w 50"/>
                <a:gd name="T15" fmla="*/ 22 h 73"/>
                <a:gd name="T16" fmla="*/ 10 w 50"/>
                <a:gd name="T17" fmla="*/ 28 h 73"/>
                <a:gd name="T18" fmla="*/ 10 w 50"/>
                <a:gd name="T19" fmla="*/ 33 h 73"/>
                <a:gd name="T20" fmla="*/ 10 w 50"/>
                <a:gd name="T21" fmla="*/ 33 h 73"/>
                <a:gd name="T22" fmla="*/ 20 w 50"/>
                <a:gd name="T23" fmla="*/ 39 h 73"/>
                <a:gd name="T24" fmla="*/ 20 w 50"/>
                <a:gd name="T25" fmla="*/ 45 h 73"/>
                <a:gd name="T26" fmla="*/ 20 w 50"/>
                <a:gd name="T27" fmla="*/ 50 h 73"/>
                <a:gd name="T28" fmla="*/ 30 w 50"/>
                <a:gd name="T29" fmla="*/ 56 h 73"/>
                <a:gd name="T30" fmla="*/ 30 w 50"/>
                <a:gd name="T31" fmla="*/ 62 h 73"/>
                <a:gd name="T32" fmla="*/ 40 w 50"/>
                <a:gd name="T33" fmla="*/ 67 h 73"/>
                <a:gd name="T34" fmla="*/ 50 w 50"/>
                <a:gd name="T35" fmla="*/ 73 h 73"/>
                <a:gd name="T36" fmla="*/ 50 w 50"/>
                <a:gd name="T37" fmla="*/ 67 h 73"/>
                <a:gd name="T38" fmla="*/ 50 w 50"/>
                <a:gd name="T39" fmla="*/ 62 h 73"/>
                <a:gd name="T40" fmla="*/ 40 w 50"/>
                <a:gd name="T41" fmla="*/ 56 h 73"/>
                <a:gd name="T42" fmla="*/ 30 w 50"/>
                <a:gd name="T43" fmla="*/ 50 h 73"/>
                <a:gd name="T44" fmla="*/ 30 w 50"/>
                <a:gd name="T45" fmla="*/ 45 h 73"/>
                <a:gd name="T46" fmla="*/ 30 w 50"/>
                <a:gd name="T47" fmla="*/ 39 h 73"/>
                <a:gd name="T48" fmla="*/ 20 w 50"/>
                <a:gd name="T49" fmla="*/ 39 h 73"/>
                <a:gd name="T50" fmla="*/ 20 w 50"/>
                <a:gd name="T51" fmla="*/ 33 h 73"/>
                <a:gd name="T52" fmla="*/ 20 w 50"/>
                <a:gd name="T53" fmla="*/ 28 h 73"/>
                <a:gd name="T54" fmla="*/ 20 w 50"/>
                <a:gd name="T55" fmla="*/ 22 h 73"/>
                <a:gd name="T56" fmla="*/ 10 w 50"/>
                <a:gd name="T57" fmla="*/ 22 h 73"/>
                <a:gd name="T58" fmla="*/ 10 w 50"/>
                <a:gd name="T59" fmla="*/ 16 h 73"/>
                <a:gd name="T60" fmla="*/ 10 w 50"/>
                <a:gd name="T61" fmla="*/ 16 h 73"/>
                <a:gd name="T62" fmla="*/ 10 w 50"/>
                <a:gd name="T63" fmla="*/ 11 h 73"/>
                <a:gd name="T64" fmla="*/ 10 w 50"/>
                <a:gd name="T65" fmla="*/ 5 h 73"/>
                <a:gd name="T66" fmla="*/ 10 w 50"/>
                <a:gd name="T67" fmla="*/ 5 h 73"/>
                <a:gd name="T68" fmla="*/ 10 w 50"/>
                <a:gd name="T69" fmla="*/ 0 h 73"/>
                <a:gd name="T70" fmla="*/ 10 w 50"/>
                <a:gd name="T71" fmla="*/ 0 h 73"/>
                <a:gd name="T72" fmla="*/ 10 w 50"/>
                <a:gd name="T73" fmla="*/ 0 h 73"/>
                <a:gd name="T74" fmla="*/ 10 w 50"/>
                <a:gd name="T75" fmla="*/ 0 h 73"/>
                <a:gd name="T76" fmla="*/ 0 w 50"/>
                <a:gd name="T77" fmla="*/ 0 h 73"/>
                <a:gd name="T78" fmla="*/ 0 w 50"/>
                <a:gd name="T79" fmla="*/ 0 h 73"/>
                <a:gd name="T80" fmla="*/ 0 w 50"/>
                <a:gd name="T81" fmla="*/ 5 h 73"/>
                <a:gd name="T82" fmla="*/ 0 w 50"/>
                <a:gd name="T83" fmla="*/ 5 h 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0"/>
                <a:gd name="T127" fmla="*/ 0 h 73"/>
                <a:gd name="T128" fmla="*/ 50 w 50"/>
                <a:gd name="T129" fmla="*/ 73 h 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0" h="73">
                  <a:moveTo>
                    <a:pt x="0" y="5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3"/>
                  </a:lnTo>
                  <a:lnTo>
                    <a:pt x="20" y="39"/>
                  </a:lnTo>
                  <a:lnTo>
                    <a:pt x="20" y="45"/>
                  </a:lnTo>
                  <a:lnTo>
                    <a:pt x="20" y="50"/>
                  </a:lnTo>
                  <a:lnTo>
                    <a:pt x="30" y="56"/>
                  </a:lnTo>
                  <a:lnTo>
                    <a:pt x="30" y="62"/>
                  </a:lnTo>
                  <a:lnTo>
                    <a:pt x="40" y="67"/>
                  </a:lnTo>
                  <a:lnTo>
                    <a:pt x="50" y="73"/>
                  </a:lnTo>
                  <a:lnTo>
                    <a:pt x="50" y="67"/>
                  </a:lnTo>
                  <a:lnTo>
                    <a:pt x="50" y="62"/>
                  </a:lnTo>
                  <a:lnTo>
                    <a:pt x="40" y="56"/>
                  </a:lnTo>
                  <a:lnTo>
                    <a:pt x="30" y="50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20" y="39"/>
                  </a:lnTo>
                  <a:lnTo>
                    <a:pt x="20" y="33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4" name="Freeform 125">
              <a:extLst>
                <a:ext uri="{FF2B5EF4-FFF2-40B4-BE49-F238E27FC236}">
                  <a16:creationId xmlns:a16="http://schemas.microsoft.com/office/drawing/2014/main" id="{0E110759-16F8-454F-BBAD-818085A80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" y="3874"/>
              <a:ext cx="39" cy="68"/>
            </a:xfrm>
            <a:custGeom>
              <a:avLst/>
              <a:gdLst>
                <a:gd name="T0" fmla="*/ 0 w 39"/>
                <a:gd name="T1" fmla="*/ 6 h 68"/>
                <a:gd name="T2" fmla="*/ 10 w 39"/>
                <a:gd name="T3" fmla="*/ 12 h 68"/>
                <a:gd name="T4" fmla="*/ 10 w 39"/>
                <a:gd name="T5" fmla="*/ 17 h 68"/>
                <a:gd name="T6" fmla="*/ 10 w 39"/>
                <a:gd name="T7" fmla="*/ 23 h 68"/>
                <a:gd name="T8" fmla="*/ 20 w 39"/>
                <a:gd name="T9" fmla="*/ 29 h 68"/>
                <a:gd name="T10" fmla="*/ 20 w 39"/>
                <a:gd name="T11" fmla="*/ 40 h 68"/>
                <a:gd name="T12" fmla="*/ 20 w 39"/>
                <a:gd name="T13" fmla="*/ 46 h 68"/>
                <a:gd name="T14" fmla="*/ 29 w 39"/>
                <a:gd name="T15" fmla="*/ 57 h 68"/>
                <a:gd name="T16" fmla="*/ 29 w 39"/>
                <a:gd name="T17" fmla="*/ 68 h 68"/>
                <a:gd name="T18" fmla="*/ 39 w 39"/>
                <a:gd name="T19" fmla="*/ 63 h 68"/>
                <a:gd name="T20" fmla="*/ 29 w 39"/>
                <a:gd name="T21" fmla="*/ 51 h 68"/>
                <a:gd name="T22" fmla="*/ 29 w 39"/>
                <a:gd name="T23" fmla="*/ 46 h 68"/>
                <a:gd name="T24" fmla="*/ 29 w 39"/>
                <a:gd name="T25" fmla="*/ 34 h 68"/>
                <a:gd name="T26" fmla="*/ 20 w 39"/>
                <a:gd name="T27" fmla="*/ 29 h 68"/>
                <a:gd name="T28" fmla="*/ 20 w 39"/>
                <a:gd name="T29" fmla="*/ 23 h 68"/>
                <a:gd name="T30" fmla="*/ 20 w 39"/>
                <a:gd name="T31" fmla="*/ 17 h 68"/>
                <a:gd name="T32" fmla="*/ 10 w 39"/>
                <a:gd name="T33" fmla="*/ 6 h 68"/>
                <a:gd name="T34" fmla="*/ 10 w 39"/>
                <a:gd name="T35" fmla="*/ 0 h 68"/>
                <a:gd name="T36" fmla="*/ 0 w 39"/>
                <a:gd name="T37" fmla="*/ 6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"/>
                <a:gd name="T58" fmla="*/ 0 h 68"/>
                <a:gd name="T59" fmla="*/ 39 w 3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" h="68">
                  <a:moveTo>
                    <a:pt x="0" y="6"/>
                  </a:moveTo>
                  <a:lnTo>
                    <a:pt x="10" y="12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20" y="29"/>
                  </a:lnTo>
                  <a:lnTo>
                    <a:pt x="20" y="40"/>
                  </a:lnTo>
                  <a:lnTo>
                    <a:pt x="20" y="46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39" y="63"/>
                  </a:lnTo>
                  <a:lnTo>
                    <a:pt x="29" y="51"/>
                  </a:lnTo>
                  <a:lnTo>
                    <a:pt x="29" y="46"/>
                  </a:lnTo>
                  <a:lnTo>
                    <a:pt x="29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Freeform 126">
              <a:extLst>
                <a:ext uri="{FF2B5EF4-FFF2-40B4-BE49-F238E27FC236}">
                  <a16:creationId xmlns:a16="http://schemas.microsoft.com/office/drawing/2014/main" id="{6634EB2D-E820-4978-8CA3-CC5E10C4D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" y="3874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" name="Freeform 127">
              <a:extLst>
                <a:ext uri="{FF2B5EF4-FFF2-40B4-BE49-F238E27FC236}">
                  <a16:creationId xmlns:a16="http://schemas.microsoft.com/office/drawing/2014/main" id="{B5D3F309-D2C8-4066-AC15-AAB7E5C69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3903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7" name="Freeform 128">
              <a:extLst>
                <a:ext uri="{FF2B5EF4-FFF2-40B4-BE49-F238E27FC236}">
                  <a16:creationId xmlns:a16="http://schemas.microsoft.com/office/drawing/2014/main" id="{A60991F7-DC3B-4C8E-8F15-AD0010621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" y="3829"/>
              <a:ext cx="29" cy="79"/>
            </a:xfrm>
            <a:custGeom>
              <a:avLst/>
              <a:gdLst>
                <a:gd name="T0" fmla="*/ 0 w 29"/>
                <a:gd name="T1" fmla="*/ 6 h 79"/>
                <a:gd name="T2" fmla="*/ 0 w 29"/>
                <a:gd name="T3" fmla="*/ 6 h 79"/>
                <a:gd name="T4" fmla="*/ 0 w 29"/>
                <a:gd name="T5" fmla="*/ 12 h 79"/>
                <a:gd name="T6" fmla="*/ 0 w 29"/>
                <a:gd name="T7" fmla="*/ 17 h 79"/>
                <a:gd name="T8" fmla="*/ 0 w 29"/>
                <a:gd name="T9" fmla="*/ 17 h 79"/>
                <a:gd name="T10" fmla="*/ 0 w 29"/>
                <a:gd name="T11" fmla="*/ 23 h 79"/>
                <a:gd name="T12" fmla="*/ 10 w 29"/>
                <a:gd name="T13" fmla="*/ 29 h 79"/>
                <a:gd name="T14" fmla="*/ 10 w 29"/>
                <a:gd name="T15" fmla="*/ 34 h 79"/>
                <a:gd name="T16" fmla="*/ 10 w 29"/>
                <a:gd name="T17" fmla="*/ 40 h 79"/>
                <a:gd name="T18" fmla="*/ 10 w 29"/>
                <a:gd name="T19" fmla="*/ 45 h 79"/>
                <a:gd name="T20" fmla="*/ 10 w 29"/>
                <a:gd name="T21" fmla="*/ 45 h 79"/>
                <a:gd name="T22" fmla="*/ 10 w 29"/>
                <a:gd name="T23" fmla="*/ 51 h 79"/>
                <a:gd name="T24" fmla="*/ 19 w 29"/>
                <a:gd name="T25" fmla="*/ 57 h 79"/>
                <a:gd name="T26" fmla="*/ 19 w 29"/>
                <a:gd name="T27" fmla="*/ 62 h 79"/>
                <a:gd name="T28" fmla="*/ 19 w 29"/>
                <a:gd name="T29" fmla="*/ 68 h 79"/>
                <a:gd name="T30" fmla="*/ 19 w 29"/>
                <a:gd name="T31" fmla="*/ 68 h 79"/>
                <a:gd name="T32" fmla="*/ 19 w 29"/>
                <a:gd name="T33" fmla="*/ 74 h 79"/>
                <a:gd name="T34" fmla="*/ 29 w 29"/>
                <a:gd name="T35" fmla="*/ 79 h 79"/>
                <a:gd name="T36" fmla="*/ 29 w 29"/>
                <a:gd name="T37" fmla="*/ 74 h 79"/>
                <a:gd name="T38" fmla="*/ 29 w 29"/>
                <a:gd name="T39" fmla="*/ 68 h 79"/>
                <a:gd name="T40" fmla="*/ 29 w 29"/>
                <a:gd name="T41" fmla="*/ 68 h 79"/>
                <a:gd name="T42" fmla="*/ 29 w 29"/>
                <a:gd name="T43" fmla="*/ 62 h 79"/>
                <a:gd name="T44" fmla="*/ 19 w 29"/>
                <a:gd name="T45" fmla="*/ 57 h 79"/>
                <a:gd name="T46" fmla="*/ 19 w 29"/>
                <a:gd name="T47" fmla="*/ 57 h 79"/>
                <a:gd name="T48" fmla="*/ 19 w 29"/>
                <a:gd name="T49" fmla="*/ 51 h 79"/>
                <a:gd name="T50" fmla="*/ 19 w 29"/>
                <a:gd name="T51" fmla="*/ 45 h 79"/>
                <a:gd name="T52" fmla="*/ 19 w 29"/>
                <a:gd name="T53" fmla="*/ 40 h 79"/>
                <a:gd name="T54" fmla="*/ 19 w 29"/>
                <a:gd name="T55" fmla="*/ 40 h 79"/>
                <a:gd name="T56" fmla="*/ 10 w 29"/>
                <a:gd name="T57" fmla="*/ 34 h 79"/>
                <a:gd name="T58" fmla="*/ 10 w 29"/>
                <a:gd name="T59" fmla="*/ 29 h 79"/>
                <a:gd name="T60" fmla="*/ 10 w 29"/>
                <a:gd name="T61" fmla="*/ 23 h 79"/>
                <a:gd name="T62" fmla="*/ 10 w 29"/>
                <a:gd name="T63" fmla="*/ 17 h 79"/>
                <a:gd name="T64" fmla="*/ 10 w 29"/>
                <a:gd name="T65" fmla="*/ 12 h 79"/>
                <a:gd name="T66" fmla="*/ 10 w 29"/>
                <a:gd name="T67" fmla="*/ 6 h 79"/>
                <a:gd name="T68" fmla="*/ 10 w 29"/>
                <a:gd name="T69" fmla="*/ 0 h 79"/>
                <a:gd name="T70" fmla="*/ 10 w 29"/>
                <a:gd name="T71" fmla="*/ 0 h 79"/>
                <a:gd name="T72" fmla="*/ 10 w 29"/>
                <a:gd name="T73" fmla="*/ 0 h 79"/>
                <a:gd name="T74" fmla="*/ 0 w 29"/>
                <a:gd name="T75" fmla="*/ 0 h 79"/>
                <a:gd name="T76" fmla="*/ 0 w 29"/>
                <a:gd name="T77" fmla="*/ 0 h 79"/>
                <a:gd name="T78" fmla="*/ 0 w 29"/>
                <a:gd name="T79" fmla="*/ 0 h 79"/>
                <a:gd name="T80" fmla="*/ 0 w 29"/>
                <a:gd name="T81" fmla="*/ 6 h 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"/>
                <a:gd name="T124" fmla="*/ 0 h 79"/>
                <a:gd name="T125" fmla="*/ 29 w 29"/>
                <a:gd name="T126" fmla="*/ 79 h 7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" h="79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9" y="57"/>
                  </a:lnTo>
                  <a:lnTo>
                    <a:pt x="19" y="62"/>
                  </a:lnTo>
                  <a:lnTo>
                    <a:pt x="19" y="68"/>
                  </a:lnTo>
                  <a:lnTo>
                    <a:pt x="19" y="74"/>
                  </a:lnTo>
                  <a:lnTo>
                    <a:pt x="29" y="79"/>
                  </a:lnTo>
                  <a:lnTo>
                    <a:pt x="29" y="74"/>
                  </a:lnTo>
                  <a:lnTo>
                    <a:pt x="29" y="68"/>
                  </a:lnTo>
                  <a:lnTo>
                    <a:pt x="29" y="62"/>
                  </a:lnTo>
                  <a:lnTo>
                    <a:pt x="19" y="57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40"/>
                  </a:lnTo>
                  <a:lnTo>
                    <a:pt x="10" y="34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Freeform 129">
              <a:extLst>
                <a:ext uri="{FF2B5EF4-FFF2-40B4-BE49-F238E27FC236}">
                  <a16:creationId xmlns:a16="http://schemas.microsoft.com/office/drawing/2014/main" id="{E99AEEE1-4B1B-4EDD-BF40-E0C84AA35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" y="3773"/>
              <a:ext cx="20" cy="62"/>
            </a:xfrm>
            <a:custGeom>
              <a:avLst/>
              <a:gdLst>
                <a:gd name="T0" fmla="*/ 0 w 20"/>
                <a:gd name="T1" fmla="*/ 0 h 62"/>
                <a:gd name="T2" fmla="*/ 0 w 20"/>
                <a:gd name="T3" fmla="*/ 6 h 62"/>
                <a:gd name="T4" fmla="*/ 0 w 20"/>
                <a:gd name="T5" fmla="*/ 11 h 62"/>
                <a:gd name="T6" fmla="*/ 0 w 20"/>
                <a:gd name="T7" fmla="*/ 17 h 62"/>
                <a:gd name="T8" fmla="*/ 0 w 20"/>
                <a:gd name="T9" fmla="*/ 28 h 62"/>
                <a:gd name="T10" fmla="*/ 0 w 20"/>
                <a:gd name="T11" fmla="*/ 34 h 62"/>
                <a:gd name="T12" fmla="*/ 0 w 20"/>
                <a:gd name="T13" fmla="*/ 39 h 62"/>
                <a:gd name="T14" fmla="*/ 10 w 20"/>
                <a:gd name="T15" fmla="*/ 51 h 62"/>
                <a:gd name="T16" fmla="*/ 10 w 20"/>
                <a:gd name="T17" fmla="*/ 62 h 62"/>
                <a:gd name="T18" fmla="*/ 20 w 20"/>
                <a:gd name="T19" fmla="*/ 56 h 62"/>
                <a:gd name="T20" fmla="*/ 10 w 20"/>
                <a:gd name="T21" fmla="*/ 51 h 62"/>
                <a:gd name="T22" fmla="*/ 10 w 20"/>
                <a:gd name="T23" fmla="*/ 39 h 62"/>
                <a:gd name="T24" fmla="*/ 10 w 20"/>
                <a:gd name="T25" fmla="*/ 34 h 62"/>
                <a:gd name="T26" fmla="*/ 10 w 20"/>
                <a:gd name="T27" fmla="*/ 23 h 62"/>
                <a:gd name="T28" fmla="*/ 10 w 20"/>
                <a:gd name="T29" fmla="*/ 17 h 62"/>
                <a:gd name="T30" fmla="*/ 0 w 20"/>
                <a:gd name="T31" fmla="*/ 11 h 62"/>
                <a:gd name="T32" fmla="*/ 0 w 20"/>
                <a:gd name="T33" fmla="*/ 6 h 62"/>
                <a:gd name="T34" fmla="*/ 0 w 20"/>
                <a:gd name="T35" fmla="*/ 0 h 62"/>
                <a:gd name="T36" fmla="*/ 0 w 20"/>
                <a:gd name="T37" fmla="*/ 0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62"/>
                <a:gd name="T59" fmla="*/ 20 w 20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62">
                  <a:moveTo>
                    <a:pt x="0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10" y="51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Freeform 130">
              <a:extLst>
                <a:ext uri="{FF2B5EF4-FFF2-40B4-BE49-F238E27FC236}">
                  <a16:creationId xmlns:a16="http://schemas.microsoft.com/office/drawing/2014/main" id="{A062DF2C-FA52-4EFB-BBA0-68585F575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" y="3767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6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0" name="Freeform 131">
              <a:extLst>
                <a:ext uri="{FF2B5EF4-FFF2-40B4-BE49-F238E27FC236}">
                  <a16:creationId xmlns:a16="http://schemas.microsoft.com/office/drawing/2014/main" id="{306F7AA0-52F8-4EA3-83E8-A5B06B62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3824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Freeform 132">
              <a:extLst>
                <a:ext uri="{FF2B5EF4-FFF2-40B4-BE49-F238E27FC236}">
                  <a16:creationId xmlns:a16="http://schemas.microsoft.com/office/drawing/2014/main" id="{27012884-A601-4CED-AF9F-3F8D56590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" y="3745"/>
              <a:ext cx="29" cy="79"/>
            </a:xfrm>
            <a:custGeom>
              <a:avLst/>
              <a:gdLst>
                <a:gd name="T0" fmla="*/ 0 w 29"/>
                <a:gd name="T1" fmla="*/ 0 h 79"/>
                <a:gd name="T2" fmla="*/ 0 w 29"/>
                <a:gd name="T3" fmla="*/ 0 h 79"/>
                <a:gd name="T4" fmla="*/ 0 w 29"/>
                <a:gd name="T5" fmla="*/ 5 h 79"/>
                <a:gd name="T6" fmla="*/ 0 w 29"/>
                <a:gd name="T7" fmla="*/ 11 h 79"/>
                <a:gd name="T8" fmla="*/ 0 w 29"/>
                <a:gd name="T9" fmla="*/ 11 h 79"/>
                <a:gd name="T10" fmla="*/ 0 w 29"/>
                <a:gd name="T11" fmla="*/ 17 h 79"/>
                <a:gd name="T12" fmla="*/ 0 w 29"/>
                <a:gd name="T13" fmla="*/ 22 h 79"/>
                <a:gd name="T14" fmla="*/ 10 w 29"/>
                <a:gd name="T15" fmla="*/ 22 h 79"/>
                <a:gd name="T16" fmla="*/ 10 w 29"/>
                <a:gd name="T17" fmla="*/ 28 h 79"/>
                <a:gd name="T18" fmla="*/ 10 w 29"/>
                <a:gd name="T19" fmla="*/ 34 h 79"/>
                <a:gd name="T20" fmla="*/ 10 w 29"/>
                <a:gd name="T21" fmla="*/ 39 h 79"/>
                <a:gd name="T22" fmla="*/ 10 w 29"/>
                <a:gd name="T23" fmla="*/ 45 h 79"/>
                <a:gd name="T24" fmla="*/ 10 w 29"/>
                <a:gd name="T25" fmla="*/ 51 h 79"/>
                <a:gd name="T26" fmla="*/ 10 w 29"/>
                <a:gd name="T27" fmla="*/ 56 h 79"/>
                <a:gd name="T28" fmla="*/ 10 w 29"/>
                <a:gd name="T29" fmla="*/ 56 h 79"/>
                <a:gd name="T30" fmla="*/ 19 w 29"/>
                <a:gd name="T31" fmla="*/ 67 h 79"/>
                <a:gd name="T32" fmla="*/ 19 w 29"/>
                <a:gd name="T33" fmla="*/ 73 h 79"/>
                <a:gd name="T34" fmla="*/ 19 w 29"/>
                <a:gd name="T35" fmla="*/ 79 h 79"/>
                <a:gd name="T36" fmla="*/ 29 w 29"/>
                <a:gd name="T37" fmla="*/ 79 h 79"/>
                <a:gd name="T38" fmla="*/ 19 w 29"/>
                <a:gd name="T39" fmla="*/ 67 h 79"/>
                <a:gd name="T40" fmla="*/ 19 w 29"/>
                <a:gd name="T41" fmla="*/ 62 h 79"/>
                <a:gd name="T42" fmla="*/ 19 w 29"/>
                <a:gd name="T43" fmla="*/ 56 h 79"/>
                <a:gd name="T44" fmla="*/ 19 w 29"/>
                <a:gd name="T45" fmla="*/ 51 h 79"/>
                <a:gd name="T46" fmla="*/ 19 w 29"/>
                <a:gd name="T47" fmla="*/ 45 h 79"/>
                <a:gd name="T48" fmla="*/ 19 w 29"/>
                <a:gd name="T49" fmla="*/ 39 h 79"/>
                <a:gd name="T50" fmla="*/ 19 w 29"/>
                <a:gd name="T51" fmla="*/ 34 h 79"/>
                <a:gd name="T52" fmla="*/ 10 w 29"/>
                <a:gd name="T53" fmla="*/ 34 h 79"/>
                <a:gd name="T54" fmla="*/ 10 w 29"/>
                <a:gd name="T55" fmla="*/ 28 h 79"/>
                <a:gd name="T56" fmla="*/ 10 w 29"/>
                <a:gd name="T57" fmla="*/ 22 h 79"/>
                <a:gd name="T58" fmla="*/ 10 w 29"/>
                <a:gd name="T59" fmla="*/ 22 h 79"/>
                <a:gd name="T60" fmla="*/ 10 w 29"/>
                <a:gd name="T61" fmla="*/ 17 h 79"/>
                <a:gd name="T62" fmla="*/ 10 w 29"/>
                <a:gd name="T63" fmla="*/ 11 h 79"/>
                <a:gd name="T64" fmla="*/ 10 w 29"/>
                <a:gd name="T65" fmla="*/ 11 h 79"/>
                <a:gd name="T66" fmla="*/ 10 w 29"/>
                <a:gd name="T67" fmla="*/ 5 h 79"/>
                <a:gd name="T68" fmla="*/ 10 w 29"/>
                <a:gd name="T69" fmla="*/ 0 h 79"/>
                <a:gd name="T70" fmla="*/ 10 w 29"/>
                <a:gd name="T71" fmla="*/ 0 h 79"/>
                <a:gd name="T72" fmla="*/ 10 w 29"/>
                <a:gd name="T73" fmla="*/ 0 h 79"/>
                <a:gd name="T74" fmla="*/ 10 w 29"/>
                <a:gd name="T75" fmla="*/ 0 h 79"/>
                <a:gd name="T76" fmla="*/ 10 w 29"/>
                <a:gd name="T77" fmla="*/ 0 h 79"/>
                <a:gd name="T78" fmla="*/ 10 w 29"/>
                <a:gd name="T79" fmla="*/ 0 h 79"/>
                <a:gd name="T80" fmla="*/ 0 w 29"/>
                <a:gd name="T81" fmla="*/ 0 h 79"/>
                <a:gd name="T82" fmla="*/ 0 w 29"/>
                <a:gd name="T83" fmla="*/ 0 h 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"/>
                <a:gd name="T127" fmla="*/ 0 h 79"/>
                <a:gd name="T128" fmla="*/ 29 w 29"/>
                <a:gd name="T129" fmla="*/ 79 h 7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" h="79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19" y="67"/>
                  </a:lnTo>
                  <a:lnTo>
                    <a:pt x="19" y="73"/>
                  </a:lnTo>
                  <a:lnTo>
                    <a:pt x="19" y="79"/>
                  </a:lnTo>
                  <a:lnTo>
                    <a:pt x="29" y="79"/>
                  </a:lnTo>
                  <a:lnTo>
                    <a:pt x="19" y="67"/>
                  </a:lnTo>
                  <a:lnTo>
                    <a:pt x="19" y="62"/>
                  </a:lnTo>
                  <a:lnTo>
                    <a:pt x="19" y="56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39"/>
                  </a:lnTo>
                  <a:lnTo>
                    <a:pt x="19" y="34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Freeform 133">
              <a:extLst>
                <a:ext uri="{FF2B5EF4-FFF2-40B4-BE49-F238E27FC236}">
                  <a16:creationId xmlns:a16="http://schemas.microsoft.com/office/drawing/2014/main" id="{4B338D83-3B39-4AA1-8467-466061B79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" y="3688"/>
              <a:ext cx="19" cy="57"/>
            </a:xfrm>
            <a:custGeom>
              <a:avLst/>
              <a:gdLst>
                <a:gd name="T0" fmla="*/ 19 w 19"/>
                <a:gd name="T1" fmla="*/ 0 h 57"/>
                <a:gd name="T2" fmla="*/ 19 w 19"/>
                <a:gd name="T3" fmla="*/ 12 h 57"/>
                <a:gd name="T4" fmla="*/ 19 w 19"/>
                <a:gd name="T5" fmla="*/ 17 h 57"/>
                <a:gd name="T6" fmla="*/ 10 w 19"/>
                <a:gd name="T7" fmla="*/ 23 h 57"/>
                <a:gd name="T8" fmla="*/ 10 w 19"/>
                <a:gd name="T9" fmla="*/ 29 h 57"/>
                <a:gd name="T10" fmla="*/ 10 w 19"/>
                <a:gd name="T11" fmla="*/ 34 h 57"/>
                <a:gd name="T12" fmla="*/ 10 w 19"/>
                <a:gd name="T13" fmla="*/ 45 h 57"/>
                <a:gd name="T14" fmla="*/ 10 w 19"/>
                <a:gd name="T15" fmla="*/ 51 h 57"/>
                <a:gd name="T16" fmla="*/ 0 w 19"/>
                <a:gd name="T17" fmla="*/ 57 h 57"/>
                <a:gd name="T18" fmla="*/ 10 w 19"/>
                <a:gd name="T19" fmla="*/ 57 h 57"/>
                <a:gd name="T20" fmla="*/ 10 w 19"/>
                <a:gd name="T21" fmla="*/ 51 h 57"/>
                <a:gd name="T22" fmla="*/ 10 w 19"/>
                <a:gd name="T23" fmla="*/ 45 h 57"/>
                <a:gd name="T24" fmla="*/ 19 w 19"/>
                <a:gd name="T25" fmla="*/ 40 h 57"/>
                <a:gd name="T26" fmla="*/ 19 w 19"/>
                <a:gd name="T27" fmla="*/ 34 h 57"/>
                <a:gd name="T28" fmla="*/ 19 w 19"/>
                <a:gd name="T29" fmla="*/ 23 h 57"/>
                <a:gd name="T30" fmla="*/ 19 w 19"/>
                <a:gd name="T31" fmla="*/ 17 h 57"/>
                <a:gd name="T32" fmla="*/ 19 w 19"/>
                <a:gd name="T33" fmla="*/ 12 h 57"/>
                <a:gd name="T34" fmla="*/ 19 w 19"/>
                <a:gd name="T35" fmla="*/ 0 h 57"/>
                <a:gd name="T36" fmla="*/ 19 w 19"/>
                <a:gd name="T37" fmla="*/ 0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57"/>
                <a:gd name="T59" fmla="*/ 19 w 19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57">
                  <a:moveTo>
                    <a:pt x="19" y="0"/>
                  </a:moveTo>
                  <a:lnTo>
                    <a:pt x="19" y="12"/>
                  </a:lnTo>
                  <a:lnTo>
                    <a:pt x="19" y="17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0" y="57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19" y="40"/>
                  </a:lnTo>
                  <a:lnTo>
                    <a:pt x="19" y="34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19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3" name="Freeform 134">
              <a:extLst>
                <a:ext uri="{FF2B5EF4-FFF2-40B4-BE49-F238E27FC236}">
                  <a16:creationId xmlns:a16="http://schemas.microsoft.com/office/drawing/2014/main" id="{1B5A3CB7-7331-484F-9008-25568F4FD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36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4" name="Freeform 135">
              <a:extLst>
                <a:ext uri="{FF2B5EF4-FFF2-40B4-BE49-F238E27FC236}">
                  <a16:creationId xmlns:a16="http://schemas.microsoft.com/office/drawing/2014/main" id="{46D0138C-9AE0-4E1F-930E-BBEA21008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3756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6 h 6"/>
                <a:gd name="T4" fmla="*/ 10 w 10"/>
                <a:gd name="T5" fmla="*/ 6 h 6"/>
                <a:gd name="T6" fmla="*/ 10 w 10"/>
                <a:gd name="T7" fmla="*/ 0 h 6"/>
                <a:gd name="T8" fmla="*/ 10 w 10"/>
                <a:gd name="T9" fmla="*/ 0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Freeform 136">
              <a:extLst>
                <a:ext uri="{FF2B5EF4-FFF2-40B4-BE49-F238E27FC236}">
                  <a16:creationId xmlns:a16="http://schemas.microsoft.com/office/drawing/2014/main" id="{E4531CA4-F1A5-446E-86F8-6A8DF8662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3683"/>
              <a:ext cx="10" cy="73"/>
            </a:xfrm>
            <a:custGeom>
              <a:avLst/>
              <a:gdLst>
                <a:gd name="T0" fmla="*/ 10 w 10"/>
                <a:gd name="T1" fmla="*/ 0 h 73"/>
                <a:gd name="T2" fmla="*/ 10 w 10"/>
                <a:gd name="T3" fmla="*/ 0 h 73"/>
                <a:gd name="T4" fmla="*/ 10 w 10"/>
                <a:gd name="T5" fmla="*/ 5 h 73"/>
                <a:gd name="T6" fmla="*/ 10 w 10"/>
                <a:gd name="T7" fmla="*/ 11 h 73"/>
                <a:gd name="T8" fmla="*/ 0 w 10"/>
                <a:gd name="T9" fmla="*/ 17 h 73"/>
                <a:gd name="T10" fmla="*/ 0 w 10"/>
                <a:gd name="T11" fmla="*/ 17 h 73"/>
                <a:gd name="T12" fmla="*/ 0 w 10"/>
                <a:gd name="T13" fmla="*/ 22 h 73"/>
                <a:gd name="T14" fmla="*/ 0 w 10"/>
                <a:gd name="T15" fmla="*/ 28 h 73"/>
                <a:gd name="T16" fmla="*/ 0 w 10"/>
                <a:gd name="T17" fmla="*/ 28 h 73"/>
                <a:gd name="T18" fmla="*/ 0 w 10"/>
                <a:gd name="T19" fmla="*/ 34 h 73"/>
                <a:gd name="T20" fmla="*/ 0 w 10"/>
                <a:gd name="T21" fmla="*/ 34 h 73"/>
                <a:gd name="T22" fmla="*/ 0 w 10"/>
                <a:gd name="T23" fmla="*/ 39 h 73"/>
                <a:gd name="T24" fmla="*/ 0 w 10"/>
                <a:gd name="T25" fmla="*/ 45 h 73"/>
                <a:gd name="T26" fmla="*/ 0 w 10"/>
                <a:gd name="T27" fmla="*/ 50 h 73"/>
                <a:gd name="T28" fmla="*/ 0 w 10"/>
                <a:gd name="T29" fmla="*/ 56 h 73"/>
                <a:gd name="T30" fmla="*/ 0 w 10"/>
                <a:gd name="T31" fmla="*/ 62 h 73"/>
                <a:gd name="T32" fmla="*/ 0 w 10"/>
                <a:gd name="T33" fmla="*/ 67 h 73"/>
                <a:gd name="T34" fmla="*/ 0 w 10"/>
                <a:gd name="T35" fmla="*/ 73 h 73"/>
                <a:gd name="T36" fmla="*/ 10 w 10"/>
                <a:gd name="T37" fmla="*/ 73 h 73"/>
                <a:gd name="T38" fmla="*/ 10 w 10"/>
                <a:gd name="T39" fmla="*/ 67 h 73"/>
                <a:gd name="T40" fmla="*/ 10 w 10"/>
                <a:gd name="T41" fmla="*/ 62 h 73"/>
                <a:gd name="T42" fmla="*/ 10 w 10"/>
                <a:gd name="T43" fmla="*/ 56 h 73"/>
                <a:gd name="T44" fmla="*/ 0 w 10"/>
                <a:gd name="T45" fmla="*/ 50 h 73"/>
                <a:gd name="T46" fmla="*/ 0 w 10"/>
                <a:gd name="T47" fmla="*/ 45 h 73"/>
                <a:gd name="T48" fmla="*/ 0 w 10"/>
                <a:gd name="T49" fmla="*/ 39 h 73"/>
                <a:gd name="T50" fmla="*/ 10 w 10"/>
                <a:gd name="T51" fmla="*/ 39 h 73"/>
                <a:gd name="T52" fmla="*/ 10 w 10"/>
                <a:gd name="T53" fmla="*/ 34 h 73"/>
                <a:gd name="T54" fmla="*/ 10 w 10"/>
                <a:gd name="T55" fmla="*/ 34 h 73"/>
                <a:gd name="T56" fmla="*/ 10 w 10"/>
                <a:gd name="T57" fmla="*/ 28 h 73"/>
                <a:gd name="T58" fmla="*/ 10 w 10"/>
                <a:gd name="T59" fmla="*/ 22 h 73"/>
                <a:gd name="T60" fmla="*/ 10 w 10"/>
                <a:gd name="T61" fmla="*/ 22 h 73"/>
                <a:gd name="T62" fmla="*/ 10 w 10"/>
                <a:gd name="T63" fmla="*/ 17 h 73"/>
                <a:gd name="T64" fmla="*/ 10 w 10"/>
                <a:gd name="T65" fmla="*/ 11 h 73"/>
                <a:gd name="T66" fmla="*/ 10 w 10"/>
                <a:gd name="T67" fmla="*/ 11 h 73"/>
                <a:gd name="T68" fmla="*/ 10 w 10"/>
                <a:gd name="T69" fmla="*/ 5 h 73"/>
                <a:gd name="T70" fmla="*/ 10 w 10"/>
                <a:gd name="T71" fmla="*/ 5 h 73"/>
                <a:gd name="T72" fmla="*/ 10 w 10"/>
                <a:gd name="T73" fmla="*/ 5 h 73"/>
                <a:gd name="T74" fmla="*/ 10 w 10"/>
                <a:gd name="T75" fmla="*/ 0 h 73"/>
                <a:gd name="T76" fmla="*/ 10 w 10"/>
                <a:gd name="T77" fmla="*/ 0 h 73"/>
                <a:gd name="T78" fmla="*/ 10 w 10"/>
                <a:gd name="T79" fmla="*/ 0 h 73"/>
                <a:gd name="T80" fmla="*/ 10 w 10"/>
                <a:gd name="T81" fmla="*/ 0 h 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"/>
                <a:gd name="T124" fmla="*/ 0 h 73"/>
                <a:gd name="T125" fmla="*/ 10 w 10"/>
                <a:gd name="T126" fmla="*/ 73 h 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" h="73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1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67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6" name="Freeform 137">
              <a:extLst>
                <a:ext uri="{FF2B5EF4-FFF2-40B4-BE49-F238E27FC236}">
                  <a16:creationId xmlns:a16="http://schemas.microsoft.com/office/drawing/2014/main" id="{A26D1A50-69E4-4A27-BDD6-C4D25849D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" y="3638"/>
              <a:ext cx="20" cy="50"/>
            </a:xfrm>
            <a:custGeom>
              <a:avLst/>
              <a:gdLst>
                <a:gd name="T0" fmla="*/ 20 w 20"/>
                <a:gd name="T1" fmla="*/ 0 h 50"/>
                <a:gd name="T2" fmla="*/ 10 w 20"/>
                <a:gd name="T3" fmla="*/ 5 h 50"/>
                <a:gd name="T4" fmla="*/ 10 w 20"/>
                <a:gd name="T5" fmla="*/ 11 h 50"/>
                <a:gd name="T6" fmla="*/ 10 w 20"/>
                <a:gd name="T7" fmla="*/ 17 h 50"/>
                <a:gd name="T8" fmla="*/ 10 w 20"/>
                <a:gd name="T9" fmla="*/ 17 h 50"/>
                <a:gd name="T10" fmla="*/ 0 w 20"/>
                <a:gd name="T11" fmla="*/ 22 h 50"/>
                <a:gd name="T12" fmla="*/ 0 w 20"/>
                <a:gd name="T13" fmla="*/ 28 h 50"/>
                <a:gd name="T14" fmla="*/ 0 w 20"/>
                <a:gd name="T15" fmla="*/ 39 h 50"/>
                <a:gd name="T16" fmla="*/ 0 w 20"/>
                <a:gd name="T17" fmla="*/ 45 h 50"/>
                <a:gd name="T18" fmla="*/ 0 w 20"/>
                <a:gd name="T19" fmla="*/ 50 h 50"/>
                <a:gd name="T20" fmla="*/ 10 w 20"/>
                <a:gd name="T21" fmla="*/ 39 h 50"/>
                <a:gd name="T22" fmla="*/ 10 w 20"/>
                <a:gd name="T23" fmla="*/ 33 h 50"/>
                <a:gd name="T24" fmla="*/ 10 w 20"/>
                <a:gd name="T25" fmla="*/ 28 h 50"/>
                <a:gd name="T26" fmla="*/ 10 w 20"/>
                <a:gd name="T27" fmla="*/ 22 h 50"/>
                <a:gd name="T28" fmla="*/ 20 w 20"/>
                <a:gd name="T29" fmla="*/ 17 h 50"/>
                <a:gd name="T30" fmla="*/ 20 w 20"/>
                <a:gd name="T31" fmla="*/ 11 h 50"/>
                <a:gd name="T32" fmla="*/ 20 w 20"/>
                <a:gd name="T33" fmla="*/ 5 h 50"/>
                <a:gd name="T34" fmla="*/ 20 w 20"/>
                <a:gd name="T35" fmla="*/ 0 h 50"/>
                <a:gd name="T36" fmla="*/ 20 w 20"/>
                <a:gd name="T37" fmla="*/ 0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50"/>
                <a:gd name="T59" fmla="*/ 20 w 20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50">
                  <a:moveTo>
                    <a:pt x="20" y="0"/>
                  </a:moveTo>
                  <a:lnTo>
                    <a:pt x="10" y="5"/>
                  </a:lnTo>
                  <a:lnTo>
                    <a:pt x="10" y="11"/>
                  </a:lnTo>
                  <a:lnTo>
                    <a:pt x="1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10" y="39"/>
                  </a:lnTo>
                  <a:lnTo>
                    <a:pt x="10" y="33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2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7" name="Freeform 138">
              <a:extLst>
                <a:ext uri="{FF2B5EF4-FFF2-40B4-BE49-F238E27FC236}">
                  <a16:creationId xmlns:a16="http://schemas.microsoft.com/office/drawing/2014/main" id="{912A961D-41E4-4489-90B8-B748A9F0A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" y="363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6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8" name="Freeform 139">
              <a:extLst>
                <a:ext uri="{FF2B5EF4-FFF2-40B4-BE49-F238E27FC236}">
                  <a16:creationId xmlns:a16="http://schemas.microsoft.com/office/drawing/2014/main" id="{C2F2EBC8-46D8-4EE4-8970-C523CDBAC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" y="3694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Freeform 140">
              <a:extLst>
                <a:ext uri="{FF2B5EF4-FFF2-40B4-BE49-F238E27FC236}">
                  <a16:creationId xmlns:a16="http://schemas.microsoft.com/office/drawing/2014/main" id="{AFE7B29F-E77F-484D-9768-B902900F6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" y="3626"/>
              <a:ext cx="30" cy="68"/>
            </a:xfrm>
            <a:custGeom>
              <a:avLst/>
              <a:gdLst>
                <a:gd name="T0" fmla="*/ 30 w 30"/>
                <a:gd name="T1" fmla="*/ 0 h 68"/>
                <a:gd name="T2" fmla="*/ 30 w 30"/>
                <a:gd name="T3" fmla="*/ 0 h 68"/>
                <a:gd name="T4" fmla="*/ 20 w 30"/>
                <a:gd name="T5" fmla="*/ 6 h 68"/>
                <a:gd name="T6" fmla="*/ 20 w 30"/>
                <a:gd name="T7" fmla="*/ 12 h 68"/>
                <a:gd name="T8" fmla="*/ 20 w 30"/>
                <a:gd name="T9" fmla="*/ 12 h 68"/>
                <a:gd name="T10" fmla="*/ 20 w 30"/>
                <a:gd name="T11" fmla="*/ 17 h 68"/>
                <a:gd name="T12" fmla="*/ 20 w 30"/>
                <a:gd name="T13" fmla="*/ 17 h 68"/>
                <a:gd name="T14" fmla="*/ 20 w 30"/>
                <a:gd name="T15" fmla="*/ 23 h 68"/>
                <a:gd name="T16" fmla="*/ 10 w 30"/>
                <a:gd name="T17" fmla="*/ 23 h 68"/>
                <a:gd name="T18" fmla="*/ 10 w 30"/>
                <a:gd name="T19" fmla="*/ 29 h 68"/>
                <a:gd name="T20" fmla="*/ 10 w 30"/>
                <a:gd name="T21" fmla="*/ 34 h 68"/>
                <a:gd name="T22" fmla="*/ 10 w 30"/>
                <a:gd name="T23" fmla="*/ 34 h 68"/>
                <a:gd name="T24" fmla="*/ 10 w 30"/>
                <a:gd name="T25" fmla="*/ 40 h 68"/>
                <a:gd name="T26" fmla="*/ 10 w 30"/>
                <a:gd name="T27" fmla="*/ 45 h 68"/>
                <a:gd name="T28" fmla="*/ 0 w 30"/>
                <a:gd name="T29" fmla="*/ 51 h 68"/>
                <a:gd name="T30" fmla="*/ 0 w 30"/>
                <a:gd name="T31" fmla="*/ 57 h 68"/>
                <a:gd name="T32" fmla="*/ 0 w 30"/>
                <a:gd name="T33" fmla="*/ 62 h 68"/>
                <a:gd name="T34" fmla="*/ 0 w 30"/>
                <a:gd name="T35" fmla="*/ 68 h 68"/>
                <a:gd name="T36" fmla="*/ 10 w 30"/>
                <a:gd name="T37" fmla="*/ 68 h 68"/>
                <a:gd name="T38" fmla="*/ 10 w 30"/>
                <a:gd name="T39" fmla="*/ 62 h 68"/>
                <a:gd name="T40" fmla="*/ 10 w 30"/>
                <a:gd name="T41" fmla="*/ 57 h 68"/>
                <a:gd name="T42" fmla="*/ 10 w 30"/>
                <a:gd name="T43" fmla="*/ 51 h 68"/>
                <a:gd name="T44" fmla="*/ 10 w 30"/>
                <a:gd name="T45" fmla="*/ 45 h 68"/>
                <a:gd name="T46" fmla="*/ 10 w 30"/>
                <a:gd name="T47" fmla="*/ 45 h 68"/>
                <a:gd name="T48" fmla="*/ 20 w 30"/>
                <a:gd name="T49" fmla="*/ 40 h 68"/>
                <a:gd name="T50" fmla="*/ 20 w 30"/>
                <a:gd name="T51" fmla="*/ 34 h 68"/>
                <a:gd name="T52" fmla="*/ 20 w 30"/>
                <a:gd name="T53" fmla="*/ 29 h 68"/>
                <a:gd name="T54" fmla="*/ 20 w 30"/>
                <a:gd name="T55" fmla="*/ 29 h 68"/>
                <a:gd name="T56" fmla="*/ 20 w 30"/>
                <a:gd name="T57" fmla="*/ 23 h 68"/>
                <a:gd name="T58" fmla="*/ 20 w 30"/>
                <a:gd name="T59" fmla="*/ 23 h 68"/>
                <a:gd name="T60" fmla="*/ 20 w 30"/>
                <a:gd name="T61" fmla="*/ 17 h 68"/>
                <a:gd name="T62" fmla="*/ 30 w 30"/>
                <a:gd name="T63" fmla="*/ 17 h 68"/>
                <a:gd name="T64" fmla="*/ 30 w 30"/>
                <a:gd name="T65" fmla="*/ 12 h 68"/>
                <a:gd name="T66" fmla="*/ 30 w 30"/>
                <a:gd name="T67" fmla="*/ 6 h 68"/>
                <a:gd name="T68" fmla="*/ 30 w 30"/>
                <a:gd name="T69" fmla="*/ 6 h 68"/>
                <a:gd name="T70" fmla="*/ 30 w 30"/>
                <a:gd name="T71" fmla="*/ 6 h 68"/>
                <a:gd name="T72" fmla="*/ 30 w 30"/>
                <a:gd name="T73" fmla="*/ 6 h 68"/>
                <a:gd name="T74" fmla="*/ 30 w 30"/>
                <a:gd name="T75" fmla="*/ 0 h 68"/>
                <a:gd name="T76" fmla="*/ 30 w 30"/>
                <a:gd name="T77" fmla="*/ 0 h 68"/>
                <a:gd name="T78" fmla="*/ 30 w 30"/>
                <a:gd name="T79" fmla="*/ 0 h 68"/>
                <a:gd name="T80" fmla="*/ 30 w 30"/>
                <a:gd name="T81" fmla="*/ 0 h 68"/>
                <a:gd name="T82" fmla="*/ 30 w 30"/>
                <a:gd name="T83" fmla="*/ 0 h 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"/>
                <a:gd name="T127" fmla="*/ 0 h 68"/>
                <a:gd name="T128" fmla="*/ 30 w 30"/>
                <a:gd name="T129" fmla="*/ 68 h 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" h="68">
                  <a:moveTo>
                    <a:pt x="30" y="0"/>
                  </a:moveTo>
                  <a:lnTo>
                    <a:pt x="30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20" y="23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" name="Freeform 141">
              <a:extLst>
                <a:ext uri="{FF2B5EF4-FFF2-40B4-BE49-F238E27FC236}">
                  <a16:creationId xmlns:a16="http://schemas.microsoft.com/office/drawing/2014/main" id="{5C545989-12C8-4207-B1BD-D51C6FB7A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3581"/>
              <a:ext cx="30" cy="51"/>
            </a:xfrm>
            <a:custGeom>
              <a:avLst/>
              <a:gdLst>
                <a:gd name="T0" fmla="*/ 20 w 30"/>
                <a:gd name="T1" fmla="*/ 0 h 51"/>
                <a:gd name="T2" fmla="*/ 20 w 30"/>
                <a:gd name="T3" fmla="*/ 6 h 51"/>
                <a:gd name="T4" fmla="*/ 20 w 30"/>
                <a:gd name="T5" fmla="*/ 11 h 51"/>
                <a:gd name="T6" fmla="*/ 10 w 30"/>
                <a:gd name="T7" fmla="*/ 17 h 51"/>
                <a:gd name="T8" fmla="*/ 10 w 30"/>
                <a:gd name="T9" fmla="*/ 23 h 51"/>
                <a:gd name="T10" fmla="*/ 10 w 30"/>
                <a:gd name="T11" fmla="*/ 28 h 51"/>
                <a:gd name="T12" fmla="*/ 0 w 30"/>
                <a:gd name="T13" fmla="*/ 34 h 51"/>
                <a:gd name="T14" fmla="*/ 0 w 30"/>
                <a:gd name="T15" fmla="*/ 40 h 51"/>
                <a:gd name="T16" fmla="*/ 0 w 30"/>
                <a:gd name="T17" fmla="*/ 45 h 51"/>
                <a:gd name="T18" fmla="*/ 0 w 30"/>
                <a:gd name="T19" fmla="*/ 51 h 51"/>
                <a:gd name="T20" fmla="*/ 0 w 30"/>
                <a:gd name="T21" fmla="*/ 45 h 51"/>
                <a:gd name="T22" fmla="*/ 10 w 30"/>
                <a:gd name="T23" fmla="*/ 34 h 51"/>
                <a:gd name="T24" fmla="*/ 10 w 30"/>
                <a:gd name="T25" fmla="*/ 34 h 51"/>
                <a:gd name="T26" fmla="*/ 20 w 30"/>
                <a:gd name="T27" fmla="*/ 28 h 51"/>
                <a:gd name="T28" fmla="*/ 20 w 30"/>
                <a:gd name="T29" fmla="*/ 23 h 51"/>
                <a:gd name="T30" fmla="*/ 20 w 30"/>
                <a:gd name="T31" fmla="*/ 17 h 51"/>
                <a:gd name="T32" fmla="*/ 30 w 30"/>
                <a:gd name="T33" fmla="*/ 11 h 51"/>
                <a:gd name="T34" fmla="*/ 30 w 30"/>
                <a:gd name="T35" fmla="*/ 0 h 51"/>
                <a:gd name="T36" fmla="*/ 20 w 30"/>
                <a:gd name="T37" fmla="*/ 0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51"/>
                <a:gd name="T59" fmla="*/ 30 w 30"/>
                <a:gd name="T60" fmla="*/ 51 h 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51">
                  <a:moveTo>
                    <a:pt x="20" y="0"/>
                  </a:moveTo>
                  <a:lnTo>
                    <a:pt x="20" y="6"/>
                  </a:lnTo>
                  <a:lnTo>
                    <a:pt x="20" y="11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10" y="34"/>
                  </a:lnTo>
                  <a:lnTo>
                    <a:pt x="20" y="28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1"/>
                  </a:lnTo>
                  <a:lnTo>
                    <a:pt x="3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Freeform 142">
              <a:extLst>
                <a:ext uri="{FF2B5EF4-FFF2-40B4-BE49-F238E27FC236}">
                  <a16:creationId xmlns:a16="http://schemas.microsoft.com/office/drawing/2014/main" id="{60C87FEC-FC16-47D3-B560-DD53B97B5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3581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2" name="Freeform 143">
              <a:extLst>
                <a:ext uri="{FF2B5EF4-FFF2-40B4-BE49-F238E27FC236}">
                  <a16:creationId xmlns:a16="http://schemas.microsoft.com/office/drawing/2014/main" id="{F41AD28F-3651-4F26-A1FF-63DBCC355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3655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Freeform 144">
              <a:extLst>
                <a:ext uri="{FF2B5EF4-FFF2-40B4-BE49-F238E27FC236}">
                  <a16:creationId xmlns:a16="http://schemas.microsoft.com/office/drawing/2014/main" id="{3713F4D5-6CAE-455B-87DE-2FD8F5633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3581"/>
              <a:ext cx="49" cy="74"/>
            </a:xfrm>
            <a:custGeom>
              <a:avLst/>
              <a:gdLst>
                <a:gd name="T0" fmla="*/ 39 w 49"/>
                <a:gd name="T1" fmla="*/ 0 h 74"/>
                <a:gd name="T2" fmla="*/ 39 w 49"/>
                <a:gd name="T3" fmla="*/ 0 h 74"/>
                <a:gd name="T4" fmla="*/ 39 w 49"/>
                <a:gd name="T5" fmla="*/ 6 h 74"/>
                <a:gd name="T6" fmla="*/ 30 w 49"/>
                <a:gd name="T7" fmla="*/ 11 h 74"/>
                <a:gd name="T8" fmla="*/ 30 w 49"/>
                <a:gd name="T9" fmla="*/ 17 h 74"/>
                <a:gd name="T10" fmla="*/ 30 w 49"/>
                <a:gd name="T11" fmla="*/ 17 h 74"/>
                <a:gd name="T12" fmla="*/ 30 w 49"/>
                <a:gd name="T13" fmla="*/ 23 h 74"/>
                <a:gd name="T14" fmla="*/ 30 w 49"/>
                <a:gd name="T15" fmla="*/ 28 h 74"/>
                <a:gd name="T16" fmla="*/ 20 w 49"/>
                <a:gd name="T17" fmla="*/ 28 h 74"/>
                <a:gd name="T18" fmla="*/ 20 w 49"/>
                <a:gd name="T19" fmla="*/ 34 h 74"/>
                <a:gd name="T20" fmla="*/ 20 w 49"/>
                <a:gd name="T21" fmla="*/ 40 h 74"/>
                <a:gd name="T22" fmla="*/ 20 w 49"/>
                <a:gd name="T23" fmla="*/ 40 h 74"/>
                <a:gd name="T24" fmla="*/ 10 w 49"/>
                <a:gd name="T25" fmla="*/ 45 h 74"/>
                <a:gd name="T26" fmla="*/ 10 w 49"/>
                <a:gd name="T27" fmla="*/ 51 h 74"/>
                <a:gd name="T28" fmla="*/ 10 w 49"/>
                <a:gd name="T29" fmla="*/ 57 h 74"/>
                <a:gd name="T30" fmla="*/ 10 w 49"/>
                <a:gd name="T31" fmla="*/ 62 h 74"/>
                <a:gd name="T32" fmla="*/ 0 w 49"/>
                <a:gd name="T33" fmla="*/ 68 h 74"/>
                <a:gd name="T34" fmla="*/ 0 w 49"/>
                <a:gd name="T35" fmla="*/ 74 h 74"/>
                <a:gd name="T36" fmla="*/ 10 w 49"/>
                <a:gd name="T37" fmla="*/ 74 h 74"/>
                <a:gd name="T38" fmla="*/ 10 w 49"/>
                <a:gd name="T39" fmla="*/ 68 h 74"/>
                <a:gd name="T40" fmla="*/ 10 w 49"/>
                <a:gd name="T41" fmla="*/ 62 h 74"/>
                <a:gd name="T42" fmla="*/ 20 w 49"/>
                <a:gd name="T43" fmla="*/ 57 h 74"/>
                <a:gd name="T44" fmla="*/ 20 w 49"/>
                <a:gd name="T45" fmla="*/ 51 h 74"/>
                <a:gd name="T46" fmla="*/ 20 w 49"/>
                <a:gd name="T47" fmla="*/ 51 h 74"/>
                <a:gd name="T48" fmla="*/ 20 w 49"/>
                <a:gd name="T49" fmla="*/ 45 h 74"/>
                <a:gd name="T50" fmla="*/ 30 w 49"/>
                <a:gd name="T51" fmla="*/ 40 h 74"/>
                <a:gd name="T52" fmla="*/ 30 w 49"/>
                <a:gd name="T53" fmla="*/ 40 h 74"/>
                <a:gd name="T54" fmla="*/ 30 w 49"/>
                <a:gd name="T55" fmla="*/ 34 h 74"/>
                <a:gd name="T56" fmla="*/ 30 w 49"/>
                <a:gd name="T57" fmla="*/ 28 h 74"/>
                <a:gd name="T58" fmla="*/ 30 w 49"/>
                <a:gd name="T59" fmla="*/ 28 h 74"/>
                <a:gd name="T60" fmla="*/ 39 w 49"/>
                <a:gd name="T61" fmla="*/ 23 h 74"/>
                <a:gd name="T62" fmla="*/ 39 w 49"/>
                <a:gd name="T63" fmla="*/ 17 h 74"/>
                <a:gd name="T64" fmla="*/ 39 w 49"/>
                <a:gd name="T65" fmla="*/ 11 h 74"/>
                <a:gd name="T66" fmla="*/ 39 w 49"/>
                <a:gd name="T67" fmla="*/ 6 h 74"/>
                <a:gd name="T68" fmla="*/ 49 w 49"/>
                <a:gd name="T69" fmla="*/ 0 h 74"/>
                <a:gd name="T70" fmla="*/ 49 w 49"/>
                <a:gd name="T71" fmla="*/ 0 h 74"/>
                <a:gd name="T72" fmla="*/ 49 w 49"/>
                <a:gd name="T73" fmla="*/ 0 h 74"/>
                <a:gd name="T74" fmla="*/ 49 w 49"/>
                <a:gd name="T75" fmla="*/ 0 h 74"/>
                <a:gd name="T76" fmla="*/ 39 w 49"/>
                <a:gd name="T77" fmla="*/ 0 h 74"/>
                <a:gd name="T78" fmla="*/ 39 w 49"/>
                <a:gd name="T79" fmla="*/ 0 h 74"/>
                <a:gd name="T80" fmla="*/ 39 w 49"/>
                <a:gd name="T81" fmla="*/ 0 h 74"/>
                <a:gd name="T82" fmla="*/ 39 w 49"/>
                <a:gd name="T83" fmla="*/ 0 h 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9"/>
                <a:gd name="T127" fmla="*/ 0 h 74"/>
                <a:gd name="T128" fmla="*/ 49 w 49"/>
                <a:gd name="T129" fmla="*/ 74 h 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9" h="74">
                  <a:moveTo>
                    <a:pt x="39" y="0"/>
                  </a:moveTo>
                  <a:lnTo>
                    <a:pt x="39" y="0"/>
                  </a:lnTo>
                  <a:lnTo>
                    <a:pt x="39" y="6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7"/>
                  </a:lnTo>
                  <a:lnTo>
                    <a:pt x="2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39" y="23"/>
                  </a:lnTo>
                  <a:lnTo>
                    <a:pt x="39" y="17"/>
                  </a:lnTo>
                  <a:lnTo>
                    <a:pt x="39" y="11"/>
                  </a:lnTo>
                  <a:lnTo>
                    <a:pt x="39" y="6"/>
                  </a:lnTo>
                  <a:lnTo>
                    <a:pt x="4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Freeform 145">
              <a:extLst>
                <a:ext uri="{FF2B5EF4-FFF2-40B4-BE49-F238E27FC236}">
                  <a16:creationId xmlns:a16="http://schemas.microsoft.com/office/drawing/2014/main" id="{96F7330D-7B37-42FF-8FE5-74E9CE1B0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1" y="3519"/>
              <a:ext cx="40" cy="62"/>
            </a:xfrm>
            <a:custGeom>
              <a:avLst/>
              <a:gdLst>
                <a:gd name="T0" fmla="*/ 40 w 40"/>
                <a:gd name="T1" fmla="*/ 0 h 62"/>
                <a:gd name="T2" fmla="*/ 30 w 40"/>
                <a:gd name="T3" fmla="*/ 11 h 62"/>
                <a:gd name="T4" fmla="*/ 30 w 40"/>
                <a:gd name="T5" fmla="*/ 17 h 62"/>
                <a:gd name="T6" fmla="*/ 20 w 40"/>
                <a:gd name="T7" fmla="*/ 23 h 62"/>
                <a:gd name="T8" fmla="*/ 20 w 40"/>
                <a:gd name="T9" fmla="*/ 28 h 62"/>
                <a:gd name="T10" fmla="*/ 10 w 40"/>
                <a:gd name="T11" fmla="*/ 40 h 62"/>
                <a:gd name="T12" fmla="*/ 10 w 40"/>
                <a:gd name="T13" fmla="*/ 45 h 62"/>
                <a:gd name="T14" fmla="*/ 0 w 40"/>
                <a:gd name="T15" fmla="*/ 51 h 62"/>
                <a:gd name="T16" fmla="*/ 0 w 40"/>
                <a:gd name="T17" fmla="*/ 62 h 62"/>
                <a:gd name="T18" fmla="*/ 10 w 40"/>
                <a:gd name="T19" fmla="*/ 62 h 62"/>
                <a:gd name="T20" fmla="*/ 10 w 40"/>
                <a:gd name="T21" fmla="*/ 57 h 62"/>
                <a:gd name="T22" fmla="*/ 10 w 40"/>
                <a:gd name="T23" fmla="*/ 45 h 62"/>
                <a:gd name="T24" fmla="*/ 20 w 40"/>
                <a:gd name="T25" fmla="*/ 40 h 62"/>
                <a:gd name="T26" fmla="*/ 20 w 40"/>
                <a:gd name="T27" fmla="*/ 34 h 62"/>
                <a:gd name="T28" fmla="*/ 30 w 40"/>
                <a:gd name="T29" fmla="*/ 28 h 62"/>
                <a:gd name="T30" fmla="*/ 30 w 40"/>
                <a:gd name="T31" fmla="*/ 23 h 62"/>
                <a:gd name="T32" fmla="*/ 40 w 40"/>
                <a:gd name="T33" fmla="*/ 11 h 62"/>
                <a:gd name="T34" fmla="*/ 40 w 40"/>
                <a:gd name="T35" fmla="*/ 6 h 62"/>
                <a:gd name="T36" fmla="*/ 40 w 40"/>
                <a:gd name="T37" fmla="*/ 0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62"/>
                <a:gd name="T59" fmla="*/ 40 w 40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62">
                  <a:moveTo>
                    <a:pt x="40" y="0"/>
                  </a:moveTo>
                  <a:lnTo>
                    <a:pt x="30" y="11"/>
                  </a:lnTo>
                  <a:lnTo>
                    <a:pt x="30" y="17"/>
                  </a:lnTo>
                  <a:lnTo>
                    <a:pt x="20" y="23"/>
                  </a:lnTo>
                  <a:lnTo>
                    <a:pt x="20" y="28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40" y="11"/>
                  </a:lnTo>
                  <a:lnTo>
                    <a:pt x="40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5" name="Freeform 146">
              <a:extLst>
                <a:ext uri="{FF2B5EF4-FFF2-40B4-BE49-F238E27FC236}">
                  <a16:creationId xmlns:a16="http://schemas.microsoft.com/office/drawing/2014/main" id="{C42BC80C-8E7C-4A09-87A2-0220F4984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351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10 w 10"/>
                <a:gd name="T3" fmla="*/ 6 h 6"/>
                <a:gd name="T4" fmla="*/ 10 w 10"/>
                <a:gd name="T5" fmla="*/ 6 h 6"/>
                <a:gd name="T6" fmla="*/ 0 w 10"/>
                <a:gd name="T7" fmla="*/ 0 h 6"/>
                <a:gd name="T8" fmla="*/ 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6" name="Freeform 147">
              <a:extLst>
                <a:ext uri="{FF2B5EF4-FFF2-40B4-BE49-F238E27FC236}">
                  <a16:creationId xmlns:a16="http://schemas.microsoft.com/office/drawing/2014/main" id="{291BFBB0-03A6-487E-B675-DCC442886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1" y="3598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7" name="Freeform 148">
              <a:extLst>
                <a:ext uri="{FF2B5EF4-FFF2-40B4-BE49-F238E27FC236}">
                  <a16:creationId xmlns:a16="http://schemas.microsoft.com/office/drawing/2014/main" id="{E042962E-12B4-437E-86C4-7CC0C210E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1" y="3530"/>
              <a:ext cx="50" cy="74"/>
            </a:xfrm>
            <a:custGeom>
              <a:avLst/>
              <a:gdLst>
                <a:gd name="T0" fmla="*/ 40 w 50"/>
                <a:gd name="T1" fmla="*/ 0 h 74"/>
                <a:gd name="T2" fmla="*/ 40 w 50"/>
                <a:gd name="T3" fmla="*/ 0 h 74"/>
                <a:gd name="T4" fmla="*/ 40 w 50"/>
                <a:gd name="T5" fmla="*/ 6 h 74"/>
                <a:gd name="T6" fmla="*/ 30 w 50"/>
                <a:gd name="T7" fmla="*/ 12 h 74"/>
                <a:gd name="T8" fmla="*/ 30 w 50"/>
                <a:gd name="T9" fmla="*/ 17 h 74"/>
                <a:gd name="T10" fmla="*/ 30 w 50"/>
                <a:gd name="T11" fmla="*/ 23 h 74"/>
                <a:gd name="T12" fmla="*/ 20 w 50"/>
                <a:gd name="T13" fmla="*/ 23 h 74"/>
                <a:gd name="T14" fmla="*/ 20 w 50"/>
                <a:gd name="T15" fmla="*/ 29 h 74"/>
                <a:gd name="T16" fmla="*/ 20 w 50"/>
                <a:gd name="T17" fmla="*/ 34 h 74"/>
                <a:gd name="T18" fmla="*/ 20 w 50"/>
                <a:gd name="T19" fmla="*/ 40 h 74"/>
                <a:gd name="T20" fmla="*/ 10 w 50"/>
                <a:gd name="T21" fmla="*/ 40 h 74"/>
                <a:gd name="T22" fmla="*/ 10 w 50"/>
                <a:gd name="T23" fmla="*/ 46 h 74"/>
                <a:gd name="T24" fmla="*/ 10 w 50"/>
                <a:gd name="T25" fmla="*/ 51 h 74"/>
                <a:gd name="T26" fmla="*/ 10 w 50"/>
                <a:gd name="T27" fmla="*/ 51 h 74"/>
                <a:gd name="T28" fmla="*/ 10 w 50"/>
                <a:gd name="T29" fmla="*/ 57 h 74"/>
                <a:gd name="T30" fmla="*/ 0 w 50"/>
                <a:gd name="T31" fmla="*/ 62 h 74"/>
                <a:gd name="T32" fmla="*/ 0 w 50"/>
                <a:gd name="T33" fmla="*/ 62 h 74"/>
                <a:gd name="T34" fmla="*/ 0 w 50"/>
                <a:gd name="T35" fmla="*/ 68 h 74"/>
                <a:gd name="T36" fmla="*/ 0 w 50"/>
                <a:gd name="T37" fmla="*/ 74 h 74"/>
                <a:gd name="T38" fmla="*/ 10 w 50"/>
                <a:gd name="T39" fmla="*/ 68 h 74"/>
                <a:gd name="T40" fmla="*/ 10 w 50"/>
                <a:gd name="T41" fmla="*/ 62 h 74"/>
                <a:gd name="T42" fmla="*/ 10 w 50"/>
                <a:gd name="T43" fmla="*/ 62 h 74"/>
                <a:gd name="T44" fmla="*/ 10 w 50"/>
                <a:gd name="T45" fmla="*/ 57 h 74"/>
                <a:gd name="T46" fmla="*/ 20 w 50"/>
                <a:gd name="T47" fmla="*/ 51 h 74"/>
                <a:gd name="T48" fmla="*/ 20 w 50"/>
                <a:gd name="T49" fmla="*/ 51 h 74"/>
                <a:gd name="T50" fmla="*/ 20 w 50"/>
                <a:gd name="T51" fmla="*/ 46 h 74"/>
                <a:gd name="T52" fmla="*/ 20 w 50"/>
                <a:gd name="T53" fmla="*/ 40 h 74"/>
                <a:gd name="T54" fmla="*/ 20 w 50"/>
                <a:gd name="T55" fmla="*/ 34 h 74"/>
                <a:gd name="T56" fmla="*/ 30 w 50"/>
                <a:gd name="T57" fmla="*/ 34 h 74"/>
                <a:gd name="T58" fmla="*/ 30 w 50"/>
                <a:gd name="T59" fmla="*/ 29 h 74"/>
                <a:gd name="T60" fmla="*/ 30 w 50"/>
                <a:gd name="T61" fmla="*/ 23 h 74"/>
                <a:gd name="T62" fmla="*/ 30 w 50"/>
                <a:gd name="T63" fmla="*/ 17 h 74"/>
                <a:gd name="T64" fmla="*/ 40 w 50"/>
                <a:gd name="T65" fmla="*/ 17 h 74"/>
                <a:gd name="T66" fmla="*/ 40 w 50"/>
                <a:gd name="T67" fmla="*/ 12 h 74"/>
                <a:gd name="T68" fmla="*/ 40 w 50"/>
                <a:gd name="T69" fmla="*/ 6 h 74"/>
                <a:gd name="T70" fmla="*/ 50 w 50"/>
                <a:gd name="T71" fmla="*/ 6 h 74"/>
                <a:gd name="T72" fmla="*/ 40 w 50"/>
                <a:gd name="T73" fmla="*/ 6 h 74"/>
                <a:gd name="T74" fmla="*/ 50 w 50"/>
                <a:gd name="T75" fmla="*/ 0 h 74"/>
                <a:gd name="T76" fmla="*/ 40 w 50"/>
                <a:gd name="T77" fmla="*/ 0 h 74"/>
                <a:gd name="T78" fmla="*/ 40 w 50"/>
                <a:gd name="T79" fmla="*/ 0 h 74"/>
                <a:gd name="T80" fmla="*/ 40 w 50"/>
                <a:gd name="T81" fmla="*/ 0 h 74"/>
                <a:gd name="T82" fmla="*/ 40 w 50"/>
                <a:gd name="T83" fmla="*/ 0 h 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0"/>
                <a:gd name="T127" fmla="*/ 0 h 74"/>
                <a:gd name="T128" fmla="*/ 50 w 50"/>
                <a:gd name="T129" fmla="*/ 74 h 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0" h="74">
                  <a:moveTo>
                    <a:pt x="40" y="0"/>
                  </a:moveTo>
                  <a:lnTo>
                    <a:pt x="40" y="0"/>
                  </a:lnTo>
                  <a:lnTo>
                    <a:pt x="40" y="6"/>
                  </a:lnTo>
                  <a:lnTo>
                    <a:pt x="30" y="12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20" y="23"/>
                  </a:lnTo>
                  <a:lnTo>
                    <a:pt x="20" y="29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20" y="51"/>
                  </a:lnTo>
                  <a:lnTo>
                    <a:pt x="20" y="46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12"/>
                  </a:lnTo>
                  <a:lnTo>
                    <a:pt x="40" y="6"/>
                  </a:lnTo>
                  <a:lnTo>
                    <a:pt x="50" y="6"/>
                  </a:lnTo>
                  <a:lnTo>
                    <a:pt x="40" y="6"/>
                  </a:lnTo>
                  <a:lnTo>
                    <a:pt x="5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8" name="Freeform 149">
              <a:extLst>
                <a:ext uri="{FF2B5EF4-FFF2-40B4-BE49-F238E27FC236}">
                  <a16:creationId xmlns:a16="http://schemas.microsoft.com/office/drawing/2014/main" id="{6119DA33-6BAB-4FC4-B941-D422D1A11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3502"/>
              <a:ext cx="30" cy="34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6 h 34"/>
                <a:gd name="T4" fmla="*/ 10 w 30"/>
                <a:gd name="T5" fmla="*/ 12 h 34"/>
                <a:gd name="T6" fmla="*/ 10 w 30"/>
                <a:gd name="T7" fmla="*/ 17 h 34"/>
                <a:gd name="T8" fmla="*/ 0 w 30"/>
                <a:gd name="T9" fmla="*/ 17 h 34"/>
                <a:gd name="T10" fmla="*/ 0 w 30"/>
                <a:gd name="T11" fmla="*/ 23 h 34"/>
                <a:gd name="T12" fmla="*/ 0 w 30"/>
                <a:gd name="T13" fmla="*/ 23 h 34"/>
                <a:gd name="T14" fmla="*/ 0 w 30"/>
                <a:gd name="T15" fmla="*/ 28 h 34"/>
                <a:gd name="T16" fmla="*/ 0 w 30"/>
                <a:gd name="T17" fmla="*/ 28 h 34"/>
                <a:gd name="T18" fmla="*/ 10 w 30"/>
                <a:gd name="T19" fmla="*/ 34 h 34"/>
                <a:gd name="T20" fmla="*/ 10 w 30"/>
                <a:gd name="T21" fmla="*/ 28 h 34"/>
                <a:gd name="T22" fmla="*/ 10 w 30"/>
                <a:gd name="T23" fmla="*/ 28 h 34"/>
                <a:gd name="T24" fmla="*/ 10 w 30"/>
                <a:gd name="T25" fmla="*/ 28 h 34"/>
                <a:gd name="T26" fmla="*/ 10 w 30"/>
                <a:gd name="T27" fmla="*/ 23 h 34"/>
                <a:gd name="T28" fmla="*/ 10 w 30"/>
                <a:gd name="T29" fmla="*/ 17 h 34"/>
                <a:gd name="T30" fmla="*/ 20 w 30"/>
                <a:gd name="T31" fmla="*/ 17 h 34"/>
                <a:gd name="T32" fmla="*/ 20 w 30"/>
                <a:gd name="T33" fmla="*/ 12 h 34"/>
                <a:gd name="T34" fmla="*/ 30 w 30"/>
                <a:gd name="T35" fmla="*/ 6 h 34"/>
                <a:gd name="T36" fmla="*/ 20 w 30"/>
                <a:gd name="T37" fmla="*/ 0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34"/>
                <a:gd name="T59" fmla="*/ 30 w 30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34">
                  <a:moveTo>
                    <a:pt x="20" y="0"/>
                  </a:moveTo>
                  <a:lnTo>
                    <a:pt x="20" y="6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20" y="17"/>
                  </a:lnTo>
                  <a:lnTo>
                    <a:pt x="20" y="12"/>
                  </a:lnTo>
                  <a:lnTo>
                    <a:pt x="3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9" name="Freeform 150">
              <a:extLst>
                <a:ext uri="{FF2B5EF4-FFF2-40B4-BE49-F238E27FC236}">
                  <a16:creationId xmlns:a16="http://schemas.microsoft.com/office/drawing/2014/main" id="{D1CFE421-E100-4BA1-B42A-F0A192F1F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3502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0 h 6"/>
                <a:gd name="T4" fmla="*/ 10 w 10"/>
                <a:gd name="T5" fmla="*/ 0 h 6"/>
                <a:gd name="T6" fmla="*/ 1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0" name="Freeform 151">
              <a:extLst>
                <a:ext uri="{FF2B5EF4-FFF2-40B4-BE49-F238E27FC236}">
                  <a16:creationId xmlns:a16="http://schemas.microsoft.com/office/drawing/2014/main" id="{C36B5D42-FEC3-43A2-8A0A-4532BA9CC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3564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1" name="Freeform 152">
              <a:extLst>
                <a:ext uri="{FF2B5EF4-FFF2-40B4-BE49-F238E27FC236}">
                  <a16:creationId xmlns:a16="http://schemas.microsoft.com/office/drawing/2014/main" id="{598AB319-AEE2-4638-85CE-FE709BBF8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3463"/>
              <a:ext cx="89" cy="101"/>
            </a:xfrm>
            <a:custGeom>
              <a:avLst/>
              <a:gdLst>
                <a:gd name="T0" fmla="*/ 79 w 89"/>
                <a:gd name="T1" fmla="*/ 0 h 101"/>
                <a:gd name="T2" fmla="*/ 69 w 89"/>
                <a:gd name="T3" fmla="*/ 5 h 101"/>
                <a:gd name="T4" fmla="*/ 69 w 89"/>
                <a:gd name="T5" fmla="*/ 11 h 101"/>
                <a:gd name="T6" fmla="*/ 59 w 89"/>
                <a:gd name="T7" fmla="*/ 17 h 101"/>
                <a:gd name="T8" fmla="*/ 59 w 89"/>
                <a:gd name="T9" fmla="*/ 22 h 101"/>
                <a:gd name="T10" fmla="*/ 50 w 89"/>
                <a:gd name="T11" fmla="*/ 28 h 101"/>
                <a:gd name="T12" fmla="*/ 50 w 89"/>
                <a:gd name="T13" fmla="*/ 34 h 101"/>
                <a:gd name="T14" fmla="*/ 40 w 89"/>
                <a:gd name="T15" fmla="*/ 39 h 101"/>
                <a:gd name="T16" fmla="*/ 40 w 89"/>
                <a:gd name="T17" fmla="*/ 45 h 101"/>
                <a:gd name="T18" fmla="*/ 30 w 89"/>
                <a:gd name="T19" fmla="*/ 51 h 101"/>
                <a:gd name="T20" fmla="*/ 30 w 89"/>
                <a:gd name="T21" fmla="*/ 56 h 101"/>
                <a:gd name="T22" fmla="*/ 30 w 89"/>
                <a:gd name="T23" fmla="*/ 67 h 101"/>
                <a:gd name="T24" fmla="*/ 20 w 89"/>
                <a:gd name="T25" fmla="*/ 73 h 101"/>
                <a:gd name="T26" fmla="*/ 20 w 89"/>
                <a:gd name="T27" fmla="*/ 79 h 101"/>
                <a:gd name="T28" fmla="*/ 10 w 89"/>
                <a:gd name="T29" fmla="*/ 84 h 101"/>
                <a:gd name="T30" fmla="*/ 10 w 89"/>
                <a:gd name="T31" fmla="*/ 90 h 101"/>
                <a:gd name="T32" fmla="*/ 0 w 89"/>
                <a:gd name="T33" fmla="*/ 101 h 101"/>
                <a:gd name="T34" fmla="*/ 10 w 89"/>
                <a:gd name="T35" fmla="*/ 101 h 101"/>
                <a:gd name="T36" fmla="*/ 10 w 89"/>
                <a:gd name="T37" fmla="*/ 96 h 101"/>
                <a:gd name="T38" fmla="*/ 20 w 89"/>
                <a:gd name="T39" fmla="*/ 90 h 101"/>
                <a:gd name="T40" fmla="*/ 20 w 89"/>
                <a:gd name="T41" fmla="*/ 84 h 101"/>
                <a:gd name="T42" fmla="*/ 30 w 89"/>
                <a:gd name="T43" fmla="*/ 73 h 101"/>
                <a:gd name="T44" fmla="*/ 30 w 89"/>
                <a:gd name="T45" fmla="*/ 67 h 101"/>
                <a:gd name="T46" fmla="*/ 40 w 89"/>
                <a:gd name="T47" fmla="*/ 62 h 101"/>
                <a:gd name="T48" fmla="*/ 40 w 89"/>
                <a:gd name="T49" fmla="*/ 56 h 101"/>
                <a:gd name="T50" fmla="*/ 40 w 89"/>
                <a:gd name="T51" fmla="*/ 51 h 101"/>
                <a:gd name="T52" fmla="*/ 50 w 89"/>
                <a:gd name="T53" fmla="*/ 45 h 101"/>
                <a:gd name="T54" fmla="*/ 50 w 89"/>
                <a:gd name="T55" fmla="*/ 39 h 101"/>
                <a:gd name="T56" fmla="*/ 59 w 89"/>
                <a:gd name="T57" fmla="*/ 34 h 101"/>
                <a:gd name="T58" fmla="*/ 59 w 89"/>
                <a:gd name="T59" fmla="*/ 28 h 101"/>
                <a:gd name="T60" fmla="*/ 69 w 89"/>
                <a:gd name="T61" fmla="*/ 22 h 101"/>
                <a:gd name="T62" fmla="*/ 69 w 89"/>
                <a:gd name="T63" fmla="*/ 17 h 101"/>
                <a:gd name="T64" fmla="*/ 79 w 89"/>
                <a:gd name="T65" fmla="*/ 11 h 101"/>
                <a:gd name="T66" fmla="*/ 89 w 89"/>
                <a:gd name="T67" fmla="*/ 5 h 101"/>
                <a:gd name="T68" fmla="*/ 79 w 89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101"/>
                <a:gd name="T107" fmla="*/ 89 w 89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101">
                  <a:moveTo>
                    <a:pt x="79" y="0"/>
                  </a:moveTo>
                  <a:lnTo>
                    <a:pt x="69" y="5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9" y="22"/>
                  </a:lnTo>
                  <a:lnTo>
                    <a:pt x="50" y="28"/>
                  </a:lnTo>
                  <a:lnTo>
                    <a:pt x="5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10" y="90"/>
                  </a:lnTo>
                  <a:lnTo>
                    <a:pt x="0" y="101"/>
                  </a:lnTo>
                  <a:lnTo>
                    <a:pt x="10" y="101"/>
                  </a:lnTo>
                  <a:lnTo>
                    <a:pt x="10" y="96"/>
                  </a:lnTo>
                  <a:lnTo>
                    <a:pt x="20" y="90"/>
                  </a:lnTo>
                  <a:lnTo>
                    <a:pt x="20" y="84"/>
                  </a:lnTo>
                  <a:lnTo>
                    <a:pt x="30" y="73"/>
                  </a:lnTo>
                  <a:lnTo>
                    <a:pt x="3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40" y="51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9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2" name="Freeform 153">
              <a:extLst>
                <a:ext uri="{FF2B5EF4-FFF2-40B4-BE49-F238E27FC236}">
                  <a16:creationId xmlns:a16="http://schemas.microsoft.com/office/drawing/2014/main" id="{E01CB6B9-14C7-4C56-A02F-8D2140E7A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0" y="3463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5 h 5"/>
                <a:gd name="T6" fmla="*/ 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3" name="Freeform 154">
              <a:extLst>
                <a:ext uri="{FF2B5EF4-FFF2-40B4-BE49-F238E27FC236}">
                  <a16:creationId xmlns:a16="http://schemas.microsoft.com/office/drawing/2014/main" id="{87C2CC46-D6E2-4A93-96AF-F18374C67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3514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5 h 5"/>
                <a:gd name="T6" fmla="*/ 9 w 9"/>
                <a:gd name="T7" fmla="*/ 5 h 5"/>
                <a:gd name="T8" fmla="*/ 9 w 9"/>
                <a:gd name="T9" fmla="*/ 0 h 5"/>
                <a:gd name="T10" fmla="*/ 0 w 9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4" name="Freeform 155">
              <a:extLst>
                <a:ext uri="{FF2B5EF4-FFF2-40B4-BE49-F238E27FC236}">
                  <a16:creationId xmlns:a16="http://schemas.microsoft.com/office/drawing/2014/main" id="{57CFF222-3AF3-4717-89EF-D5D348A41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3395"/>
              <a:ext cx="158" cy="119"/>
            </a:xfrm>
            <a:custGeom>
              <a:avLst/>
              <a:gdLst>
                <a:gd name="T0" fmla="*/ 158 w 158"/>
                <a:gd name="T1" fmla="*/ 0 h 119"/>
                <a:gd name="T2" fmla="*/ 148 w 158"/>
                <a:gd name="T3" fmla="*/ 6 h 119"/>
                <a:gd name="T4" fmla="*/ 138 w 158"/>
                <a:gd name="T5" fmla="*/ 11 h 119"/>
                <a:gd name="T6" fmla="*/ 128 w 158"/>
                <a:gd name="T7" fmla="*/ 23 h 119"/>
                <a:gd name="T8" fmla="*/ 118 w 158"/>
                <a:gd name="T9" fmla="*/ 28 h 119"/>
                <a:gd name="T10" fmla="*/ 108 w 158"/>
                <a:gd name="T11" fmla="*/ 34 h 119"/>
                <a:gd name="T12" fmla="*/ 98 w 158"/>
                <a:gd name="T13" fmla="*/ 45 h 119"/>
                <a:gd name="T14" fmla="*/ 79 w 158"/>
                <a:gd name="T15" fmla="*/ 51 h 119"/>
                <a:gd name="T16" fmla="*/ 69 w 158"/>
                <a:gd name="T17" fmla="*/ 56 h 119"/>
                <a:gd name="T18" fmla="*/ 59 w 158"/>
                <a:gd name="T19" fmla="*/ 68 h 119"/>
                <a:gd name="T20" fmla="*/ 49 w 158"/>
                <a:gd name="T21" fmla="*/ 73 h 119"/>
                <a:gd name="T22" fmla="*/ 39 w 158"/>
                <a:gd name="T23" fmla="*/ 85 h 119"/>
                <a:gd name="T24" fmla="*/ 29 w 158"/>
                <a:gd name="T25" fmla="*/ 90 h 119"/>
                <a:gd name="T26" fmla="*/ 19 w 158"/>
                <a:gd name="T27" fmla="*/ 96 h 119"/>
                <a:gd name="T28" fmla="*/ 9 w 158"/>
                <a:gd name="T29" fmla="*/ 107 h 119"/>
                <a:gd name="T30" fmla="*/ 9 w 158"/>
                <a:gd name="T31" fmla="*/ 113 h 119"/>
                <a:gd name="T32" fmla="*/ 0 w 158"/>
                <a:gd name="T33" fmla="*/ 119 h 119"/>
                <a:gd name="T34" fmla="*/ 9 w 158"/>
                <a:gd name="T35" fmla="*/ 119 h 119"/>
                <a:gd name="T36" fmla="*/ 9 w 158"/>
                <a:gd name="T37" fmla="*/ 119 h 119"/>
                <a:gd name="T38" fmla="*/ 19 w 158"/>
                <a:gd name="T39" fmla="*/ 107 h 119"/>
                <a:gd name="T40" fmla="*/ 19 w 158"/>
                <a:gd name="T41" fmla="*/ 102 h 119"/>
                <a:gd name="T42" fmla="*/ 29 w 158"/>
                <a:gd name="T43" fmla="*/ 96 h 119"/>
                <a:gd name="T44" fmla="*/ 39 w 158"/>
                <a:gd name="T45" fmla="*/ 90 h 119"/>
                <a:gd name="T46" fmla="*/ 49 w 158"/>
                <a:gd name="T47" fmla="*/ 79 h 119"/>
                <a:gd name="T48" fmla="*/ 59 w 158"/>
                <a:gd name="T49" fmla="*/ 73 h 119"/>
                <a:gd name="T50" fmla="*/ 79 w 158"/>
                <a:gd name="T51" fmla="*/ 62 h 119"/>
                <a:gd name="T52" fmla="*/ 89 w 158"/>
                <a:gd name="T53" fmla="*/ 56 h 119"/>
                <a:gd name="T54" fmla="*/ 98 w 158"/>
                <a:gd name="T55" fmla="*/ 45 h 119"/>
                <a:gd name="T56" fmla="*/ 108 w 158"/>
                <a:gd name="T57" fmla="*/ 40 h 119"/>
                <a:gd name="T58" fmla="*/ 118 w 158"/>
                <a:gd name="T59" fmla="*/ 34 h 119"/>
                <a:gd name="T60" fmla="*/ 128 w 158"/>
                <a:gd name="T61" fmla="*/ 23 h 119"/>
                <a:gd name="T62" fmla="*/ 138 w 158"/>
                <a:gd name="T63" fmla="*/ 17 h 119"/>
                <a:gd name="T64" fmla="*/ 148 w 158"/>
                <a:gd name="T65" fmla="*/ 11 h 119"/>
                <a:gd name="T66" fmla="*/ 158 w 158"/>
                <a:gd name="T67" fmla="*/ 6 h 119"/>
                <a:gd name="T68" fmla="*/ 158 w 158"/>
                <a:gd name="T69" fmla="*/ 0 h 1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8"/>
                <a:gd name="T106" fmla="*/ 0 h 119"/>
                <a:gd name="T107" fmla="*/ 158 w 158"/>
                <a:gd name="T108" fmla="*/ 119 h 11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8" h="119">
                  <a:moveTo>
                    <a:pt x="158" y="0"/>
                  </a:moveTo>
                  <a:lnTo>
                    <a:pt x="148" y="6"/>
                  </a:lnTo>
                  <a:lnTo>
                    <a:pt x="138" y="11"/>
                  </a:lnTo>
                  <a:lnTo>
                    <a:pt x="128" y="23"/>
                  </a:lnTo>
                  <a:lnTo>
                    <a:pt x="118" y="28"/>
                  </a:lnTo>
                  <a:lnTo>
                    <a:pt x="108" y="34"/>
                  </a:lnTo>
                  <a:lnTo>
                    <a:pt x="98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49" y="73"/>
                  </a:lnTo>
                  <a:lnTo>
                    <a:pt x="39" y="85"/>
                  </a:lnTo>
                  <a:lnTo>
                    <a:pt x="29" y="90"/>
                  </a:lnTo>
                  <a:lnTo>
                    <a:pt x="19" y="96"/>
                  </a:lnTo>
                  <a:lnTo>
                    <a:pt x="9" y="107"/>
                  </a:lnTo>
                  <a:lnTo>
                    <a:pt x="9" y="113"/>
                  </a:lnTo>
                  <a:lnTo>
                    <a:pt x="0" y="119"/>
                  </a:lnTo>
                  <a:lnTo>
                    <a:pt x="9" y="119"/>
                  </a:lnTo>
                  <a:lnTo>
                    <a:pt x="19" y="107"/>
                  </a:lnTo>
                  <a:lnTo>
                    <a:pt x="19" y="102"/>
                  </a:lnTo>
                  <a:lnTo>
                    <a:pt x="29" y="96"/>
                  </a:lnTo>
                  <a:lnTo>
                    <a:pt x="39" y="90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79" y="62"/>
                  </a:lnTo>
                  <a:lnTo>
                    <a:pt x="89" y="56"/>
                  </a:lnTo>
                  <a:lnTo>
                    <a:pt x="98" y="45"/>
                  </a:lnTo>
                  <a:lnTo>
                    <a:pt x="108" y="40"/>
                  </a:lnTo>
                  <a:lnTo>
                    <a:pt x="118" y="34"/>
                  </a:lnTo>
                  <a:lnTo>
                    <a:pt x="128" y="23"/>
                  </a:lnTo>
                  <a:lnTo>
                    <a:pt x="138" y="17"/>
                  </a:lnTo>
                  <a:lnTo>
                    <a:pt x="148" y="11"/>
                  </a:lnTo>
                  <a:lnTo>
                    <a:pt x="158" y="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5" name="Freeform 156">
              <a:extLst>
                <a:ext uri="{FF2B5EF4-FFF2-40B4-BE49-F238E27FC236}">
                  <a16:creationId xmlns:a16="http://schemas.microsoft.com/office/drawing/2014/main" id="{22BC5F95-CB19-42EE-BA4A-4C41524F2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3395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6" name="Freeform 157">
              <a:extLst>
                <a:ext uri="{FF2B5EF4-FFF2-40B4-BE49-F238E27FC236}">
                  <a16:creationId xmlns:a16="http://schemas.microsoft.com/office/drawing/2014/main" id="{C8879418-CC94-426D-BA1E-1FADBE4BD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" y="3474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7" name="Freeform 158">
              <a:extLst>
                <a:ext uri="{FF2B5EF4-FFF2-40B4-BE49-F238E27FC236}">
                  <a16:creationId xmlns:a16="http://schemas.microsoft.com/office/drawing/2014/main" id="{8667EB49-7B0C-49A8-ADDE-A0CFF5ED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" y="3367"/>
              <a:ext cx="168" cy="107"/>
            </a:xfrm>
            <a:custGeom>
              <a:avLst/>
              <a:gdLst>
                <a:gd name="T0" fmla="*/ 168 w 168"/>
                <a:gd name="T1" fmla="*/ 0 h 107"/>
                <a:gd name="T2" fmla="*/ 158 w 168"/>
                <a:gd name="T3" fmla="*/ 6 h 107"/>
                <a:gd name="T4" fmla="*/ 148 w 168"/>
                <a:gd name="T5" fmla="*/ 11 h 107"/>
                <a:gd name="T6" fmla="*/ 138 w 168"/>
                <a:gd name="T7" fmla="*/ 17 h 107"/>
                <a:gd name="T8" fmla="*/ 129 w 168"/>
                <a:gd name="T9" fmla="*/ 28 h 107"/>
                <a:gd name="T10" fmla="*/ 109 w 168"/>
                <a:gd name="T11" fmla="*/ 34 h 107"/>
                <a:gd name="T12" fmla="*/ 99 w 168"/>
                <a:gd name="T13" fmla="*/ 39 h 107"/>
                <a:gd name="T14" fmla="*/ 89 w 168"/>
                <a:gd name="T15" fmla="*/ 45 h 107"/>
                <a:gd name="T16" fmla="*/ 79 w 168"/>
                <a:gd name="T17" fmla="*/ 51 h 107"/>
                <a:gd name="T18" fmla="*/ 69 w 168"/>
                <a:gd name="T19" fmla="*/ 56 h 107"/>
                <a:gd name="T20" fmla="*/ 59 w 168"/>
                <a:gd name="T21" fmla="*/ 68 h 107"/>
                <a:gd name="T22" fmla="*/ 39 w 168"/>
                <a:gd name="T23" fmla="*/ 73 h 107"/>
                <a:gd name="T24" fmla="*/ 30 w 168"/>
                <a:gd name="T25" fmla="*/ 79 h 107"/>
                <a:gd name="T26" fmla="*/ 20 w 168"/>
                <a:gd name="T27" fmla="*/ 84 h 107"/>
                <a:gd name="T28" fmla="*/ 20 w 168"/>
                <a:gd name="T29" fmla="*/ 90 h 107"/>
                <a:gd name="T30" fmla="*/ 10 w 168"/>
                <a:gd name="T31" fmla="*/ 96 h 107"/>
                <a:gd name="T32" fmla="*/ 0 w 168"/>
                <a:gd name="T33" fmla="*/ 107 h 107"/>
                <a:gd name="T34" fmla="*/ 0 w 168"/>
                <a:gd name="T35" fmla="*/ 107 h 107"/>
                <a:gd name="T36" fmla="*/ 10 w 168"/>
                <a:gd name="T37" fmla="*/ 101 h 107"/>
                <a:gd name="T38" fmla="*/ 20 w 168"/>
                <a:gd name="T39" fmla="*/ 96 h 107"/>
                <a:gd name="T40" fmla="*/ 30 w 168"/>
                <a:gd name="T41" fmla="*/ 90 h 107"/>
                <a:gd name="T42" fmla="*/ 39 w 168"/>
                <a:gd name="T43" fmla="*/ 84 h 107"/>
                <a:gd name="T44" fmla="*/ 49 w 168"/>
                <a:gd name="T45" fmla="*/ 79 h 107"/>
                <a:gd name="T46" fmla="*/ 59 w 168"/>
                <a:gd name="T47" fmla="*/ 73 h 107"/>
                <a:gd name="T48" fmla="*/ 69 w 168"/>
                <a:gd name="T49" fmla="*/ 62 h 107"/>
                <a:gd name="T50" fmla="*/ 79 w 168"/>
                <a:gd name="T51" fmla="*/ 56 h 107"/>
                <a:gd name="T52" fmla="*/ 99 w 168"/>
                <a:gd name="T53" fmla="*/ 51 h 107"/>
                <a:gd name="T54" fmla="*/ 109 w 168"/>
                <a:gd name="T55" fmla="*/ 45 h 107"/>
                <a:gd name="T56" fmla="*/ 119 w 168"/>
                <a:gd name="T57" fmla="*/ 39 h 107"/>
                <a:gd name="T58" fmla="*/ 129 w 168"/>
                <a:gd name="T59" fmla="*/ 28 h 107"/>
                <a:gd name="T60" fmla="*/ 138 w 168"/>
                <a:gd name="T61" fmla="*/ 22 h 107"/>
                <a:gd name="T62" fmla="*/ 148 w 168"/>
                <a:gd name="T63" fmla="*/ 17 h 107"/>
                <a:gd name="T64" fmla="*/ 158 w 168"/>
                <a:gd name="T65" fmla="*/ 11 h 107"/>
                <a:gd name="T66" fmla="*/ 168 w 168"/>
                <a:gd name="T67" fmla="*/ 6 h 107"/>
                <a:gd name="T68" fmla="*/ 168 w 168"/>
                <a:gd name="T69" fmla="*/ 0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8"/>
                <a:gd name="T106" fmla="*/ 0 h 107"/>
                <a:gd name="T107" fmla="*/ 168 w 168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8" h="107">
                  <a:moveTo>
                    <a:pt x="168" y="0"/>
                  </a:moveTo>
                  <a:lnTo>
                    <a:pt x="158" y="6"/>
                  </a:lnTo>
                  <a:lnTo>
                    <a:pt x="148" y="11"/>
                  </a:lnTo>
                  <a:lnTo>
                    <a:pt x="138" y="17"/>
                  </a:lnTo>
                  <a:lnTo>
                    <a:pt x="129" y="28"/>
                  </a:lnTo>
                  <a:lnTo>
                    <a:pt x="109" y="34"/>
                  </a:lnTo>
                  <a:lnTo>
                    <a:pt x="99" y="39"/>
                  </a:lnTo>
                  <a:lnTo>
                    <a:pt x="89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39" y="73"/>
                  </a:lnTo>
                  <a:lnTo>
                    <a:pt x="3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10" y="101"/>
                  </a:lnTo>
                  <a:lnTo>
                    <a:pt x="20" y="96"/>
                  </a:lnTo>
                  <a:lnTo>
                    <a:pt x="30" y="90"/>
                  </a:lnTo>
                  <a:lnTo>
                    <a:pt x="39" y="84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69" y="62"/>
                  </a:lnTo>
                  <a:lnTo>
                    <a:pt x="79" y="56"/>
                  </a:lnTo>
                  <a:lnTo>
                    <a:pt x="99" y="51"/>
                  </a:lnTo>
                  <a:lnTo>
                    <a:pt x="109" y="45"/>
                  </a:lnTo>
                  <a:lnTo>
                    <a:pt x="119" y="39"/>
                  </a:lnTo>
                  <a:lnTo>
                    <a:pt x="129" y="28"/>
                  </a:lnTo>
                  <a:lnTo>
                    <a:pt x="138" y="22"/>
                  </a:lnTo>
                  <a:lnTo>
                    <a:pt x="148" y="17"/>
                  </a:lnTo>
                  <a:lnTo>
                    <a:pt x="158" y="11"/>
                  </a:lnTo>
                  <a:lnTo>
                    <a:pt x="168" y="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8" name="Freeform 159">
              <a:extLst>
                <a:ext uri="{FF2B5EF4-FFF2-40B4-BE49-F238E27FC236}">
                  <a16:creationId xmlns:a16="http://schemas.microsoft.com/office/drawing/2014/main" id="{F17EFAB4-185E-47D2-B4D9-2C3EEBCC3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3367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9" name="Freeform 160">
              <a:extLst>
                <a:ext uri="{FF2B5EF4-FFF2-40B4-BE49-F238E27FC236}">
                  <a16:creationId xmlns:a16="http://schemas.microsoft.com/office/drawing/2014/main" id="{34392AB6-EC50-42A5-93C5-0F8A2EEB2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0" y="3497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0" name="Freeform 161">
              <a:extLst>
                <a:ext uri="{FF2B5EF4-FFF2-40B4-BE49-F238E27FC236}">
                  <a16:creationId xmlns:a16="http://schemas.microsoft.com/office/drawing/2014/main" id="{D0E8FAAB-6074-4A71-BAD2-A7D33792C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0" y="3373"/>
              <a:ext cx="198" cy="129"/>
            </a:xfrm>
            <a:custGeom>
              <a:avLst/>
              <a:gdLst>
                <a:gd name="T0" fmla="*/ 188 w 198"/>
                <a:gd name="T1" fmla="*/ 0 h 129"/>
                <a:gd name="T2" fmla="*/ 188 w 198"/>
                <a:gd name="T3" fmla="*/ 0 h 129"/>
                <a:gd name="T4" fmla="*/ 178 w 198"/>
                <a:gd name="T5" fmla="*/ 5 h 129"/>
                <a:gd name="T6" fmla="*/ 168 w 198"/>
                <a:gd name="T7" fmla="*/ 11 h 129"/>
                <a:gd name="T8" fmla="*/ 148 w 198"/>
                <a:gd name="T9" fmla="*/ 22 h 129"/>
                <a:gd name="T10" fmla="*/ 138 w 198"/>
                <a:gd name="T11" fmla="*/ 28 h 129"/>
                <a:gd name="T12" fmla="*/ 128 w 198"/>
                <a:gd name="T13" fmla="*/ 33 h 129"/>
                <a:gd name="T14" fmla="*/ 109 w 198"/>
                <a:gd name="T15" fmla="*/ 45 h 129"/>
                <a:gd name="T16" fmla="*/ 99 w 198"/>
                <a:gd name="T17" fmla="*/ 56 h 129"/>
                <a:gd name="T18" fmla="*/ 79 w 198"/>
                <a:gd name="T19" fmla="*/ 67 h 129"/>
                <a:gd name="T20" fmla="*/ 69 w 198"/>
                <a:gd name="T21" fmla="*/ 73 h 129"/>
                <a:gd name="T22" fmla="*/ 49 w 198"/>
                <a:gd name="T23" fmla="*/ 84 h 129"/>
                <a:gd name="T24" fmla="*/ 39 w 198"/>
                <a:gd name="T25" fmla="*/ 95 h 129"/>
                <a:gd name="T26" fmla="*/ 29 w 198"/>
                <a:gd name="T27" fmla="*/ 101 h 129"/>
                <a:gd name="T28" fmla="*/ 20 w 198"/>
                <a:gd name="T29" fmla="*/ 112 h 129"/>
                <a:gd name="T30" fmla="*/ 10 w 198"/>
                <a:gd name="T31" fmla="*/ 118 h 129"/>
                <a:gd name="T32" fmla="*/ 0 w 198"/>
                <a:gd name="T33" fmla="*/ 124 h 129"/>
                <a:gd name="T34" fmla="*/ 0 w 198"/>
                <a:gd name="T35" fmla="*/ 129 h 129"/>
                <a:gd name="T36" fmla="*/ 10 w 198"/>
                <a:gd name="T37" fmla="*/ 124 h 129"/>
                <a:gd name="T38" fmla="*/ 20 w 198"/>
                <a:gd name="T39" fmla="*/ 118 h 129"/>
                <a:gd name="T40" fmla="*/ 29 w 198"/>
                <a:gd name="T41" fmla="*/ 107 h 129"/>
                <a:gd name="T42" fmla="*/ 49 w 198"/>
                <a:gd name="T43" fmla="*/ 101 h 129"/>
                <a:gd name="T44" fmla="*/ 59 w 198"/>
                <a:gd name="T45" fmla="*/ 90 h 129"/>
                <a:gd name="T46" fmla="*/ 69 w 198"/>
                <a:gd name="T47" fmla="*/ 78 h 129"/>
                <a:gd name="T48" fmla="*/ 89 w 198"/>
                <a:gd name="T49" fmla="*/ 67 h 129"/>
                <a:gd name="T50" fmla="*/ 99 w 198"/>
                <a:gd name="T51" fmla="*/ 62 h 129"/>
                <a:gd name="T52" fmla="*/ 119 w 198"/>
                <a:gd name="T53" fmla="*/ 50 h 129"/>
                <a:gd name="T54" fmla="*/ 128 w 198"/>
                <a:gd name="T55" fmla="*/ 39 h 129"/>
                <a:gd name="T56" fmla="*/ 148 w 198"/>
                <a:gd name="T57" fmla="*/ 33 h 129"/>
                <a:gd name="T58" fmla="*/ 158 w 198"/>
                <a:gd name="T59" fmla="*/ 22 h 129"/>
                <a:gd name="T60" fmla="*/ 168 w 198"/>
                <a:gd name="T61" fmla="*/ 16 h 129"/>
                <a:gd name="T62" fmla="*/ 178 w 198"/>
                <a:gd name="T63" fmla="*/ 11 h 129"/>
                <a:gd name="T64" fmla="*/ 188 w 198"/>
                <a:gd name="T65" fmla="*/ 11 h 129"/>
                <a:gd name="T66" fmla="*/ 198 w 198"/>
                <a:gd name="T67" fmla="*/ 5 h 129"/>
                <a:gd name="T68" fmla="*/ 188 w 198"/>
                <a:gd name="T69" fmla="*/ 0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8"/>
                <a:gd name="T106" fmla="*/ 0 h 129"/>
                <a:gd name="T107" fmla="*/ 198 w 198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8" h="129">
                  <a:moveTo>
                    <a:pt x="188" y="0"/>
                  </a:moveTo>
                  <a:lnTo>
                    <a:pt x="188" y="0"/>
                  </a:lnTo>
                  <a:lnTo>
                    <a:pt x="178" y="5"/>
                  </a:lnTo>
                  <a:lnTo>
                    <a:pt x="168" y="11"/>
                  </a:lnTo>
                  <a:lnTo>
                    <a:pt x="148" y="22"/>
                  </a:lnTo>
                  <a:lnTo>
                    <a:pt x="138" y="28"/>
                  </a:lnTo>
                  <a:lnTo>
                    <a:pt x="128" y="33"/>
                  </a:lnTo>
                  <a:lnTo>
                    <a:pt x="109" y="45"/>
                  </a:lnTo>
                  <a:lnTo>
                    <a:pt x="99" y="56"/>
                  </a:lnTo>
                  <a:lnTo>
                    <a:pt x="79" y="67"/>
                  </a:lnTo>
                  <a:lnTo>
                    <a:pt x="69" y="73"/>
                  </a:lnTo>
                  <a:lnTo>
                    <a:pt x="49" y="84"/>
                  </a:lnTo>
                  <a:lnTo>
                    <a:pt x="39" y="95"/>
                  </a:lnTo>
                  <a:lnTo>
                    <a:pt x="29" y="101"/>
                  </a:lnTo>
                  <a:lnTo>
                    <a:pt x="20" y="112"/>
                  </a:lnTo>
                  <a:lnTo>
                    <a:pt x="10" y="118"/>
                  </a:lnTo>
                  <a:lnTo>
                    <a:pt x="0" y="124"/>
                  </a:lnTo>
                  <a:lnTo>
                    <a:pt x="0" y="129"/>
                  </a:lnTo>
                  <a:lnTo>
                    <a:pt x="10" y="124"/>
                  </a:lnTo>
                  <a:lnTo>
                    <a:pt x="20" y="118"/>
                  </a:lnTo>
                  <a:lnTo>
                    <a:pt x="29" y="107"/>
                  </a:lnTo>
                  <a:lnTo>
                    <a:pt x="49" y="101"/>
                  </a:lnTo>
                  <a:lnTo>
                    <a:pt x="59" y="90"/>
                  </a:lnTo>
                  <a:lnTo>
                    <a:pt x="69" y="78"/>
                  </a:lnTo>
                  <a:lnTo>
                    <a:pt x="89" y="67"/>
                  </a:lnTo>
                  <a:lnTo>
                    <a:pt x="99" y="62"/>
                  </a:lnTo>
                  <a:lnTo>
                    <a:pt x="119" y="50"/>
                  </a:lnTo>
                  <a:lnTo>
                    <a:pt x="128" y="39"/>
                  </a:lnTo>
                  <a:lnTo>
                    <a:pt x="148" y="33"/>
                  </a:lnTo>
                  <a:lnTo>
                    <a:pt x="158" y="22"/>
                  </a:lnTo>
                  <a:lnTo>
                    <a:pt x="168" y="16"/>
                  </a:lnTo>
                  <a:lnTo>
                    <a:pt x="178" y="11"/>
                  </a:lnTo>
                  <a:lnTo>
                    <a:pt x="188" y="11"/>
                  </a:lnTo>
                  <a:lnTo>
                    <a:pt x="198" y="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1" name="Freeform 162">
              <a:extLst>
                <a:ext uri="{FF2B5EF4-FFF2-40B4-BE49-F238E27FC236}">
                  <a16:creationId xmlns:a16="http://schemas.microsoft.com/office/drawing/2014/main" id="{824C5CD2-8D31-4523-9BE2-0068FB575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" y="3373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1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2" name="Freeform 163">
              <a:extLst>
                <a:ext uri="{FF2B5EF4-FFF2-40B4-BE49-F238E27FC236}">
                  <a16:creationId xmlns:a16="http://schemas.microsoft.com/office/drawing/2014/main" id="{6EAD4D08-378C-45FA-A0B8-30D9EE29F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3553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3" name="Freeform 164">
              <a:extLst>
                <a:ext uri="{FF2B5EF4-FFF2-40B4-BE49-F238E27FC236}">
                  <a16:creationId xmlns:a16="http://schemas.microsoft.com/office/drawing/2014/main" id="{DC978BBF-30A3-4760-AE65-AFD3F30D9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3457"/>
              <a:ext cx="139" cy="102"/>
            </a:xfrm>
            <a:custGeom>
              <a:avLst/>
              <a:gdLst>
                <a:gd name="T0" fmla="*/ 129 w 139"/>
                <a:gd name="T1" fmla="*/ 0 h 102"/>
                <a:gd name="T2" fmla="*/ 129 w 139"/>
                <a:gd name="T3" fmla="*/ 6 h 102"/>
                <a:gd name="T4" fmla="*/ 119 w 139"/>
                <a:gd name="T5" fmla="*/ 11 h 102"/>
                <a:gd name="T6" fmla="*/ 109 w 139"/>
                <a:gd name="T7" fmla="*/ 11 h 102"/>
                <a:gd name="T8" fmla="*/ 99 w 139"/>
                <a:gd name="T9" fmla="*/ 17 h 102"/>
                <a:gd name="T10" fmla="*/ 99 w 139"/>
                <a:gd name="T11" fmla="*/ 23 h 102"/>
                <a:gd name="T12" fmla="*/ 89 w 139"/>
                <a:gd name="T13" fmla="*/ 28 h 102"/>
                <a:gd name="T14" fmla="*/ 80 w 139"/>
                <a:gd name="T15" fmla="*/ 34 h 102"/>
                <a:gd name="T16" fmla="*/ 70 w 139"/>
                <a:gd name="T17" fmla="*/ 40 h 102"/>
                <a:gd name="T18" fmla="*/ 70 w 139"/>
                <a:gd name="T19" fmla="*/ 45 h 102"/>
                <a:gd name="T20" fmla="*/ 60 w 139"/>
                <a:gd name="T21" fmla="*/ 57 h 102"/>
                <a:gd name="T22" fmla="*/ 50 w 139"/>
                <a:gd name="T23" fmla="*/ 62 h 102"/>
                <a:gd name="T24" fmla="*/ 40 w 139"/>
                <a:gd name="T25" fmla="*/ 68 h 102"/>
                <a:gd name="T26" fmla="*/ 30 w 139"/>
                <a:gd name="T27" fmla="*/ 73 h 102"/>
                <a:gd name="T28" fmla="*/ 20 w 139"/>
                <a:gd name="T29" fmla="*/ 79 h 102"/>
                <a:gd name="T30" fmla="*/ 10 w 139"/>
                <a:gd name="T31" fmla="*/ 85 h 102"/>
                <a:gd name="T32" fmla="*/ 0 w 139"/>
                <a:gd name="T33" fmla="*/ 96 h 102"/>
                <a:gd name="T34" fmla="*/ 10 w 139"/>
                <a:gd name="T35" fmla="*/ 102 h 102"/>
                <a:gd name="T36" fmla="*/ 20 w 139"/>
                <a:gd name="T37" fmla="*/ 90 h 102"/>
                <a:gd name="T38" fmla="*/ 30 w 139"/>
                <a:gd name="T39" fmla="*/ 85 h 102"/>
                <a:gd name="T40" fmla="*/ 40 w 139"/>
                <a:gd name="T41" fmla="*/ 79 h 102"/>
                <a:gd name="T42" fmla="*/ 50 w 139"/>
                <a:gd name="T43" fmla="*/ 73 h 102"/>
                <a:gd name="T44" fmla="*/ 50 w 139"/>
                <a:gd name="T45" fmla="*/ 68 h 102"/>
                <a:gd name="T46" fmla="*/ 60 w 139"/>
                <a:gd name="T47" fmla="*/ 62 h 102"/>
                <a:gd name="T48" fmla="*/ 70 w 139"/>
                <a:gd name="T49" fmla="*/ 51 h 102"/>
                <a:gd name="T50" fmla="*/ 80 w 139"/>
                <a:gd name="T51" fmla="*/ 45 h 102"/>
                <a:gd name="T52" fmla="*/ 89 w 139"/>
                <a:gd name="T53" fmla="*/ 40 h 102"/>
                <a:gd name="T54" fmla="*/ 89 w 139"/>
                <a:gd name="T55" fmla="*/ 34 h 102"/>
                <a:gd name="T56" fmla="*/ 99 w 139"/>
                <a:gd name="T57" fmla="*/ 28 h 102"/>
                <a:gd name="T58" fmla="*/ 109 w 139"/>
                <a:gd name="T59" fmla="*/ 23 h 102"/>
                <a:gd name="T60" fmla="*/ 119 w 139"/>
                <a:gd name="T61" fmla="*/ 17 h 102"/>
                <a:gd name="T62" fmla="*/ 119 w 139"/>
                <a:gd name="T63" fmla="*/ 17 h 102"/>
                <a:gd name="T64" fmla="*/ 129 w 139"/>
                <a:gd name="T65" fmla="*/ 11 h 102"/>
                <a:gd name="T66" fmla="*/ 139 w 139"/>
                <a:gd name="T67" fmla="*/ 6 h 102"/>
                <a:gd name="T68" fmla="*/ 129 w 139"/>
                <a:gd name="T69" fmla="*/ 0 h 1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9"/>
                <a:gd name="T106" fmla="*/ 0 h 102"/>
                <a:gd name="T107" fmla="*/ 139 w 139"/>
                <a:gd name="T108" fmla="*/ 102 h 10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9" h="102">
                  <a:moveTo>
                    <a:pt x="129" y="0"/>
                  </a:moveTo>
                  <a:lnTo>
                    <a:pt x="129" y="6"/>
                  </a:lnTo>
                  <a:lnTo>
                    <a:pt x="119" y="11"/>
                  </a:lnTo>
                  <a:lnTo>
                    <a:pt x="109" y="11"/>
                  </a:lnTo>
                  <a:lnTo>
                    <a:pt x="99" y="17"/>
                  </a:lnTo>
                  <a:lnTo>
                    <a:pt x="99" y="23"/>
                  </a:lnTo>
                  <a:lnTo>
                    <a:pt x="89" y="28"/>
                  </a:lnTo>
                  <a:lnTo>
                    <a:pt x="80" y="34"/>
                  </a:lnTo>
                  <a:lnTo>
                    <a:pt x="70" y="40"/>
                  </a:lnTo>
                  <a:lnTo>
                    <a:pt x="70" y="45"/>
                  </a:lnTo>
                  <a:lnTo>
                    <a:pt x="60" y="57"/>
                  </a:lnTo>
                  <a:lnTo>
                    <a:pt x="50" y="62"/>
                  </a:lnTo>
                  <a:lnTo>
                    <a:pt x="40" y="68"/>
                  </a:lnTo>
                  <a:lnTo>
                    <a:pt x="30" y="73"/>
                  </a:lnTo>
                  <a:lnTo>
                    <a:pt x="20" y="79"/>
                  </a:lnTo>
                  <a:lnTo>
                    <a:pt x="10" y="85"/>
                  </a:lnTo>
                  <a:lnTo>
                    <a:pt x="0" y="96"/>
                  </a:lnTo>
                  <a:lnTo>
                    <a:pt x="10" y="102"/>
                  </a:lnTo>
                  <a:lnTo>
                    <a:pt x="20" y="90"/>
                  </a:lnTo>
                  <a:lnTo>
                    <a:pt x="30" y="85"/>
                  </a:lnTo>
                  <a:lnTo>
                    <a:pt x="40" y="79"/>
                  </a:lnTo>
                  <a:lnTo>
                    <a:pt x="50" y="73"/>
                  </a:lnTo>
                  <a:lnTo>
                    <a:pt x="50" y="68"/>
                  </a:lnTo>
                  <a:lnTo>
                    <a:pt x="60" y="62"/>
                  </a:lnTo>
                  <a:lnTo>
                    <a:pt x="70" y="51"/>
                  </a:lnTo>
                  <a:lnTo>
                    <a:pt x="80" y="45"/>
                  </a:lnTo>
                  <a:lnTo>
                    <a:pt x="89" y="40"/>
                  </a:lnTo>
                  <a:lnTo>
                    <a:pt x="89" y="34"/>
                  </a:lnTo>
                  <a:lnTo>
                    <a:pt x="99" y="28"/>
                  </a:lnTo>
                  <a:lnTo>
                    <a:pt x="109" y="23"/>
                  </a:lnTo>
                  <a:lnTo>
                    <a:pt x="119" y="17"/>
                  </a:lnTo>
                  <a:lnTo>
                    <a:pt x="129" y="11"/>
                  </a:lnTo>
                  <a:lnTo>
                    <a:pt x="139" y="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4" name="Freeform 165">
              <a:extLst>
                <a:ext uri="{FF2B5EF4-FFF2-40B4-BE49-F238E27FC236}">
                  <a16:creationId xmlns:a16="http://schemas.microsoft.com/office/drawing/2014/main" id="{F87ACD09-8658-4631-94EB-D123C6C7A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457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6 h 6"/>
                <a:gd name="T4" fmla="*/ 10 w 10"/>
                <a:gd name="T5" fmla="*/ 0 h 6"/>
                <a:gd name="T6" fmla="*/ 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5" name="Freeform 166">
              <a:extLst>
                <a:ext uri="{FF2B5EF4-FFF2-40B4-BE49-F238E27FC236}">
                  <a16:creationId xmlns:a16="http://schemas.microsoft.com/office/drawing/2014/main" id="{A7B83885-3256-454D-B3C4-EAD553478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3592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6" name="Freeform 167">
              <a:extLst>
                <a:ext uri="{FF2B5EF4-FFF2-40B4-BE49-F238E27FC236}">
                  <a16:creationId xmlns:a16="http://schemas.microsoft.com/office/drawing/2014/main" id="{16C4447F-D941-466D-9B07-EA1E2FE5B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3514"/>
              <a:ext cx="99" cy="84"/>
            </a:xfrm>
            <a:custGeom>
              <a:avLst/>
              <a:gdLst>
                <a:gd name="T0" fmla="*/ 99 w 99"/>
                <a:gd name="T1" fmla="*/ 0 h 84"/>
                <a:gd name="T2" fmla="*/ 89 w 99"/>
                <a:gd name="T3" fmla="*/ 5 h 84"/>
                <a:gd name="T4" fmla="*/ 89 w 99"/>
                <a:gd name="T5" fmla="*/ 11 h 84"/>
                <a:gd name="T6" fmla="*/ 79 w 99"/>
                <a:gd name="T7" fmla="*/ 11 h 84"/>
                <a:gd name="T8" fmla="*/ 79 w 99"/>
                <a:gd name="T9" fmla="*/ 16 h 84"/>
                <a:gd name="T10" fmla="*/ 69 w 99"/>
                <a:gd name="T11" fmla="*/ 22 h 84"/>
                <a:gd name="T12" fmla="*/ 59 w 99"/>
                <a:gd name="T13" fmla="*/ 28 h 84"/>
                <a:gd name="T14" fmla="*/ 59 w 99"/>
                <a:gd name="T15" fmla="*/ 33 h 84"/>
                <a:gd name="T16" fmla="*/ 49 w 99"/>
                <a:gd name="T17" fmla="*/ 33 h 84"/>
                <a:gd name="T18" fmla="*/ 39 w 99"/>
                <a:gd name="T19" fmla="*/ 39 h 84"/>
                <a:gd name="T20" fmla="*/ 39 w 99"/>
                <a:gd name="T21" fmla="*/ 45 h 84"/>
                <a:gd name="T22" fmla="*/ 29 w 99"/>
                <a:gd name="T23" fmla="*/ 50 h 84"/>
                <a:gd name="T24" fmla="*/ 20 w 99"/>
                <a:gd name="T25" fmla="*/ 56 h 84"/>
                <a:gd name="T26" fmla="*/ 20 w 99"/>
                <a:gd name="T27" fmla="*/ 62 h 84"/>
                <a:gd name="T28" fmla="*/ 10 w 99"/>
                <a:gd name="T29" fmla="*/ 67 h 84"/>
                <a:gd name="T30" fmla="*/ 10 w 99"/>
                <a:gd name="T31" fmla="*/ 73 h 84"/>
                <a:gd name="T32" fmla="*/ 0 w 99"/>
                <a:gd name="T33" fmla="*/ 78 h 84"/>
                <a:gd name="T34" fmla="*/ 0 w 99"/>
                <a:gd name="T35" fmla="*/ 84 h 84"/>
                <a:gd name="T36" fmla="*/ 10 w 99"/>
                <a:gd name="T37" fmla="*/ 78 h 84"/>
                <a:gd name="T38" fmla="*/ 20 w 99"/>
                <a:gd name="T39" fmla="*/ 73 h 84"/>
                <a:gd name="T40" fmla="*/ 20 w 99"/>
                <a:gd name="T41" fmla="*/ 67 h 84"/>
                <a:gd name="T42" fmla="*/ 29 w 99"/>
                <a:gd name="T43" fmla="*/ 62 h 84"/>
                <a:gd name="T44" fmla="*/ 39 w 99"/>
                <a:gd name="T45" fmla="*/ 56 h 84"/>
                <a:gd name="T46" fmla="*/ 39 w 99"/>
                <a:gd name="T47" fmla="*/ 50 h 84"/>
                <a:gd name="T48" fmla="*/ 49 w 99"/>
                <a:gd name="T49" fmla="*/ 45 h 84"/>
                <a:gd name="T50" fmla="*/ 59 w 99"/>
                <a:gd name="T51" fmla="*/ 39 h 84"/>
                <a:gd name="T52" fmla="*/ 59 w 99"/>
                <a:gd name="T53" fmla="*/ 39 h 84"/>
                <a:gd name="T54" fmla="*/ 69 w 99"/>
                <a:gd name="T55" fmla="*/ 33 h 84"/>
                <a:gd name="T56" fmla="*/ 69 w 99"/>
                <a:gd name="T57" fmla="*/ 28 h 84"/>
                <a:gd name="T58" fmla="*/ 79 w 99"/>
                <a:gd name="T59" fmla="*/ 22 h 84"/>
                <a:gd name="T60" fmla="*/ 89 w 99"/>
                <a:gd name="T61" fmla="*/ 16 h 84"/>
                <a:gd name="T62" fmla="*/ 89 w 99"/>
                <a:gd name="T63" fmla="*/ 16 h 84"/>
                <a:gd name="T64" fmla="*/ 99 w 99"/>
                <a:gd name="T65" fmla="*/ 11 h 84"/>
                <a:gd name="T66" fmla="*/ 99 w 99"/>
                <a:gd name="T67" fmla="*/ 5 h 84"/>
                <a:gd name="T68" fmla="*/ 99 w 99"/>
                <a:gd name="T69" fmla="*/ 0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84"/>
                <a:gd name="T107" fmla="*/ 99 w 99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84">
                  <a:moveTo>
                    <a:pt x="99" y="0"/>
                  </a:move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79" y="16"/>
                  </a:lnTo>
                  <a:lnTo>
                    <a:pt x="69" y="22"/>
                  </a:lnTo>
                  <a:lnTo>
                    <a:pt x="59" y="28"/>
                  </a:lnTo>
                  <a:lnTo>
                    <a:pt x="59" y="33"/>
                  </a:lnTo>
                  <a:lnTo>
                    <a:pt x="49" y="33"/>
                  </a:lnTo>
                  <a:lnTo>
                    <a:pt x="39" y="39"/>
                  </a:lnTo>
                  <a:lnTo>
                    <a:pt x="39" y="45"/>
                  </a:lnTo>
                  <a:lnTo>
                    <a:pt x="29" y="50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0" y="67"/>
                  </a:lnTo>
                  <a:lnTo>
                    <a:pt x="10" y="73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0" y="78"/>
                  </a:lnTo>
                  <a:lnTo>
                    <a:pt x="20" y="73"/>
                  </a:lnTo>
                  <a:lnTo>
                    <a:pt x="20" y="67"/>
                  </a:lnTo>
                  <a:lnTo>
                    <a:pt x="29" y="62"/>
                  </a:lnTo>
                  <a:lnTo>
                    <a:pt x="39" y="56"/>
                  </a:lnTo>
                  <a:lnTo>
                    <a:pt x="39" y="50"/>
                  </a:lnTo>
                  <a:lnTo>
                    <a:pt x="49" y="45"/>
                  </a:lnTo>
                  <a:lnTo>
                    <a:pt x="59" y="39"/>
                  </a:lnTo>
                  <a:lnTo>
                    <a:pt x="6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6"/>
                  </a:lnTo>
                  <a:lnTo>
                    <a:pt x="99" y="11"/>
                  </a:lnTo>
                  <a:lnTo>
                    <a:pt x="99" y="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7" name="Freeform 168">
              <a:extLst>
                <a:ext uri="{FF2B5EF4-FFF2-40B4-BE49-F238E27FC236}">
                  <a16:creationId xmlns:a16="http://schemas.microsoft.com/office/drawing/2014/main" id="{853B64FA-4587-4D29-8136-1AC5C2F92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" y="3514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8" name="Freeform 169">
              <a:extLst>
                <a:ext uri="{FF2B5EF4-FFF2-40B4-BE49-F238E27FC236}">
                  <a16:creationId xmlns:a16="http://schemas.microsoft.com/office/drawing/2014/main" id="{0D402F89-281E-4461-81BE-379068609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3638"/>
              <a:ext cx="1" cy="11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5 h 11"/>
                <a:gd name="T4" fmla="*/ 0 w 1"/>
                <a:gd name="T5" fmla="*/ 5 h 11"/>
                <a:gd name="T6" fmla="*/ 0 w 1"/>
                <a:gd name="T7" fmla="*/ 11 h 11"/>
                <a:gd name="T8" fmla="*/ 0 w 1"/>
                <a:gd name="T9" fmla="*/ 5 h 11"/>
                <a:gd name="T10" fmla="*/ 0 w 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1"/>
                <a:gd name="T20" fmla="*/ 1 w 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9" name="Freeform 170">
              <a:extLst>
                <a:ext uri="{FF2B5EF4-FFF2-40B4-BE49-F238E27FC236}">
                  <a16:creationId xmlns:a16="http://schemas.microsoft.com/office/drawing/2014/main" id="{43510767-AB02-4BAE-915E-BB05C59EC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3564"/>
              <a:ext cx="89" cy="79"/>
            </a:xfrm>
            <a:custGeom>
              <a:avLst/>
              <a:gdLst>
                <a:gd name="T0" fmla="*/ 79 w 89"/>
                <a:gd name="T1" fmla="*/ 0 h 79"/>
                <a:gd name="T2" fmla="*/ 79 w 89"/>
                <a:gd name="T3" fmla="*/ 6 h 79"/>
                <a:gd name="T4" fmla="*/ 69 w 89"/>
                <a:gd name="T5" fmla="*/ 6 h 79"/>
                <a:gd name="T6" fmla="*/ 69 w 89"/>
                <a:gd name="T7" fmla="*/ 12 h 79"/>
                <a:gd name="T8" fmla="*/ 69 w 89"/>
                <a:gd name="T9" fmla="*/ 17 h 79"/>
                <a:gd name="T10" fmla="*/ 59 w 89"/>
                <a:gd name="T11" fmla="*/ 17 h 79"/>
                <a:gd name="T12" fmla="*/ 50 w 89"/>
                <a:gd name="T13" fmla="*/ 23 h 79"/>
                <a:gd name="T14" fmla="*/ 50 w 89"/>
                <a:gd name="T15" fmla="*/ 28 h 79"/>
                <a:gd name="T16" fmla="*/ 40 w 89"/>
                <a:gd name="T17" fmla="*/ 34 h 79"/>
                <a:gd name="T18" fmla="*/ 40 w 89"/>
                <a:gd name="T19" fmla="*/ 40 h 79"/>
                <a:gd name="T20" fmla="*/ 30 w 89"/>
                <a:gd name="T21" fmla="*/ 40 h 79"/>
                <a:gd name="T22" fmla="*/ 30 w 89"/>
                <a:gd name="T23" fmla="*/ 45 h 79"/>
                <a:gd name="T24" fmla="*/ 20 w 89"/>
                <a:gd name="T25" fmla="*/ 51 h 79"/>
                <a:gd name="T26" fmla="*/ 10 w 89"/>
                <a:gd name="T27" fmla="*/ 57 h 79"/>
                <a:gd name="T28" fmla="*/ 10 w 89"/>
                <a:gd name="T29" fmla="*/ 62 h 79"/>
                <a:gd name="T30" fmla="*/ 0 w 89"/>
                <a:gd name="T31" fmla="*/ 68 h 79"/>
                <a:gd name="T32" fmla="*/ 0 w 89"/>
                <a:gd name="T33" fmla="*/ 74 h 79"/>
                <a:gd name="T34" fmla="*/ 0 w 89"/>
                <a:gd name="T35" fmla="*/ 79 h 79"/>
                <a:gd name="T36" fmla="*/ 10 w 89"/>
                <a:gd name="T37" fmla="*/ 74 h 79"/>
                <a:gd name="T38" fmla="*/ 10 w 89"/>
                <a:gd name="T39" fmla="*/ 68 h 79"/>
                <a:gd name="T40" fmla="*/ 20 w 89"/>
                <a:gd name="T41" fmla="*/ 62 h 79"/>
                <a:gd name="T42" fmla="*/ 30 w 89"/>
                <a:gd name="T43" fmla="*/ 57 h 79"/>
                <a:gd name="T44" fmla="*/ 30 w 89"/>
                <a:gd name="T45" fmla="*/ 51 h 79"/>
                <a:gd name="T46" fmla="*/ 40 w 89"/>
                <a:gd name="T47" fmla="*/ 45 h 79"/>
                <a:gd name="T48" fmla="*/ 40 w 89"/>
                <a:gd name="T49" fmla="*/ 40 h 79"/>
                <a:gd name="T50" fmla="*/ 50 w 89"/>
                <a:gd name="T51" fmla="*/ 40 h 79"/>
                <a:gd name="T52" fmla="*/ 50 w 89"/>
                <a:gd name="T53" fmla="*/ 34 h 79"/>
                <a:gd name="T54" fmla="*/ 59 w 89"/>
                <a:gd name="T55" fmla="*/ 28 h 79"/>
                <a:gd name="T56" fmla="*/ 59 w 89"/>
                <a:gd name="T57" fmla="*/ 23 h 79"/>
                <a:gd name="T58" fmla="*/ 69 w 89"/>
                <a:gd name="T59" fmla="*/ 17 h 79"/>
                <a:gd name="T60" fmla="*/ 69 w 89"/>
                <a:gd name="T61" fmla="*/ 17 h 79"/>
                <a:gd name="T62" fmla="*/ 79 w 89"/>
                <a:gd name="T63" fmla="*/ 12 h 79"/>
                <a:gd name="T64" fmla="*/ 79 w 89"/>
                <a:gd name="T65" fmla="*/ 6 h 79"/>
                <a:gd name="T66" fmla="*/ 89 w 89"/>
                <a:gd name="T67" fmla="*/ 6 h 79"/>
                <a:gd name="T68" fmla="*/ 79 w 89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79"/>
                <a:gd name="T107" fmla="*/ 89 w 89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79">
                  <a:moveTo>
                    <a:pt x="7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0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40"/>
                  </a:lnTo>
                  <a:lnTo>
                    <a:pt x="50" y="34"/>
                  </a:lnTo>
                  <a:lnTo>
                    <a:pt x="59" y="28"/>
                  </a:lnTo>
                  <a:lnTo>
                    <a:pt x="59" y="23"/>
                  </a:lnTo>
                  <a:lnTo>
                    <a:pt x="69" y="17"/>
                  </a:lnTo>
                  <a:lnTo>
                    <a:pt x="79" y="12"/>
                  </a:lnTo>
                  <a:lnTo>
                    <a:pt x="79" y="6"/>
                  </a:lnTo>
                  <a:lnTo>
                    <a:pt x="8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0" name="Freeform 171">
              <a:extLst>
                <a:ext uri="{FF2B5EF4-FFF2-40B4-BE49-F238E27FC236}">
                  <a16:creationId xmlns:a16="http://schemas.microsoft.com/office/drawing/2014/main" id="{4A9E7C7D-ACBE-48EA-AA6B-D6C54A30A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0" y="3564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0 h 6"/>
                <a:gd name="T4" fmla="*/ 10 w 10"/>
                <a:gd name="T5" fmla="*/ 0 h 6"/>
                <a:gd name="T6" fmla="*/ 1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1" name="Freeform 172">
              <a:extLst>
                <a:ext uri="{FF2B5EF4-FFF2-40B4-BE49-F238E27FC236}">
                  <a16:creationId xmlns:a16="http://schemas.microsoft.com/office/drawing/2014/main" id="{19CD1511-5856-4105-AE0F-FAC1B956B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1" y="370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0 h 5"/>
                <a:gd name="T4" fmla="*/ 0 w 10"/>
                <a:gd name="T5" fmla="*/ 5 h 5"/>
                <a:gd name="T6" fmla="*/ 10 w 10"/>
                <a:gd name="T7" fmla="*/ 5 h 5"/>
                <a:gd name="T8" fmla="*/ 10 w 10"/>
                <a:gd name="T9" fmla="*/ 5 h 5"/>
                <a:gd name="T10" fmla="*/ 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2" name="Freeform 173">
              <a:extLst>
                <a:ext uri="{FF2B5EF4-FFF2-40B4-BE49-F238E27FC236}">
                  <a16:creationId xmlns:a16="http://schemas.microsoft.com/office/drawing/2014/main" id="{2BEA548D-2581-42D2-8485-7A6FE680B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1" y="3626"/>
              <a:ext cx="80" cy="79"/>
            </a:xfrm>
            <a:custGeom>
              <a:avLst/>
              <a:gdLst>
                <a:gd name="T0" fmla="*/ 80 w 80"/>
                <a:gd name="T1" fmla="*/ 0 h 79"/>
                <a:gd name="T2" fmla="*/ 70 w 80"/>
                <a:gd name="T3" fmla="*/ 6 h 79"/>
                <a:gd name="T4" fmla="*/ 70 w 80"/>
                <a:gd name="T5" fmla="*/ 12 h 79"/>
                <a:gd name="T6" fmla="*/ 70 w 80"/>
                <a:gd name="T7" fmla="*/ 12 h 79"/>
                <a:gd name="T8" fmla="*/ 60 w 80"/>
                <a:gd name="T9" fmla="*/ 17 h 79"/>
                <a:gd name="T10" fmla="*/ 60 w 80"/>
                <a:gd name="T11" fmla="*/ 23 h 79"/>
                <a:gd name="T12" fmla="*/ 50 w 80"/>
                <a:gd name="T13" fmla="*/ 23 h 79"/>
                <a:gd name="T14" fmla="*/ 50 w 80"/>
                <a:gd name="T15" fmla="*/ 29 h 79"/>
                <a:gd name="T16" fmla="*/ 40 w 80"/>
                <a:gd name="T17" fmla="*/ 34 h 79"/>
                <a:gd name="T18" fmla="*/ 40 w 80"/>
                <a:gd name="T19" fmla="*/ 34 h 79"/>
                <a:gd name="T20" fmla="*/ 30 w 80"/>
                <a:gd name="T21" fmla="*/ 40 h 79"/>
                <a:gd name="T22" fmla="*/ 30 w 80"/>
                <a:gd name="T23" fmla="*/ 45 h 79"/>
                <a:gd name="T24" fmla="*/ 20 w 80"/>
                <a:gd name="T25" fmla="*/ 51 h 79"/>
                <a:gd name="T26" fmla="*/ 20 w 80"/>
                <a:gd name="T27" fmla="*/ 57 h 79"/>
                <a:gd name="T28" fmla="*/ 10 w 80"/>
                <a:gd name="T29" fmla="*/ 62 h 79"/>
                <a:gd name="T30" fmla="*/ 10 w 80"/>
                <a:gd name="T31" fmla="*/ 68 h 79"/>
                <a:gd name="T32" fmla="*/ 0 w 80"/>
                <a:gd name="T33" fmla="*/ 74 h 79"/>
                <a:gd name="T34" fmla="*/ 10 w 80"/>
                <a:gd name="T35" fmla="*/ 79 h 79"/>
                <a:gd name="T36" fmla="*/ 10 w 80"/>
                <a:gd name="T37" fmla="*/ 74 h 79"/>
                <a:gd name="T38" fmla="*/ 20 w 80"/>
                <a:gd name="T39" fmla="*/ 68 h 79"/>
                <a:gd name="T40" fmla="*/ 20 w 80"/>
                <a:gd name="T41" fmla="*/ 62 h 79"/>
                <a:gd name="T42" fmla="*/ 30 w 80"/>
                <a:gd name="T43" fmla="*/ 57 h 79"/>
                <a:gd name="T44" fmla="*/ 30 w 80"/>
                <a:gd name="T45" fmla="*/ 51 h 79"/>
                <a:gd name="T46" fmla="*/ 40 w 80"/>
                <a:gd name="T47" fmla="*/ 45 h 79"/>
                <a:gd name="T48" fmla="*/ 40 w 80"/>
                <a:gd name="T49" fmla="*/ 40 h 79"/>
                <a:gd name="T50" fmla="*/ 50 w 80"/>
                <a:gd name="T51" fmla="*/ 34 h 79"/>
                <a:gd name="T52" fmla="*/ 50 w 80"/>
                <a:gd name="T53" fmla="*/ 34 h 79"/>
                <a:gd name="T54" fmla="*/ 60 w 80"/>
                <a:gd name="T55" fmla="*/ 29 h 79"/>
                <a:gd name="T56" fmla="*/ 60 w 80"/>
                <a:gd name="T57" fmla="*/ 23 h 79"/>
                <a:gd name="T58" fmla="*/ 70 w 80"/>
                <a:gd name="T59" fmla="*/ 23 h 79"/>
                <a:gd name="T60" fmla="*/ 70 w 80"/>
                <a:gd name="T61" fmla="*/ 17 h 79"/>
                <a:gd name="T62" fmla="*/ 80 w 80"/>
                <a:gd name="T63" fmla="*/ 12 h 79"/>
                <a:gd name="T64" fmla="*/ 80 w 80"/>
                <a:gd name="T65" fmla="*/ 12 h 79"/>
                <a:gd name="T66" fmla="*/ 80 w 80"/>
                <a:gd name="T67" fmla="*/ 6 h 79"/>
                <a:gd name="T68" fmla="*/ 80 w 8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0"/>
                <a:gd name="T106" fmla="*/ 0 h 79"/>
                <a:gd name="T107" fmla="*/ 80 w 8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0" h="79">
                  <a:moveTo>
                    <a:pt x="80" y="0"/>
                  </a:moveTo>
                  <a:lnTo>
                    <a:pt x="70" y="6"/>
                  </a:lnTo>
                  <a:lnTo>
                    <a:pt x="70" y="12"/>
                  </a:lnTo>
                  <a:lnTo>
                    <a:pt x="60" y="17"/>
                  </a:lnTo>
                  <a:lnTo>
                    <a:pt x="60" y="23"/>
                  </a:lnTo>
                  <a:lnTo>
                    <a:pt x="50" y="23"/>
                  </a:lnTo>
                  <a:lnTo>
                    <a:pt x="50" y="29"/>
                  </a:lnTo>
                  <a:lnTo>
                    <a:pt x="40" y="34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20" y="57"/>
                  </a:lnTo>
                  <a:lnTo>
                    <a:pt x="10" y="62"/>
                  </a:lnTo>
                  <a:lnTo>
                    <a:pt x="10" y="68"/>
                  </a:lnTo>
                  <a:lnTo>
                    <a:pt x="0" y="74"/>
                  </a:lnTo>
                  <a:lnTo>
                    <a:pt x="10" y="79"/>
                  </a:lnTo>
                  <a:lnTo>
                    <a:pt x="10" y="74"/>
                  </a:lnTo>
                  <a:lnTo>
                    <a:pt x="2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70" y="23"/>
                  </a:lnTo>
                  <a:lnTo>
                    <a:pt x="70" y="17"/>
                  </a:lnTo>
                  <a:lnTo>
                    <a:pt x="80" y="12"/>
                  </a:lnTo>
                  <a:lnTo>
                    <a:pt x="80" y="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3" name="Freeform 174">
              <a:extLst>
                <a:ext uri="{FF2B5EF4-FFF2-40B4-BE49-F238E27FC236}">
                  <a16:creationId xmlns:a16="http://schemas.microsoft.com/office/drawing/2014/main" id="{D17894C1-D069-4974-917B-0ED3168B2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3626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4" name="Freeform 175">
              <a:extLst>
                <a:ext uri="{FF2B5EF4-FFF2-40B4-BE49-F238E27FC236}">
                  <a16:creationId xmlns:a16="http://schemas.microsoft.com/office/drawing/2014/main" id="{CA0DFAFA-EB96-4E07-8AC3-4D0D4520B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3655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0 h 5"/>
                <a:gd name="T10" fmla="*/ 0 w 9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5" name="Freeform 176">
              <a:extLst>
                <a:ext uri="{FF2B5EF4-FFF2-40B4-BE49-F238E27FC236}">
                  <a16:creationId xmlns:a16="http://schemas.microsoft.com/office/drawing/2014/main" id="{185E821A-48A7-4FDB-AD98-CC5D27CC3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3587"/>
              <a:ext cx="108" cy="68"/>
            </a:xfrm>
            <a:custGeom>
              <a:avLst/>
              <a:gdLst>
                <a:gd name="T0" fmla="*/ 98 w 108"/>
                <a:gd name="T1" fmla="*/ 0 h 68"/>
                <a:gd name="T2" fmla="*/ 98 w 108"/>
                <a:gd name="T3" fmla="*/ 5 h 68"/>
                <a:gd name="T4" fmla="*/ 89 w 108"/>
                <a:gd name="T5" fmla="*/ 5 h 68"/>
                <a:gd name="T6" fmla="*/ 79 w 108"/>
                <a:gd name="T7" fmla="*/ 11 h 68"/>
                <a:gd name="T8" fmla="*/ 79 w 108"/>
                <a:gd name="T9" fmla="*/ 11 h 68"/>
                <a:gd name="T10" fmla="*/ 69 w 108"/>
                <a:gd name="T11" fmla="*/ 17 h 68"/>
                <a:gd name="T12" fmla="*/ 69 w 108"/>
                <a:gd name="T13" fmla="*/ 22 h 68"/>
                <a:gd name="T14" fmla="*/ 59 w 108"/>
                <a:gd name="T15" fmla="*/ 22 h 68"/>
                <a:gd name="T16" fmla="*/ 59 w 108"/>
                <a:gd name="T17" fmla="*/ 28 h 68"/>
                <a:gd name="T18" fmla="*/ 49 w 108"/>
                <a:gd name="T19" fmla="*/ 34 h 68"/>
                <a:gd name="T20" fmla="*/ 39 w 108"/>
                <a:gd name="T21" fmla="*/ 34 h 68"/>
                <a:gd name="T22" fmla="*/ 39 w 108"/>
                <a:gd name="T23" fmla="*/ 39 h 68"/>
                <a:gd name="T24" fmla="*/ 29 w 108"/>
                <a:gd name="T25" fmla="*/ 45 h 68"/>
                <a:gd name="T26" fmla="*/ 19 w 108"/>
                <a:gd name="T27" fmla="*/ 51 h 68"/>
                <a:gd name="T28" fmla="*/ 19 w 108"/>
                <a:gd name="T29" fmla="*/ 56 h 68"/>
                <a:gd name="T30" fmla="*/ 9 w 108"/>
                <a:gd name="T31" fmla="*/ 62 h 68"/>
                <a:gd name="T32" fmla="*/ 0 w 108"/>
                <a:gd name="T33" fmla="*/ 68 h 68"/>
                <a:gd name="T34" fmla="*/ 9 w 108"/>
                <a:gd name="T35" fmla="*/ 68 h 68"/>
                <a:gd name="T36" fmla="*/ 19 w 108"/>
                <a:gd name="T37" fmla="*/ 62 h 68"/>
                <a:gd name="T38" fmla="*/ 19 w 108"/>
                <a:gd name="T39" fmla="*/ 62 h 68"/>
                <a:gd name="T40" fmla="*/ 29 w 108"/>
                <a:gd name="T41" fmla="*/ 56 h 68"/>
                <a:gd name="T42" fmla="*/ 39 w 108"/>
                <a:gd name="T43" fmla="*/ 51 h 68"/>
                <a:gd name="T44" fmla="*/ 39 w 108"/>
                <a:gd name="T45" fmla="*/ 45 h 68"/>
                <a:gd name="T46" fmla="*/ 49 w 108"/>
                <a:gd name="T47" fmla="*/ 39 h 68"/>
                <a:gd name="T48" fmla="*/ 49 w 108"/>
                <a:gd name="T49" fmla="*/ 39 h 68"/>
                <a:gd name="T50" fmla="*/ 59 w 108"/>
                <a:gd name="T51" fmla="*/ 34 h 68"/>
                <a:gd name="T52" fmla="*/ 59 w 108"/>
                <a:gd name="T53" fmla="*/ 28 h 68"/>
                <a:gd name="T54" fmla="*/ 69 w 108"/>
                <a:gd name="T55" fmla="*/ 28 h 68"/>
                <a:gd name="T56" fmla="*/ 79 w 108"/>
                <a:gd name="T57" fmla="*/ 22 h 68"/>
                <a:gd name="T58" fmla="*/ 79 w 108"/>
                <a:gd name="T59" fmla="*/ 17 h 68"/>
                <a:gd name="T60" fmla="*/ 89 w 108"/>
                <a:gd name="T61" fmla="*/ 17 h 68"/>
                <a:gd name="T62" fmla="*/ 89 w 108"/>
                <a:gd name="T63" fmla="*/ 11 h 68"/>
                <a:gd name="T64" fmla="*/ 98 w 108"/>
                <a:gd name="T65" fmla="*/ 11 h 68"/>
                <a:gd name="T66" fmla="*/ 108 w 108"/>
                <a:gd name="T67" fmla="*/ 5 h 68"/>
                <a:gd name="T68" fmla="*/ 98 w 108"/>
                <a:gd name="T69" fmla="*/ 0 h 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8"/>
                <a:gd name="T106" fmla="*/ 0 h 68"/>
                <a:gd name="T107" fmla="*/ 108 w 108"/>
                <a:gd name="T108" fmla="*/ 68 h 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8" h="68">
                  <a:moveTo>
                    <a:pt x="98" y="0"/>
                  </a:moveTo>
                  <a:lnTo>
                    <a:pt x="98" y="5"/>
                  </a:lnTo>
                  <a:lnTo>
                    <a:pt x="89" y="5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59" y="28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39" y="39"/>
                  </a:lnTo>
                  <a:lnTo>
                    <a:pt x="29" y="45"/>
                  </a:lnTo>
                  <a:lnTo>
                    <a:pt x="19" y="51"/>
                  </a:lnTo>
                  <a:lnTo>
                    <a:pt x="19" y="56"/>
                  </a:lnTo>
                  <a:lnTo>
                    <a:pt x="9" y="62"/>
                  </a:lnTo>
                  <a:lnTo>
                    <a:pt x="0" y="68"/>
                  </a:lnTo>
                  <a:lnTo>
                    <a:pt x="9" y="68"/>
                  </a:lnTo>
                  <a:lnTo>
                    <a:pt x="19" y="62"/>
                  </a:lnTo>
                  <a:lnTo>
                    <a:pt x="29" y="56"/>
                  </a:lnTo>
                  <a:lnTo>
                    <a:pt x="39" y="51"/>
                  </a:lnTo>
                  <a:lnTo>
                    <a:pt x="39" y="45"/>
                  </a:lnTo>
                  <a:lnTo>
                    <a:pt x="49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89" y="11"/>
                  </a:lnTo>
                  <a:lnTo>
                    <a:pt x="98" y="11"/>
                  </a:lnTo>
                  <a:lnTo>
                    <a:pt x="108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6" name="Freeform 177">
              <a:extLst>
                <a:ext uri="{FF2B5EF4-FFF2-40B4-BE49-F238E27FC236}">
                  <a16:creationId xmlns:a16="http://schemas.microsoft.com/office/drawing/2014/main" id="{6EA929FD-2AD9-4982-8D74-B72F781B1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" y="3587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7" name="Freeform 178">
              <a:extLst>
                <a:ext uri="{FF2B5EF4-FFF2-40B4-BE49-F238E27FC236}">
                  <a16:creationId xmlns:a16="http://schemas.microsoft.com/office/drawing/2014/main" id="{DDBB58B1-8031-48F5-B5BE-2E84CCCF7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592"/>
              <a:ext cx="1" cy="12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6 h 12"/>
                <a:gd name="T4" fmla="*/ 0 w 1"/>
                <a:gd name="T5" fmla="*/ 6 h 12"/>
                <a:gd name="T6" fmla="*/ 0 w 1"/>
                <a:gd name="T7" fmla="*/ 12 h 12"/>
                <a:gd name="T8" fmla="*/ 0 w 1"/>
                <a:gd name="T9" fmla="*/ 6 h 12"/>
                <a:gd name="T10" fmla="*/ 0 w 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2"/>
                <a:gd name="T20" fmla="*/ 1 w 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8" name="Freeform 179">
              <a:extLst>
                <a:ext uri="{FF2B5EF4-FFF2-40B4-BE49-F238E27FC236}">
                  <a16:creationId xmlns:a16="http://schemas.microsoft.com/office/drawing/2014/main" id="{4D0F3EAF-8EED-4307-B537-39297AD3F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559"/>
              <a:ext cx="119" cy="39"/>
            </a:xfrm>
            <a:custGeom>
              <a:avLst/>
              <a:gdLst>
                <a:gd name="T0" fmla="*/ 119 w 119"/>
                <a:gd name="T1" fmla="*/ 0 h 39"/>
                <a:gd name="T2" fmla="*/ 119 w 119"/>
                <a:gd name="T3" fmla="*/ 0 h 39"/>
                <a:gd name="T4" fmla="*/ 109 w 119"/>
                <a:gd name="T5" fmla="*/ 5 h 39"/>
                <a:gd name="T6" fmla="*/ 99 w 119"/>
                <a:gd name="T7" fmla="*/ 5 h 39"/>
                <a:gd name="T8" fmla="*/ 99 w 119"/>
                <a:gd name="T9" fmla="*/ 5 h 39"/>
                <a:gd name="T10" fmla="*/ 89 w 119"/>
                <a:gd name="T11" fmla="*/ 11 h 39"/>
                <a:gd name="T12" fmla="*/ 79 w 119"/>
                <a:gd name="T13" fmla="*/ 11 h 39"/>
                <a:gd name="T14" fmla="*/ 69 w 119"/>
                <a:gd name="T15" fmla="*/ 11 h 39"/>
                <a:gd name="T16" fmla="*/ 69 w 119"/>
                <a:gd name="T17" fmla="*/ 11 h 39"/>
                <a:gd name="T18" fmla="*/ 59 w 119"/>
                <a:gd name="T19" fmla="*/ 17 h 39"/>
                <a:gd name="T20" fmla="*/ 50 w 119"/>
                <a:gd name="T21" fmla="*/ 17 h 39"/>
                <a:gd name="T22" fmla="*/ 40 w 119"/>
                <a:gd name="T23" fmla="*/ 22 h 39"/>
                <a:gd name="T24" fmla="*/ 30 w 119"/>
                <a:gd name="T25" fmla="*/ 22 h 39"/>
                <a:gd name="T26" fmla="*/ 20 w 119"/>
                <a:gd name="T27" fmla="*/ 22 h 39"/>
                <a:gd name="T28" fmla="*/ 20 w 119"/>
                <a:gd name="T29" fmla="*/ 28 h 39"/>
                <a:gd name="T30" fmla="*/ 10 w 119"/>
                <a:gd name="T31" fmla="*/ 33 h 39"/>
                <a:gd name="T32" fmla="*/ 0 w 119"/>
                <a:gd name="T33" fmla="*/ 33 h 39"/>
                <a:gd name="T34" fmla="*/ 0 w 119"/>
                <a:gd name="T35" fmla="*/ 39 h 39"/>
                <a:gd name="T36" fmla="*/ 10 w 119"/>
                <a:gd name="T37" fmla="*/ 39 h 39"/>
                <a:gd name="T38" fmla="*/ 20 w 119"/>
                <a:gd name="T39" fmla="*/ 33 h 39"/>
                <a:gd name="T40" fmla="*/ 30 w 119"/>
                <a:gd name="T41" fmla="*/ 33 h 39"/>
                <a:gd name="T42" fmla="*/ 40 w 119"/>
                <a:gd name="T43" fmla="*/ 28 h 39"/>
                <a:gd name="T44" fmla="*/ 40 w 119"/>
                <a:gd name="T45" fmla="*/ 28 h 39"/>
                <a:gd name="T46" fmla="*/ 50 w 119"/>
                <a:gd name="T47" fmla="*/ 22 h 39"/>
                <a:gd name="T48" fmla="*/ 59 w 119"/>
                <a:gd name="T49" fmla="*/ 22 h 39"/>
                <a:gd name="T50" fmla="*/ 69 w 119"/>
                <a:gd name="T51" fmla="*/ 22 h 39"/>
                <a:gd name="T52" fmla="*/ 79 w 119"/>
                <a:gd name="T53" fmla="*/ 17 h 39"/>
                <a:gd name="T54" fmla="*/ 79 w 119"/>
                <a:gd name="T55" fmla="*/ 17 h 39"/>
                <a:gd name="T56" fmla="*/ 89 w 119"/>
                <a:gd name="T57" fmla="*/ 17 h 39"/>
                <a:gd name="T58" fmla="*/ 99 w 119"/>
                <a:gd name="T59" fmla="*/ 11 h 39"/>
                <a:gd name="T60" fmla="*/ 109 w 119"/>
                <a:gd name="T61" fmla="*/ 11 h 39"/>
                <a:gd name="T62" fmla="*/ 109 w 119"/>
                <a:gd name="T63" fmla="*/ 11 h 39"/>
                <a:gd name="T64" fmla="*/ 119 w 119"/>
                <a:gd name="T65" fmla="*/ 5 h 39"/>
                <a:gd name="T66" fmla="*/ 119 w 119"/>
                <a:gd name="T67" fmla="*/ 5 h 39"/>
                <a:gd name="T68" fmla="*/ 119 w 119"/>
                <a:gd name="T69" fmla="*/ 0 h 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39"/>
                <a:gd name="T107" fmla="*/ 119 w 119"/>
                <a:gd name="T108" fmla="*/ 39 h 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39">
                  <a:moveTo>
                    <a:pt x="119" y="0"/>
                  </a:moveTo>
                  <a:lnTo>
                    <a:pt x="119" y="0"/>
                  </a:lnTo>
                  <a:lnTo>
                    <a:pt x="109" y="5"/>
                  </a:lnTo>
                  <a:lnTo>
                    <a:pt x="9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0" y="17"/>
                  </a:lnTo>
                  <a:lnTo>
                    <a:pt x="40" y="22"/>
                  </a:lnTo>
                  <a:lnTo>
                    <a:pt x="30" y="22"/>
                  </a:lnTo>
                  <a:lnTo>
                    <a:pt x="20" y="22"/>
                  </a:lnTo>
                  <a:lnTo>
                    <a:pt x="20" y="28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20" y="33"/>
                  </a:lnTo>
                  <a:lnTo>
                    <a:pt x="30" y="33"/>
                  </a:lnTo>
                  <a:lnTo>
                    <a:pt x="40" y="28"/>
                  </a:lnTo>
                  <a:lnTo>
                    <a:pt x="50" y="22"/>
                  </a:lnTo>
                  <a:lnTo>
                    <a:pt x="59" y="22"/>
                  </a:lnTo>
                  <a:lnTo>
                    <a:pt x="6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11"/>
                  </a:lnTo>
                  <a:lnTo>
                    <a:pt x="119" y="5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9" name="Freeform 180">
              <a:extLst>
                <a:ext uri="{FF2B5EF4-FFF2-40B4-BE49-F238E27FC236}">
                  <a16:creationId xmlns:a16="http://schemas.microsoft.com/office/drawing/2014/main" id="{FDDFF421-A339-4E22-815D-69E1A8BEE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" y="3559"/>
              <a:ext cx="10" cy="5"/>
            </a:xfrm>
            <a:custGeom>
              <a:avLst/>
              <a:gdLst>
                <a:gd name="T0" fmla="*/ 0 w 10"/>
                <a:gd name="T1" fmla="*/ 5 h 5"/>
                <a:gd name="T2" fmla="*/ 10 w 10"/>
                <a:gd name="T3" fmla="*/ 0 h 5"/>
                <a:gd name="T4" fmla="*/ 10 w 10"/>
                <a:gd name="T5" fmla="*/ 0 h 5"/>
                <a:gd name="T6" fmla="*/ 0 w 10"/>
                <a:gd name="T7" fmla="*/ 0 h 5"/>
                <a:gd name="T8" fmla="*/ 0 w 10"/>
                <a:gd name="T9" fmla="*/ 0 h 5"/>
                <a:gd name="T10" fmla="*/ 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0" name="Freeform 181">
              <a:extLst>
                <a:ext uri="{FF2B5EF4-FFF2-40B4-BE49-F238E27FC236}">
                  <a16:creationId xmlns:a16="http://schemas.microsoft.com/office/drawing/2014/main" id="{22C7046D-892F-4446-8654-091F74FB0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" y="3643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1" name="Freeform 182">
              <a:extLst>
                <a:ext uri="{FF2B5EF4-FFF2-40B4-BE49-F238E27FC236}">
                  <a16:creationId xmlns:a16="http://schemas.microsoft.com/office/drawing/2014/main" id="{413B7B53-5B66-4675-AEF7-586BFC0DA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" y="3592"/>
              <a:ext cx="108" cy="57"/>
            </a:xfrm>
            <a:custGeom>
              <a:avLst/>
              <a:gdLst>
                <a:gd name="T0" fmla="*/ 108 w 108"/>
                <a:gd name="T1" fmla="*/ 0 h 57"/>
                <a:gd name="T2" fmla="*/ 99 w 108"/>
                <a:gd name="T3" fmla="*/ 6 h 57"/>
                <a:gd name="T4" fmla="*/ 99 w 108"/>
                <a:gd name="T5" fmla="*/ 6 h 57"/>
                <a:gd name="T6" fmla="*/ 89 w 108"/>
                <a:gd name="T7" fmla="*/ 12 h 57"/>
                <a:gd name="T8" fmla="*/ 89 w 108"/>
                <a:gd name="T9" fmla="*/ 12 h 57"/>
                <a:gd name="T10" fmla="*/ 79 w 108"/>
                <a:gd name="T11" fmla="*/ 12 h 57"/>
                <a:gd name="T12" fmla="*/ 69 w 108"/>
                <a:gd name="T13" fmla="*/ 17 h 57"/>
                <a:gd name="T14" fmla="*/ 59 w 108"/>
                <a:gd name="T15" fmla="*/ 17 h 57"/>
                <a:gd name="T16" fmla="*/ 59 w 108"/>
                <a:gd name="T17" fmla="*/ 23 h 57"/>
                <a:gd name="T18" fmla="*/ 49 w 108"/>
                <a:gd name="T19" fmla="*/ 23 h 57"/>
                <a:gd name="T20" fmla="*/ 39 w 108"/>
                <a:gd name="T21" fmla="*/ 29 h 57"/>
                <a:gd name="T22" fmla="*/ 29 w 108"/>
                <a:gd name="T23" fmla="*/ 29 h 57"/>
                <a:gd name="T24" fmla="*/ 29 w 108"/>
                <a:gd name="T25" fmla="*/ 34 h 57"/>
                <a:gd name="T26" fmla="*/ 19 w 108"/>
                <a:gd name="T27" fmla="*/ 34 h 57"/>
                <a:gd name="T28" fmla="*/ 9 w 108"/>
                <a:gd name="T29" fmla="*/ 40 h 57"/>
                <a:gd name="T30" fmla="*/ 0 w 108"/>
                <a:gd name="T31" fmla="*/ 46 h 57"/>
                <a:gd name="T32" fmla="*/ 0 w 108"/>
                <a:gd name="T33" fmla="*/ 51 h 57"/>
                <a:gd name="T34" fmla="*/ 0 w 108"/>
                <a:gd name="T35" fmla="*/ 57 h 57"/>
                <a:gd name="T36" fmla="*/ 9 w 108"/>
                <a:gd name="T37" fmla="*/ 51 h 57"/>
                <a:gd name="T38" fmla="*/ 9 w 108"/>
                <a:gd name="T39" fmla="*/ 46 h 57"/>
                <a:gd name="T40" fmla="*/ 19 w 108"/>
                <a:gd name="T41" fmla="*/ 40 h 57"/>
                <a:gd name="T42" fmla="*/ 29 w 108"/>
                <a:gd name="T43" fmla="*/ 40 h 57"/>
                <a:gd name="T44" fmla="*/ 39 w 108"/>
                <a:gd name="T45" fmla="*/ 34 h 57"/>
                <a:gd name="T46" fmla="*/ 39 w 108"/>
                <a:gd name="T47" fmla="*/ 34 h 57"/>
                <a:gd name="T48" fmla="*/ 49 w 108"/>
                <a:gd name="T49" fmla="*/ 29 h 57"/>
                <a:gd name="T50" fmla="*/ 59 w 108"/>
                <a:gd name="T51" fmla="*/ 29 h 57"/>
                <a:gd name="T52" fmla="*/ 69 w 108"/>
                <a:gd name="T53" fmla="*/ 23 h 57"/>
                <a:gd name="T54" fmla="*/ 69 w 108"/>
                <a:gd name="T55" fmla="*/ 23 h 57"/>
                <a:gd name="T56" fmla="*/ 79 w 108"/>
                <a:gd name="T57" fmla="*/ 23 h 57"/>
                <a:gd name="T58" fmla="*/ 89 w 108"/>
                <a:gd name="T59" fmla="*/ 17 h 57"/>
                <a:gd name="T60" fmla="*/ 89 w 108"/>
                <a:gd name="T61" fmla="*/ 17 h 57"/>
                <a:gd name="T62" fmla="*/ 99 w 108"/>
                <a:gd name="T63" fmla="*/ 12 h 57"/>
                <a:gd name="T64" fmla="*/ 108 w 108"/>
                <a:gd name="T65" fmla="*/ 12 h 57"/>
                <a:gd name="T66" fmla="*/ 108 w 108"/>
                <a:gd name="T67" fmla="*/ 6 h 57"/>
                <a:gd name="T68" fmla="*/ 108 w 108"/>
                <a:gd name="T69" fmla="*/ 0 h 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8"/>
                <a:gd name="T106" fmla="*/ 0 h 57"/>
                <a:gd name="T107" fmla="*/ 108 w 108"/>
                <a:gd name="T108" fmla="*/ 57 h 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8" h="57">
                  <a:moveTo>
                    <a:pt x="108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39" y="29"/>
                  </a:lnTo>
                  <a:lnTo>
                    <a:pt x="29" y="29"/>
                  </a:lnTo>
                  <a:lnTo>
                    <a:pt x="29" y="34"/>
                  </a:lnTo>
                  <a:lnTo>
                    <a:pt x="19" y="34"/>
                  </a:lnTo>
                  <a:lnTo>
                    <a:pt x="9" y="40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9" y="51"/>
                  </a:lnTo>
                  <a:lnTo>
                    <a:pt x="9" y="46"/>
                  </a:lnTo>
                  <a:lnTo>
                    <a:pt x="19" y="40"/>
                  </a:lnTo>
                  <a:lnTo>
                    <a:pt x="29" y="40"/>
                  </a:lnTo>
                  <a:lnTo>
                    <a:pt x="39" y="34"/>
                  </a:lnTo>
                  <a:lnTo>
                    <a:pt x="49" y="29"/>
                  </a:lnTo>
                  <a:lnTo>
                    <a:pt x="5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2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2" name="Freeform 183">
              <a:extLst>
                <a:ext uri="{FF2B5EF4-FFF2-40B4-BE49-F238E27FC236}">
                  <a16:creationId xmlns:a16="http://schemas.microsoft.com/office/drawing/2014/main" id="{651DD6E3-F1F6-45F0-88CD-07FA377E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8" y="3592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1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3" name="Freeform 184">
              <a:extLst>
                <a:ext uri="{FF2B5EF4-FFF2-40B4-BE49-F238E27FC236}">
                  <a16:creationId xmlns:a16="http://schemas.microsoft.com/office/drawing/2014/main" id="{DDA48E24-4ABC-4976-A6C0-B25A4937C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3683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4" name="Freeform 185">
              <a:extLst>
                <a:ext uri="{FF2B5EF4-FFF2-40B4-BE49-F238E27FC236}">
                  <a16:creationId xmlns:a16="http://schemas.microsoft.com/office/drawing/2014/main" id="{14DB3B75-64A4-4528-AB21-1E99964A3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3626"/>
              <a:ext cx="109" cy="62"/>
            </a:xfrm>
            <a:custGeom>
              <a:avLst/>
              <a:gdLst>
                <a:gd name="T0" fmla="*/ 109 w 109"/>
                <a:gd name="T1" fmla="*/ 0 h 62"/>
                <a:gd name="T2" fmla="*/ 99 w 109"/>
                <a:gd name="T3" fmla="*/ 6 h 62"/>
                <a:gd name="T4" fmla="*/ 99 w 109"/>
                <a:gd name="T5" fmla="*/ 6 h 62"/>
                <a:gd name="T6" fmla="*/ 89 w 109"/>
                <a:gd name="T7" fmla="*/ 12 h 62"/>
                <a:gd name="T8" fmla="*/ 89 w 109"/>
                <a:gd name="T9" fmla="*/ 12 h 62"/>
                <a:gd name="T10" fmla="*/ 79 w 109"/>
                <a:gd name="T11" fmla="*/ 17 h 62"/>
                <a:gd name="T12" fmla="*/ 69 w 109"/>
                <a:gd name="T13" fmla="*/ 17 h 62"/>
                <a:gd name="T14" fmla="*/ 59 w 109"/>
                <a:gd name="T15" fmla="*/ 23 h 62"/>
                <a:gd name="T16" fmla="*/ 59 w 109"/>
                <a:gd name="T17" fmla="*/ 23 h 62"/>
                <a:gd name="T18" fmla="*/ 50 w 109"/>
                <a:gd name="T19" fmla="*/ 29 h 62"/>
                <a:gd name="T20" fmla="*/ 40 w 109"/>
                <a:gd name="T21" fmla="*/ 29 h 62"/>
                <a:gd name="T22" fmla="*/ 30 w 109"/>
                <a:gd name="T23" fmla="*/ 34 h 62"/>
                <a:gd name="T24" fmla="*/ 30 w 109"/>
                <a:gd name="T25" fmla="*/ 34 h 62"/>
                <a:gd name="T26" fmla="*/ 20 w 109"/>
                <a:gd name="T27" fmla="*/ 40 h 62"/>
                <a:gd name="T28" fmla="*/ 10 w 109"/>
                <a:gd name="T29" fmla="*/ 45 h 62"/>
                <a:gd name="T30" fmla="*/ 0 w 109"/>
                <a:gd name="T31" fmla="*/ 51 h 62"/>
                <a:gd name="T32" fmla="*/ 0 w 109"/>
                <a:gd name="T33" fmla="*/ 57 h 62"/>
                <a:gd name="T34" fmla="*/ 0 w 109"/>
                <a:gd name="T35" fmla="*/ 62 h 62"/>
                <a:gd name="T36" fmla="*/ 10 w 109"/>
                <a:gd name="T37" fmla="*/ 57 h 62"/>
                <a:gd name="T38" fmla="*/ 10 w 109"/>
                <a:gd name="T39" fmla="*/ 51 h 62"/>
                <a:gd name="T40" fmla="*/ 20 w 109"/>
                <a:gd name="T41" fmla="*/ 45 h 62"/>
                <a:gd name="T42" fmla="*/ 30 w 109"/>
                <a:gd name="T43" fmla="*/ 40 h 62"/>
                <a:gd name="T44" fmla="*/ 40 w 109"/>
                <a:gd name="T45" fmla="*/ 40 h 62"/>
                <a:gd name="T46" fmla="*/ 40 w 109"/>
                <a:gd name="T47" fmla="*/ 34 h 62"/>
                <a:gd name="T48" fmla="*/ 50 w 109"/>
                <a:gd name="T49" fmla="*/ 34 h 62"/>
                <a:gd name="T50" fmla="*/ 59 w 109"/>
                <a:gd name="T51" fmla="*/ 29 h 62"/>
                <a:gd name="T52" fmla="*/ 69 w 109"/>
                <a:gd name="T53" fmla="*/ 29 h 62"/>
                <a:gd name="T54" fmla="*/ 69 w 109"/>
                <a:gd name="T55" fmla="*/ 23 h 62"/>
                <a:gd name="T56" fmla="*/ 79 w 109"/>
                <a:gd name="T57" fmla="*/ 23 h 62"/>
                <a:gd name="T58" fmla="*/ 89 w 109"/>
                <a:gd name="T59" fmla="*/ 17 h 62"/>
                <a:gd name="T60" fmla="*/ 99 w 109"/>
                <a:gd name="T61" fmla="*/ 17 h 62"/>
                <a:gd name="T62" fmla="*/ 99 w 109"/>
                <a:gd name="T63" fmla="*/ 12 h 62"/>
                <a:gd name="T64" fmla="*/ 109 w 109"/>
                <a:gd name="T65" fmla="*/ 12 h 62"/>
                <a:gd name="T66" fmla="*/ 109 w 109"/>
                <a:gd name="T67" fmla="*/ 6 h 62"/>
                <a:gd name="T68" fmla="*/ 109 w 109"/>
                <a:gd name="T69" fmla="*/ 0 h 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62"/>
                <a:gd name="T107" fmla="*/ 109 w 109"/>
                <a:gd name="T108" fmla="*/ 62 h 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62">
                  <a:moveTo>
                    <a:pt x="109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17"/>
                  </a:lnTo>
                  <a:lnTo>
                    <a:pt x="59" y="23"/>
                  </a:lnTo>
                  <a:lnTo>
                    <a:pt x="50" y="29"/>
                  </a:lnTo>
                  <a:lnTo>
                    <a:pt x="40" y="29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40" y="40"/>
                  </a:lnTo>
                  <a:lnTo>
                    <a:pt x="40" y="34"/>
                  </a:lnTo>
                  <a:lnTo>
                    <a:pt x="50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09" y="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5" name="Freeform 186">
              <a:extLst>
                <a:ext uri="{FF2B5EF4-FFF2-40B4-BE49-F238E27FC236}">
                  <a16:creationId xmlns:a16="http://schemas.microsoft.com/office/drawing/2014/main" id="{8EB59E07-AB7A-4DCD-A508-5C834EE08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626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1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6" name="Freeform 187">
              <a:extLst>
                <a:ext uri="{FF2B5EF4-FFF2-40B4-BE49-F238E27FC236}">
                  <a16:creationId xmlns:a16="http://schemas.microsoft.com/office/drawing/2014/main" id="{F51D4A24-ED11-4C53-B2CD-30BEE40B4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3733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7" name="Freeform 188">
              <a:extLst>
                <a:ext uri="{FF2B5EF4-FFF2-40B4-BE49-F238E27FC236}">
                  <a16:creationId xmlns:a16="http://schemas.microsoft.com/office/drawing/2014/main" id="{C3E64E67-F48C-4E6D-A30F-711CDE4D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3671"/>
              <a:ext cx="118" cy="68"/>
            </a:xfrm>
            <a:custGeom>
              <a:avLst/>
              <a:gdLst>
                <a:gd name="T0" fmla="*/ 118 w 118"/>
                <a:gd name="T1" fmla="*/ 0 h 68"/>
                <a:gd name="T2" fmla="*/ 109 w 118"/>
                <a:gd name="T3" fmla="*/ 0 h 68"/>
                <a:gd name="T4" fmla="*/ 109 w 118"/>
                <a:gd name="T5" fmla="*/ 6 h 68"/>
                <a:gd name="T6" fmla="*/ 99 w 118"/>
                <a:gd name="T7" fmla="*/ 6 h 68"/>
                <a:gd name="T8" fmla="*/ 89 w 118"/>
                <a:gd name="T9" fmla="*/ 12 h 68"/>
                <a:gd name="T10" fmla="*/ 89 w 118"/>
                <a:gd name="T11" fmla="*/ 12 h 68"/>
                <a:gd name="T12" fmla="*/ 79 w 118"/>
                <a:gd name="T13" fmla="*/ 17 h 68"/>
                <a:gd name="T14" fmla="*/ 69 w 118"/>
                <a:gd name="T15" fmla="*/ 23 h 68"/>
                <a:gd name="T16" fmla="*/ 59 w 118"/>
                <a:gd name="T17" fmla="*/ 23 h 68"/>
                <a:gd name="T18" fmla="*/ 59 w 118"/>
                <a:gd name="T19" fmla="*/ 29 h 68"/>
                <a:gd name="T20" fmla="*/ 49 w 118"/>
                <a:gd name="T21" fmla="*/ 34 h 68"/>
                <a:gd name="T22" fmla="*/ 39 w 118"/>
                <a:gd name="T23" fmla="*/ 34 h 68"/>
                <a:gd name="T24" fmla="*/ 29 w 118"/>
                <a:gd name="T25" fmla="*/ 40 h 68"/>
                <a:gd name="T26" fmla="*/ 20 w 118"/>
                <a:gd name="T27" fmla="*/ 46 h 68"/>
                <a:gd name="T28" fmla="*/ 20 w 118"/>
                <a:gd name="T29" fmla="*/ 51 h 68"/>
                <a:gd name="T30" fmla="*/ 10 w 118"/>
                <a:gd name="T31" fmla="*/ 57 h 68"/>
                <a:gd name="T32" fmla="*/ 0 w 118"/>
                <a:gd name="T33" fmla="*/ 62 h 68"/>
                <a:gd name="T34" fmla="*/ 10 w 118"/>
                <a:gd name="T35" fmla="*/ 68 h 68"/>
                <a:gd name="T36" fmla="*/ 20 w 118"/>
                <a:gd name="T37" fmla="*/ 62 h 68"/>
                <a:gd name="T38" fmla="*/ 20 w 118"/>
                <a:gd name="T39" fmla="*/ 57 h 68"/>
                <a:gd name="T40" fmla="*/ 29 w 118"/>
                <a:gd name="T41" fmla="*/ 51 h 68"/>
                <a:gd name="T42" fmla="*/ 39 w 118"/>
                <a:gd name="T43" fmla="*/ 46 h 68"/>
                <a:gd name="T44" fmla="*/ 39 w 118"/>
                <a:gd name="T45" fmla="*/ 46 h 68"/>
                <a:gd name="T46" fmla="*/ 49 w 118"/>
                <a:gd name="T47" fmla="*/ 40 h 68"/>
                <a:gd name="T48" fmla="*/ 59 w 118"/>
                <a:gd name="T49" fmla="*/ 34 h 68"/>
                <a:gd name="T50" fmla="*/ 59 w 118"/>
                <a:gd name="T51" fmla="*/ 29 h 68"/>
                <a:gd name="T52" fmla="*/ 69 w 118"/>
                <a:gd name="T53" fmla="*/ 29 h 68"/>
                <a:gd name="T54" fmla="*/ 79 w 118"/>
                <a:gd name="T55" fmla="*/ 23 h 68"/>
                <a:gd name="T56" fmla="*/ 89 w 118"/>
                <a:gd name="T57" fmla="*/ 23 h 68"/>
                <a:gd name="T58" fmla="*/ 99 w 118"/>
                <a:gd name="T59" fmla="*/ 17 h 68"/>
                <a:gd name="T60" fmla="*/ 99 w 118"/>
                <a:gd name="T61" fmla="*/ 12 h 68"/>
                <a:gd name="T62" fmla="*/ 109 w 118"/>
                <a:gd name="T63" fmla="*/ 12 h 68"/>
                <a:gd name="T64" fmla="*/ 118 w 118"/>
                <a:gd name="T65" fmla="*/ 6 h 68"/>
                <a:gd name="T66" fmla="*/ 118 w 118"/>
                <a:gd name="T67" fmla="*/ 6 h 68"/>
                <a:gd name="T68" fmla="*/ 118 w 118"/>
                <a:gd name="T69" fmla="*/ 0 h 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8"/>
                <a:gd name="T106" fmla="*/ 0 h 68"/>
                <a:gd name="T107" fmla="*/ 118 w 118"/>
                <a:gd name="T108" fmla="*/ 68 h 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8" h="68">
                  <a:moveTo>
                    <a:pt x="118" y="0"/>
                  </a:moveTo>
                  <a:lnTo>
                    <a:pt x="109" y="0"/>
                  </a:lnTo>
                  <a:lnTo>
                    <a:pt x="109" y="6"/>
                  </a:ln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59" y="29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29" y="40"/>
                  </a:lnTo>
                  <a:lnTo>
                    <a:pt x="20" y="46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20" y="57"/>
                  </a:lnTo>
                  <a:lnTo>
                    <a:pt x="29" y="51"/>
                  </a:lnTo>
                  <a:lnTo>
                    <a:pt x="39" y="46"/>
                  </a:lnTo>
                  <a:lnTo>
                    <a:pt x="49" y="40"/>
                  </a:lnTo>
                  <a:lnTo>
                    <a:pt x="59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79" y="23"/>
                  </a:lnTo>
                  <a:lnTo>
                    <a:pt x="89" y="23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18" y="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8" name="Freeform 189">
              <a:extLst>
                <a:ext uri="{FF2B5EF4-FFF2-40B4-BE49-F238E27FC236}">
                  <a16:creationId xmlns:a16="http://schemas.microsoft.com/office/drawing/2014/main" id="{F13596F8-DE47-4777-8F84-FB24ED63C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" y="3671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9" name="Freeform 190">
              <a:extLst>
                <a:ext uri="{FF2B5EF4-FFF2-40B4-BE49-F238E27FC236}">
                  <a16:creationId xmlns:a16="http://schemas.microsoft.com/office/drawing/2014/main" id="{80908E46-384B-4CA4-A7A5-74EF38460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" y="3829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0" name="Freeform 191">
              <a:extLst>
                <a:ext uri="{FF2B5EF4-FFF2-40B4-BE49-F238E27FC236}">
                  <a16:creationId xmlns:a16="http://schemas.microsoft.com/office/drawing/2014/main" id="{83E9DB11-0100-48F0-9884-159FFC428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" y="3739"/>
              <a:ext cx="99" cy="96"/>
            </a:xfrm>
            <a:custGeom>
              <a:avLst/>
              <a:gdLst>
                <a:gd name="T0" fmla="*/ 89 w 99"/>
                <a:gd name="T1" fmla="*/ 0 h 96"/>
                <a:gd name="T2" fmla="*/ 79 w 99"/>
                <a:gd name="T3" fmla="*/ 6 h 96"/>
                <a:gd name="T4" fmla="*/ 69 w 99"/>
                <a:gd name="T5" fmla="*/ 6 h 96"/>
                <a:gd name="T6" fmla="*/ 60 w 99"/>
                <a:gd name="T7" fmla="*/ 17 h 96"/>
                <a:gd name="T8" fmla="*/ 50 w 99"/>
                <a:gd name="T9" fmla="*/ 23 h 96"/>
                <a:gd name="T10" fmla="*/ 40 w 99"/>
                <a:gd name="T11" fmla="*/ 28 h 96"/>
                <a:gd name="T12" fmla="*/ 30 w 99"/>
                <a:gd name="T13" fmla="*/ 34 h 96"/>
                <a:gd name="T14" fmla="*/ 30 w 99"/>
                <a:gd name="T15" fmla="*/ 40 h 96"/>
                <a:gd name="T16" fmla="*/ 30 w 99"/>
                <a:gd name="T17" fmla="*/ 51 h 96"/>
                <a:gd name="T18" fmla="*/ 20 w 99"/>
                <a:gd name="T19" fmla="*/ 57 h 96"/>
                <a:gd name="T20" fmla="*/ 20 w 99"/>
                <a:gd name="T21" fmla="*/ 62 h 96"/>
                <a:gd name="T22" fmla="*/ 20 w 99"/>
                <a:gd name="T23" fmla="*/ 68 h 96"/>
                <a:gd name="T24" fmla="*/ 10 w 99"/>
                <a:gd name="T25" fmla="*/ 73 h 96"/>
                <a:gd name="T26" fmla="*/ 10 w 99"/>
                <a:gd name="T27" fmla="*/ 79 h 96"/>
                <a:gd name="T28" fmla="*/ 10 w 99"/>
                <a:gd name="T29" fmla="*/ 85 h 96"/>
                <a:gd name="T30" fmla="*/ 0 w 99"/>
                <a:gd name="T31" fmla="*/ 85 h 96"/>
                <a:gd name="T32" fmla="*/ 0 w 99"/>
                <a:gd name="T33" fmla="*/ 90 h 96"/>
                <a:gd name="T34" fmla="*/ 0 w 99"/>
                <a:gd name="T35" fmla="*/ 96 h 96"/>
                <a:gd name="T36" fmla="*/ 10 w 99"/>
                <a:gd name="T37" fmla="*/ 90 h 96"/>
                <a:gd name="T38" fmla="*/ 10 w 99"/>
                <a:gd name="T39" fmla="*/ 85 h 96"/>
                <a:gd name="T40" fmla="*/ 20 w 99"/>
                <a:gd name="T41" fmla="*/ 85 h 96"/>
                <a:gd name="T42" fmla="*/ 20 w 99"/>
                <a:gd name="T43" fmla="*/ 79 h 96"/>
                <a:gd name="T44" fmla="*/ 20 w 99"/>
                <a:gd name="T45" fmla="*/ 73 h 96"/>
                <a:gd name="T46" fmla="*/ 30 w 99"/>
                <a:gd name="T47" fmla="*/ 68 h 96"/>
                <a:gd name="T48" fmla="*/ 30 w 99"/>
                <a:gd name="T49" fmla="*/ 57 h 96"/>
                <a:gd name="T50" fmla="*/ 30 w 99"/>
                <a:gd name="T51" fmla="*/ 51 h 96"/>
                <a:gd name="T52" fmla="*/ 40 w 99"/>
                <a:gd name="T53" fmla="*/ 45 h 96"/>
                <a:gd name="T54" fmla="*/ 40 w 99"/>
                <a:gd name="T55" fmla="*/ 40 h 96"/>
                <a:gd name="T56" fmla="*/ 50 w 99"/>
                <a:gd name="T57" fmla="*/ 34 h 96"/>
                <a:gd name="T58" fmla="*/ 50 w 99"/>
                <a:gd name="T59" fmla="*/ 28 h 96"/>
                <a:gd name="T60" fmla="*/ 60 w 99"/>
                <a:gd name="T61" fmla="*/ 17 h 96"/>
                <a:gd name="T62" fmla="*/ 69 w 99"/>
                <a:gd name="T63" fmla="*/ 17 h 96"/>
                <a:gd name="T64" fmla="*/ 79 w 99"/>
                <a:gd name="T65" fmla="*/ 11 h 96"/>
                <a:gd name="T66" fmla="*/ 99 w 99"/>
                <a:gd name="T67" fmla="*/ 6 h 96"/>
                <a:gd name="T68" fmla="*/ 89 w 99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96"/>
                <a:gd name="T107" fmla="*/ 99 w 99"/>
                <a:gd name="T108" fmla="*/ 96 h 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96">
                  <a:moveTo>
                    <a:pt x="8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0" y="17"/>
                  </a:lnTo>
                  <a:lnTo>
                    <a:pt x="5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30" y="40"/>
                  </a:lnTo>
                  <a:lnTo>
                    <a:pt x="30" y="51"/>
                  </a:lnTo>
                  <a:lnTo>
                    <a:pt x="20" y="57"/>
                  </a:lnTo>
                  <a:lnTo>
                    <a:pt x="20" y="62"/>
                  </a:lnTo>
                  <a:lnTo>
                    <a:pt x="20" y="68"/>
                  </a:lnTo>
                  <a:lnTo>
                    <a:pt x="10" y="73"/>
                  </a:lnTo>
                  <a:lnTo>
                    <a:pt x="10" y="79"/>
                  </a:lnTo>
                  <a:lnTo>
                    <a:pt x="10" y="85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10" y="90"/>
                  </a:lnTo>
                  <a:lnTo>
                    <a:pt x="10" y="85"/>
                  </a:lnTo>
                  <a:lnTo>
                    <a:pt x="20" y="85"/>
                  </a:lnTo>
                  <a:lnTo>
                    <a:pt x="20" y="79"/>
                  </a:lnTo>
                  <a:lnTo>
                    <a:pt x="20" y="73"/>
                  </a:lnTo>
                  <a:lnTo>
                    <a:pt x="30" y="68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50" y="28"/>
                  </a:lnTo>
                  <a:lnTo>
                    <a:pt x="60" y="17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9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1" name="Freeform 192">
              <a:extLst>
                <a:ext uri="{FF2B5EF4-FFF2-40B4-BE49-F238E27FC236}">
                  <a16:creationId xmlns:a16="http://schemas.microsoft.com/office/drawing/2014/main" id="{528C5303-8415-4E0D-88A4-9B0FBD5B5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0" y="3739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6 h 6"/>
                <a:gd name="T4" fmla="*/ 10 w 10"/>
                <a:gd name="T5" fmla="*/ 0 h 6"/>
                <a:gd name="T6" fmla="*/ 1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2" name="Freeform 193">
              <a:extLst>
                <a:ext uri="{FF2B5EF4-FFF2-40B4-BE49-F238E27FC236}">
                  <a16:creationId xmlns:a16="http://schemas.microsoft.com/office/drawing/2014/main" id="{4D1A8AEA-D72F-4101-9C60-4668520F5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3880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6 h 6"/>
                <a:gd name="T4" fmla="*/ 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3" name="Freeform 194">
              <a:extLst>
                <a:ext uri="{FF2B5EF4-FFF2-40B4-BE49-F238E27FC236}">
                  <a16:creationId xmlns:a16="http://schemas.microsoft.com/office/drawing/2014/main" id="{EDF3A631-9CFB-4CF8-8D4C-AF171B7FC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3773"/>
              <a:ext cx="70" cy="113"/>
            </a:xfrm>
            <a:custGeom>
              <a:avLst/>
              <a:gdLst>
                <a:gd name="T0" fmla="*/ 70 w 70"/>
                <a:gd name="T1" fmla="*/ 0 h 113"/>
                <a:gd name="T2" fmla="*/ 60 w 70"/>
                <a:gd name="T3" fmla="*/ 6 h 113"/>
                <a:gd name="T4" fmla="*/ 60 w 70"/>
                <a:gd name="T5" fmla="*/ 11 h 113"/>
                <a:gd name="T6" fmla="*/ 50 w 70"/>
                <a:gd name="T7" fmla="*/ 17 h 113"/>
                <a:gd name="T8" fmla="*/ 50 w 70"/>
                <a:gd name="T9" fmla="*/ 23 h 113"/>
                <a:gd name="T10" fmla="*/ 50 w 70"/>
                <a:gd name="T11" fmla="*/ 28 h 113"/>
                <a:gd name="T12" fmla="*/ 40 w 70"/>
                <a:gd name="T13" fmla="*/ 34 h 113"/>
                <a:gd name="T14" fmla="*/ 40 w 70"/>
                <a:gd name="T15" fmla="*/ 45 h 113"/>
                <a:gd name="T16" fmla="*/ 30 w 70"/>
                <a:gd name="T17" fmla="*/ 51 h 113"/>
                <a:gd name="T18" fmla="*/ 30 w 70"/>
                <a:gd name="T19" fmla="*/ 56 h 113"/>
                <a:gd name="T20" fmla="*/ 30 w 70"/>
                <a:gd name="T21" fmla="*/ 68 h 113"/>
                <a:gd name="T22" fmla="*/ 20 w 70"/>
                <a:gd name="T23" fmla="*/ 73 h 113"/>
                <a:gd name="T24" fmla="*/ 20 w 70"/>
                <a:gd name="T25" fmla="*/ 79 h 113"/>
                <a:gd name="T26" fmla="*/ 10 w 70"/>
                <a:gd name="T27" fmla="*/ 90 h 113"/>
                <a:gd name="T28" fmla="*/ 10 w 70"/>
                <a:gd name="T29" fmla="*/ 96 h 113"/>
                <a:gd name="T30" fmla="*/ 10 w 70"/>
                <a:gd name="T31" fmla="*/ 101 h 113"/>
                <a:gd name="T32" fmla="*/ 0 w 70"/>
                <a:gd name="T33" fmla="*/ 107 h 113"/>
                <a:gd name="T34" fmla="*/ 10 w 70"/>
                <a:gd name="T35" fmla="*/ 113 h 113"/>
                <a:gd name="T36" fmla="*/ 10 w 70"/>
                <a:gd name="T37" fmla="*/ 107 h 113"/>
                <a:gd name="T38" fmla="*/ 20 w 70"/>
                <a:gd name="T39" fmla="*/ 101 h 113"/>
                <a:gd name="T40" fmla="*/ 20 w 70"/>
                <a:gd name="T41" fmla="*/ 90 h 113"/>
                <a:gd name="T42" fmla="*/ 20 w 70"/>
                <a:gd name="T43" fmla="*/ 85 h 113"/>
                <a:gd name="T44" fmla="*/ 30 w 70"/>
                <a:gd name="T45" fmla="*/ 79 h 113"/>
                <a:gd name="T46" fmla="*/ 30 w 70"/>
                <a:gd name="T47" fmla="*/ 68 h 113"/>
                <a:gd name="T48" fmla="*/ 40 w 70"/>
                <a:gd name="T49" fmla="*/ 62 h 113"/>
                <a:gd name="T50" fmla="*/ 40 w 70"/>
                <a:gd name="T51" fmla="*/ 51 h 113"/>
                <a:gd name="T52" fmla="*/ 40 w 70"/>
                <a:gd name="T53" fmla="*/ 45 h 113"/>
                <a:gd name="T54" fmla="*/ 50 w 70"/>
                <a:gd name="T55" fmla="*/ 39 h 113"/>
                <a:gd name="T56" fmla="*/ 50 w 70"/>
                <a:gd name="T57" fmla="*/ 34 h 113"/>
                <a:gd name="T58" fmla="*/ 60 w 70"/>
                <a:gd name="T59" fmla="*/ 23 h 113"/>
                <a:gd name="T60" fmla="*/ 60 w 70"/>
                <a:gd name="T61" fmla="*/ 17 h 113"/>
                <a:gd name="T62" fmla="*/ 60 w 70"/>
                <a:gd name="T63" fmla="*/ 11 h 113"/>
                <a:gd name="T64" fmla="*/ 70 w 70"/>
                <a:gd name="T65" fmla="*/ 11 h 113"/>
                <a:gd name="T66" fmla="*/ 70 w 70"/>
                <a:gd name="T67" fmla="*/ 6 h 113"/>
                <a:gd name="T68" fmla="*/ 70 w 70"/>
                <a:gd name="T69" fmla="*/ 0 h 1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"/>
                <a:gd name="T106" fmla="*/ 0 h 113"/>
                <a:gd name="T107" fmla="*/ 70 w 70"/>
                <a:gd name="T108" fmla="*/ 113 h 1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" h="113">
                  <a:moveTo>
                    <a:pt x="70" y="0"/>
                  </a:moveTo>
                  <a:lnTo>
                    <a:pt x="60" y="6"/>
                  </a:lnTo>
                  <a:lnTo>
                    <a:pt x="60" y="11"/>
                  </a:lnTo>
                  <a:lnTo>
                    <a:pt x="50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8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90"/>
                  </a:lnTo>
                  <a:lnTo>
                    <a:pt x="10" y="96"/>
                  </a:lnTo>
                  <a:lnTo>
                    <a:pt x="10" y="101"/>
                  </a:lnTo>
                  <a:lnTo>
                    <a:pt x="0" y="107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20" y="101"/>
                  </a:lnTo>
                  <a:lnTo>
                    <a:pt x="20" y="90"/>
                  </a:lnTo>
                  <a:lnTo>
                    <a:pt x="20" y="85"/>
                  </a:lnTo>
                  <a:lnTo>
                    <a:pt x="30" y="79"/>
                  </a:lnTo>
                  <a:lnTo>
                    <a:pt x="3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60" y="23"/>
                  </a:lnTo>
                  <a:lnTo>
                    <a:pt x="60" y="17"/>
                  </a:lnTo>
                  <a:lnTo>
                    <a:pt x="60" y="11"/>
                  </a:lnTo>
                  <a:lnTo>
                    <a:pt x="70" y="11"/>
                  </a:lnTo>
                  <a:lnTo>
                    <a:pt x="70" y="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4" name="Freeform 195">
              <a:extLst>
                <a:ext uri="{FF2B5EF4-FFF2-40B4-BE49-F238E27FC236}">
                  <a16:creationId xmlns:a16="http://schemas.microsoft.com/office/drawing/2014/main" id="{811E900D-63F8-4CBC-8AB5-7249CE6D7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3773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5" name="Freeform 196">
              <a:extLst>
                <a:ext uri="{FF2B5EF4-FFF2-40B4-BE49-F238E27FC236}">
                  <a16:creationId xmlns:a16="http://schemas.microsoft.com/office/drawing/2014/main" id="{25421ED0-31C5-4AD9-B58C-1B1A168DC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4015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6" name="Freeform 197">
              <a:extLst>
                <a:ext uri="{FF2B5EF4-FFF2-40B4-BE49-F238E27FC236}">
                  <a16:creationId xmlns:a16="http://schemas.microsoft.com/office/drawing/2014/main" id="{08D5A1CE-8EC8-4347-BFEC-D2FAC8868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3852"/>
              <a:ext cx="20" cy="163"/>
            </a:xfrm>
            <a:custGeom>
              <a:avLst/>
              <a:gdLst>
                <a:gd name="T0" fmla="*/ 20 w 20"/>
                <a:gd name="T1" fmla="*/ 0 h 163"/>
                <a:gd name="T2" fmla="*/ 10 w 20"/>
                <a:gd name="T3" fmla="*/ 11 h 163"/>
                <a:gd name="T4" fmla="*/ 0 w 20"/>
                <a:gd name="T5" fmla="*/ 28 h 163"/>
                <a:gd name="T6" fmla="*/ 0 w 20"/>
                <a:gd name="T7" fmla="*/ 39 h 163"/>
                <a:gd name="T8" fmla="*/ 0 w 20"/>
                <a:gd name="T9" fmla="*/ 51 h 163"/>
                <a:gd name="T10" fmla="*/ 0 w 20"/>
                <a:gd name="T11" fmla="*/ 62 h 163"/>
                <a:gd name="T12" fmla="*/ 0 w 20"/>
                <a:gd name="T13" fmla="*/ 73 h 163"/>
                <a:gd name="T14" fmla="*/ 0 w 20"/>
                <a:gd name="T15" fmla="*/ 85 h 163"/>
                <a:gd name="T16" fmla="*/ 0 w 20"/>
                <a:gd name="T17" fmla="*/ 96 h 163"/>
                <a:gd name="T18" fmla="*/ 0 w 20"/>
                <a:gd name="T19" fmla="*/ 107 h 163"/>
                <a:gd name="T20" fmla="*/ 10 w 20"/>
                <a:gd name="T21" fmla="*/ 118 h 163"/>
                <a:gd name="T22" fmla="*/ 10 w 20"/>
                <a:gd name="T23" fmla="*/ 124 h 163"/>
                <a:gd name="T24" fmla="*/ 10 w 20"/>
                <a:gd name="T25" fmla="*/ 135 h 163"/>
                <a:gd name="T26" fmla="*/ 10 w 20"/>
                <a:gd name="T27" fmla="*/ 141 h 163"/>
                <a:gd name="T28" fmla="*/ 10 w 20"/>
                <a:gd name="T29" fmla="*/ 147 h 163"/>
                <a:gd name="T30" fmla="*/ 20 w 20"/>
                <a:gd name="T31" fmla="*/ 158 h 163"/>
                <a:gd name="T32" fmla="*/ 10 w 20"/>
                <a:gd name="T33" fmla="*/ 163 h 163"/>
                <a:gd name="T34" fmla="*/ 20 w 20"/>
                <a:gd name="T35" fmla="*/ 163 h 163"/>
                <a:gd name="T36" fmla="*/ 20 w 20"/>
                <a:gd name="T37" fmla="*/ 158 h 163"/>
                <a:gd name="T38" fmla="*/ 20 w 20"/>
                <a:gd name="T39" fmla="*/ 147 h 163"/>
                <a:gd name="T40" fmla="*/ 20 w 20"/>
                <a:gd name="T41" fmla="*/ 141 h 163"/>
                <a:gd name="T42" fmla="*/ 20 w 20"/>
                <a:gd name="T43" fmla="*/ 135 h 163"/>
                <a:gd name="T44" fmla="*/ 20 w 20"/>
                <a:gd name="T45" fmla="*/ 124 h 163"/>
                <a:gd name="T46" fmla="*/ 10 w 20"/>
                <a:gd name="T47" fmla="*/ 113 h 163"/>
                <a:gd name="T48" fmla="*/ 10 w 20"/>
                <a:gd name="T49" fmla="*/ 107 h 163"/>
                <a:gd name="T50" fmla="*/ 10 w 20"/>
                <a:gd name="T51" fmla="*/ 96 h 163"/>
                <a:gd name="T52" fmla="*/ 10 w 20"/>
                <a:gd name="T53" fmla="*/ 85 h 163"/>
                <a:gd name="T54" fmla="*/ 0 w 20"/>
                <a:gd name="T55" fmla="*/ 73 h 163"/>
                <a:gd name="T56" fmla="*/ 0 w 20"/>
                <a:gd name="T57" fmla="*/ 62 h 163"/>
                <a:gd name="T58" fmla="*/ 10 w 20"/>
                <a:gd name="T59" fmla="*/ 51 h 163"/>
                <a:gd name="T60" fmla="*/ 10 w 20"/>
                <a:gd name="T61" fmla="*/ 39 h 163"/>
                <a:gd name="T62" fmla="*/ 10 w 20"/>
                <a:gd name="T63" fmla="*/ 28 h 163"/>
                <a:gd name="T64" fmla="*/ 20 w 20"/>
                <a:gd name="T65" fmla="*/ 17 h 163"/>
                <a:gd name="T66" fmla="*/ 20 w 20"/>
                <a:gd name="T67" fmla="*/ 6 h 163"/>
                <a:gd name="T68" fmla="*/ 20 w 20"/>
                <a:gd name="T69" fmla="*/ 0 h 16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"/>
                <a:gd name="T106" fmla="*/ 0 h 163"/>
                <a:gd name="T107" fmla="*/ 20 w 20"/>
                <a:gd name="T108" fmla="*/ 163 h 16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" h="163">
                  <a:moveTo>
                    <a:pt x="20" y="0"/>
                  </a:moveTo>
                  <a:lnTo>
                    <a:pt x="10" y="11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0" y="107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10" y="135"/>
                  </a:lnTo>
                  <a:lnTo>
                    <a:pt x="10" y="141"/>
                  </a:lnTo>
                  <a:lnTo>
                    <a:pt x="10" y="147"/>
                  </a:lnTo>
                  <a:lnTo>
                    <a:pt x="20" y="158"/>
                  </a:lnTo>
                  <a:lnTo>
                    <a:pt x="10" y="163"/>
                  </a:lnTo>
                  <a:lnTo>
                    <a:pt x="20" y="163"/>
                  </a:lnTo>
                  <a:lnTo>
                    <a:pt x="20" y="158"/>
                  </a:lnTo>
                  <a:lnTo>
                    <a:pt x="20" y="147"/>
                  </a:lnTo>
                  <a:lnTo>
                    <a:pt x="20" y="141"/>
                  </a:lnTo>
                  <a:lnTo>
                    <a:pt x="20" y="135"/>
                  </a:lnTo>
                  <a:lnTo>
                    <a:pt x="20" y="124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10" y="96"/>
                  </a:lnTo>
                  <a:lnTo>
                    <a:pt x="10" y="85"/>
                  </a:lnTo>
                  <a:lnTo>
                    <a:pt x="0" y="73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28"/>
                  </a:lnTo>
                  <a:lnTo>
                    <a:pt x="20" y="17"/>
                  </a:lnTo>
                  <a:lnTo>
                    <a:pt x="2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" name="Freeform 198">
              <a:extLst>
                <a:ext uri="{FF2B5EF4-FFF2-40B4-BE49-F238E27FC236}">
                  <a16:creationId xmlns:a16="http://schemas.microsoft.com/office/drawing/2014/main" id="{F22F813D-6506-44D6-A1BA-E897393B9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" y="385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" name="Freeform 199">
              <a:extLst>
                <a:ext uri="{FF2B5EF4-FFF2-40B4-BE49-F238E27FC236}">
                  <a16:creationId xmlns:a16="http://schemas.microsoft.com/office/drawing/2014/main" id="{EF904D03-B97F-4FC5-AB8E-04B4D4EA4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0" y="3615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0 w 10"/>
                <a:gd name="T5" fmla="*/ 6 h 6"/>
                <a:gd name="T6" fmla="*/ 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" name="Freeform 200">
              <a:extLst>
                <a:ext uri="{FF2B5EF4-FFF2-40B4-BE49-F238E27FC236}">
                  <a16:creationId xmlns:a16="http://schemas.microsoft.com/office/drawing/2014/main" id="{A5BE1E18-1BCF-4360-BD95-E2E2EEFAF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0" y="3559"/>
              <a:ext cx="119" cy="62"/>
            </a:xfrm>
            <a:custGeom>
              <a:avLst/>
              <a:gdLst>
                <a:gd name="T0" fmla="*/ 109 w 119"/>
                <a:gd name="T1" fmla="*/ 0 h 62"/>
                <a:gd name="T2" fmla="*/ 109 w 119"/>
                <a:gd name="T3" fmla="*/ 0 h 62"/>
                <a:gd name="T4" fmla="*/ 99 w 119"/>
                <a:gd name="T5" fmla="*/ 5 h 62"/>
                <a:gd name="T6" fmla="*/ 89 w 119"/>
                <a:gd name="T7" fmla="*/ 5 h 62"/>
                <a:gd name="T8" fmla="*/ 89 w 119"/>
                <a:gd name="T9" fmla="*/ 11 h 62"/>
                <a:gd name="T10" fmla="*/ 79 w 119"/>
                <a:gd name="T11" fmla="*/ 11 h 62"/>
                <a:gd name="T12" fmla="*/ 69 w 119"/>
                <a:gd name="T13" fmla="*/ 17 h 62"/>
                <a:gd name="T14" fmla="*/ 69 w 119"/>
                <a:gd name="T15" fmla="*/ 22 h 62"/>
                <a:gd name="T16" fmla="*/ 59 w 119"/>
                <a:gd name="T17" fmla="*/ 22 h 62"/>
                <a:gd name="T18" fmla="*/ 49 w 119"/>
                <a:gd name="T19" fmla="*/ 28 h 62"/>
                <a:gd name="T20" fmla="*/ 49 w 119"/>
                <a:gd name="T21" fmla="*/ 33 h 62"/>
                <a:gd name="T22" fmla="*/ 39 w 119"/>
                <a:gd name="T23" fmla="*/ 33 h 62"/>
                <a:gd name="T24" fmla="*/ 29 w 119"/>
                <a:gd name="T25" fmla="*/ 39 h 62"/>
                <a:gd name="T26" fmla="*/ 29 w 119"/>
                <a:gd name="T27" fmla="*/ 45 h 62"/>
                <a:gd name="T28" fmla="*/ 20 w 119"/>
                <a:gd name="T29" fmla="*/ 50 h 62"/>
                <a:gd name="T30" fmla="*/ 10 w 119"/>
                <a:gd name="T31" fmla="*/ 50 h 62"/>
                <a:gd name="T32" fmla="*/ 0 w 119"/>
                <a:gd name="T33" fmla="*/ 56 h 62"/>
                <a:gd name="T34" fmla="*/ 10 w 119"/>
                <a:gd name="T35" fmla="*/ 62 h 62"/>
                <a:gd name="T36" fmla="*/ 10 w 119"/>
                <a:gd name="T37" fmla="*/ 56 h 62"/>
                <a:gd name="T38" fmla="*/ 20 w 119"/>
                <a:gd name="T39" fmla="*/ 56 h 62"/>
                <a:gd name="T40" fmla="*/ 29 w 119"/>
                <a:gd name="T41" fmla="*/ 50 h 62"/>
                <a:gd name="T42" fmla="*/ 39 w 119"/>
                <a:gd name="T43" fmla="*/ 45 h 62"/>
                <a:gd name="T44" fmla="*/ 39 w 119"/>
                <a:gd name="T45" fmla="*/ 39 h 62"/>
                <a:gd name="T46" fmla="*/ 49 w 119"/>
                <a:gd name="T47" fmla="*/ 39 h 62"/>
                <a:gd name="T48" fmla="*/ 59 w 119"/>
                <a:gd name="T49" fmla="*/ 33 h 62"/>
                <a:gd name="T50" fmla="*/ 69 w 119"/>
                <a:gd name="T51" fmla="*/ 28 h 62"/>
                <a:gd name="T52" fmla="*/ 69 w 119"/>
                <a:gd name="T53" fmla="*/ 28 h 62"/>
                <a:gd name="T54" fmla="*/ 79 w 119"/>
                <a:gd name="T55" fmla="*/ 22 h 62"/>
                <a:gd name="T56" fmla="*/ 89 w 119"/>
                <a:gd name="T57" fmla="*/ 17 h 62"/>
                <a:gd name="T58" fmla="*/ 89 w 119"/>
                <a:gd name="T59" fmla="*/ 17 h 62"/>
                <a:gd name="T60" fmla="*/ 99 w 119"/>
                <a:gd name="T61" fmla="*/ 11 h 62"/>
                <a:gd name="T62" fmla="*/ 99 w 119"/>
                <a:gd name="T63" fmla="*/ 11 h 62"/>
                <a:gd name="T64" fmla="*/ 109 w 119"/>
                <a:gd name="T65" fmla="*/ 5 h 62"/>
                <a:gd name="T66" fmla="*/ 119 w 119"/>
                <a:gd name="T67" fmla="*/ 5 h 62"/>
                <a:gd name="T68" fmla="*/ 109 w 119"/>
                <a:gd name="T69" fmla="*/ 0 h 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62"/>
                <a:gd name="T107" fmla="*/ 119 w 119"/>
                <a:gd name="T108" fmla="*/ 62 h 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62">
                  <a:moveTo>
                    <a:pt x="109" y="0"/>
                  </a:moveTo>
                  <a:lnTo>
                    <a:pt x="109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8"/>
                  </a:lnTo>
                  <a:lnTo>
                    <a:pt x="49" y="33"/>
                  </a:lnTo>
                  <a:lnTo>
                    <a:pt x="39" y="33"/>
                  </a:lnTo>
                  <a:lnTo>
                    <a:pt x="29" y="39"/>
                  </a:lnTo>
                  <a:lnTo>
                    <a:pt x="29" y="45"/>
                  </a:lnTo>
                  <a:lnTo>
                    <a:pt x="20" y="50"/>
                  </a:lnTo>
                  <a:lnTo>
                    <a:pt x="10" y="50"/>
                  </a:lnTo>
                  <a:lnTo>
                    <a:pt x="0" y="56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20" y="56"/>
                  </a:lnTo>
                  <a:lnTo>
                    <a:pt x="29" y="50"/>
                  </a:lnTo>
                  <a:lnTo>
                    <a:pt x="39" y="45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5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5"/>
                  </a:lnTo>
                  <a:lnTo>
                    <a:pt x="119" y="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" name="Freeform 201">
              <a:extLst>
                <a:ext uri="{FF2B5EF4-FFF2-40B4-BE49-F238E27FC236}">
                  <a16:creationId xmlns:a16="http://schemas.microsoft.com/office/drawing/2014/main" id="{F7FCC141-7D8A-4973-9E05-11779A301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3559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0 h 5"/>
                <a:gd name="T4" fmla="*/ 10 w 10"/>
                <a:gd name="T5" fmla="*/ 0 h 5"/>
                <a:gd name="T6" fmla="*/ 1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" name="Freeform 202">
              <a:extLst>
                <a:ext uri="{FF2B5EF4-FFF2-40B4-BE49-F238E27FC236}">
                  <a16:creationId xmlns:a16="http://schemas.microsoft.com/office/drawing/2014/main" id="{13647EA3-3C40-4EDD-90C8-9023CC615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36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" name="Freeform 203">
              <a:extLst>
                <a:ext uri="{FF2B5EF4-FFF2-40B4-BE49-F238E27FC236}">
                  <a16:creationId xmlns:a16="http://schemas.microsoft.com/office/drawing/2014/main" id="{9D6EEDEE-9254-488A-9A7D-CDE1191FC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3615"/>
              <a:ext cx="79" cy="73"/>
            </a:xfrm>
            <a:custGeom>
              <a:avLst/>
              <a:gdLst>
                <a:gd name="T0" fmla="*/ 79 w 79"/>
                <a:gd name="T1" fmla="*/ 0 h 73"/>
                <a:gd name="T2" fmla="*/ 69 w 79"/>
                <a:gd name="T3" fmla="*/ 0 h 73"/>
                <a:gd name="T4" fmla="*/ 69 w 79"/>
                <a:gd name="T5" fmla="*/ 6 h 73"/>
                <a:gd name="T6" fmla="*/ 59 w 79"/>
                <a:gd name="T7" fmla="*/ 6 h 73"/>
                <a:gd name="T8" fmla="*/ 59 w 79"/>
                <a:gd name="T9" fmla="*/ 11 h 73"/>
                <a:gd name="T10" fmla="*/ 59 w 79"/>
                <a:gd name="T11" fmla="*/ 17 h 73"/>
                <a:gd name="T12" fmla="*/ 49 w 79"/>
                <a:gd name="T13" fmla="*/ 17 h 73"/>
                <a:gd name="T14" fmla="*/ 40 w 79"/>
                <a:gd name="T15" fmla="*/ 23 h 73"/>
                <a:gd name="T16" fmla="*/ 40 w 79"/>
                <a:gd name="T17" fmla="*/ 28 h 73"/>
                <a:gd name="T18" fmla="*/ 30 w 79"/>
                <a:gd name="T19" fmla="*/ 34 h 73"/>
                <a:gd name="T20" fmla="*/ 30 w 79"/>
                <a:gd name="T21" fmla="*/ 34 h 73"/>
                <a:gd name="T22" fmla="*/ 20 w 79"/>
                <a:gd name="T23" fmla="*/ 40 h 73"/>
                <a:gd name="T24" fmla="*/ 20 w 79"/>
                <a:gd name="T25" fmla="*/ 45 h 73"/>
                <a:gd name="T26" fmla="*/ 10 w 79"/>
                <a:gd name="T27" fmla="*/ 51 h 73"/>
                <a:gd name="T28" fmla="*/ 10 w 79"/>
                <a:gd name="T29" fmla="*/ 56 h 73"/>
                <a:gd name="T30" fmla="*/ 0 w 79"/>
                <a:gd name="T31" fmla="*/ 62 h 73"/>
                <a:gd name="T32" fmla="*/ 0 w 79"/>
                <a:gd name="T33" fmla="*/ 73 h 73"/>
                <a:gd name="T34" fmla="*/ 0 w 79"/>
                <a:gd name="T35" fmla="*/ 73 h 73"/>
                <a:gd name="T36" fmla="*/ 10 w 79"/>
                <a:gd name="T37" fmla="*/ 68 h 73"/>
                <a:gd name="T38" fmla="*/ 10 w 79"/>
                <a:gd name="T39" fmla="*/ 62 h 73"/>
                <a:gd name="T40" fmla="*/ 20 w 79"/>
                <a:gd name="T41" fmla="*/ 56 h 73"/>
                <a:gd name="T42" fmla="*/ 20 w 79"/>
                <a:gd name="T43" fmla="*/ 51 h 73"/>
                <a:gd name="T44" fmla="*/ 30 w 79"/>
                <a:gd name="T45" fmla="*/ 45 h 73"/>
                <a:gd name="T46" fmla="*/ 30 w 79"/>
                <a:gd name="T47" fmla="*/ 40 h 73"/>
                <a:gd name="T48" fmla="*/ 40 w 79"/>
                <a:gd name="T49" fmla="*/ 34 h 73"/>
                <a:gd name="T50" fmla="*/ 40 w 79"/>
                <a:gd name="T51" fmla="*/ 34 h 73"/>
                <a:gd name="T52" fmla="*/ 49 w 79"/>
                <a:gd name="T53" fmla="*/ 28 h 73"/>
                <a:gd name="T54" fmla="*/ 49 w 79"/>
                <a:gd name="T55" fmla="*/ 23 h 73"/>
                <a:gd name="T56" fmla="*/ 59 w 79"/>
                <a:gd name="T57" fmla="*/ 23 h 73"/>
                <a:gd name="T58" fmla="*/ 59 w 79"/>
                <a:gd name="T59" fmla="*/ 17 h 73"/>
                <a:gd name="T60" fmla="*/ 69 w 79"/>
                <a:gd name="T61" fmla="*/ 11 h 73"/>
                <a:gd name="T62" fmla="*/ 69 w 79"/>
                <a:gd name="T63" fmla="*/ 11 h 73"/>
                <a:gd name="T64" fmla="*/ 79 w 79"/>
                <a:gd name="T65" fmla="*/ 6 h 73"/>
                <a:gd name="T66" fmla="*/ 79 w 79"/>
                <a:gd name="T67" fmla="*/ 0 h 73"/>
                <a:gd name="T68" fmla="*/ 79 w 79"/>
                <a:gd name="T69" fmla="*/ 0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73"/>
                <a:gd name="T107" fmla="*/ 79 w 79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73">
                  <a:moveTo>
                    <a:pt x="79" y="0"/>
                  </a:moveTo>
                  <a:lnTo>
                    <a:pt x="69" y="0"/>
                  </a:lnTo>
                  <a:lnTo>
                    <a:pt x="69" y="6"/>
                  </a:lnTo>
                  <a:lnTo>
                    <a:pt x="59" y="6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49" y="17"/>
                  </a:lnTo>
                  <a:lnTo>
                    <a:pt x="4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2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30" y="45"/>
                  </a:lnTo>
                  <a:lnTo>
                    <a:pt x="30" y="40"/>
                  </a:lnTo>
                  <a:lnTo>
                    <a:pt x="40" y="34"/>
                  </a:lnTo>
                  <a:lnTo>
                    <a:pt x="49" y="28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59" y="17"/>
                  </a:lnTo>
                  <a:lnTo>
                    <a:pt x="69" y="11"/>
                  </a:lnTo>
                  <a:lnTo>
                    <a:pt x="7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" name="Freeform 204">
              <a:extLst>
                <a:ext uri="{FF2B5EF4-FFF2-40B4-BE49-F238E27FC236}">
                  <a16:creationId xmlns:a16="http://schemas.microsoft.com/office/drawing/2014/main" id="{3F3095ED-A786-42BE-BFF8-7499CEBB4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3609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0 h 6"/>
                <a:gd name="T8" fmla="*/ 0 w 1"/>
                <a:gd name="T9" fmla="*/ 6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" name="Freeform 205">
              <a:extLst>
                <a:ext uri="{FF2B5EF4-FFF2-40B4-BE49-F238E27FC236}">
                  <a16:creationId xmlns:a16="http://schemas.microsoft.com/office/drawing/2014/main" id="{0AA73F54-ECBE-422F-A0FC-04EB9524B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1" y="3694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6 h 6"/>
                <a:gd name="T4" fmla="*/ 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7" name="Picture 206" descr="XMASCA~1">
            <a:hlinkClick r:id="rId7" action="ppaction://hlinkfile"/>
            <a:extLst>
              <a:ext uri="{FF2B5EF4-FFF2-40B4-BE49-F238E27FC236}">
                <a16:creationId xmlns:a16="http://schemas.microsoft.com/office/drawing/2014/main" id="{3005C625-488C-45BE-8139-A93AFF2AD0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5943600"/>
            <a:ext cx="43878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07" descr="white_W">
            <a:hlinkClick r:id="rId9"/>
            <a:extLst>
              <a:ext uri="{FF2B5EF4-FFF2-40B4-BE49-F238E27FC236}">
                <a16:creationId xmlns:a16="http://schemas.microsoft.com/office/drawing/2014/main" id="{F1701470-3711-4457-8F84-B5FB8A2FFD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938" y="5756275"/>
            <a:ext cx="12954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" name="WordArt 6">
            <a:extLst>
              <a:ext uri="{FF2B5EF4-FFF2-40B4-BE49-F238E27FC236}">
                <a16:creationId xmlns:a16="http://schemas.microsoft.com/office/drawing/2014/main" id="{75F2BB29-12DF-4272-99A9-FEB8D28349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06563" y="1371600"/>
            <a:ext cx="12314237" cy="2743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103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</a:t>
            </a:r>
          </a:p>
          <a:p>
            <a:pPr algn="ctr"/>
            <a:r>
              <a:rPr lang="en-US" sz="103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 về dự giờ</a:t>
            </a:r>
          </a:p>
        </p:txBody>
      </p:sp>
      <p:sp>
        <p:nvSpPr>
          <p:cNvPr id="3080" name="WordArt 7">
            <a:extLst>
              <a:ext uri="{FF2B5EF4-FFF2-40B4-BE49-F238E27FC236}">
                <a16:creationId xmlns:a16="http://schemas.microsoft.com/office/drawing/2014/main" id="{752054C4-1CF1-4F33-9054-658EE3DDB8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0" y="3749675"/>
            <a:ext cx="8169275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5100" kern="1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207" descr="white_W">
            <a:hlinkClick r:id="rId9"/>
            <a:extLst>
              <a:ext uri="{FF2B5EF4-FFF2-40B4-BE49-F238E27FC236}">
                <a16:creationId xmlns:a16="http://schemas.microsoft.com/office/drawing/2014/main" id="{3FE76779-CBD4-4ADF-8671-AC635F0A7D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61038"/>
            <a:ext cx="12954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4">
            <a:extLst>
              <a:ext uri="{FF2B5EF4-FFF2-40B4-BE49-F238E27FC236}">
                <a16:creationId xmlns:a16="http://schemas.microsoft.com/office/drawing/2014/main" id="{C57E5AD3-D8B3-42B2-AA09-F1C5D9B337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639763"/>
            <a:ext cx="6265863" cy="5524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51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TIỂU HỌC ĐOÀN NGHIÊN</a:t>
            </a:r>
            <a:endParaRPr lang="en-US" sz="51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Text Box 22">
            <a:extLst>
              <a:ext uri="{FF2B5EF4-FFF2-40B4-BE49-F238E27FC236}">
                <a16:creationId xmlns:a16="http://schemas.microsoft.com/office/drawing/2014/main" id="{81D66B79-05B6-45B0-BCD6-3B2C36407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6025" y="3657600"/>
            <a:ext cx="1268095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100" b="1">
                <a:solidFill>
                  <a:srgbClr val="0000FF"/>
                </a:solidFill>
                <a:latin typeface="Times New Roman" panose="02020603050405020304" pitchFamily="18" charset="0"/>
              </a:rPr>
              <a:t>MÔN: Toán</a:t>
            </a:r>
          </a:p>
          <a:p>
            <a:pPr algn="ctr" eaLnBrk="1" hangingPunct="1"/>
            <a:r>
              <a:rPr lang="en-US" altLang="en-US" sz="5100" b="1">
                <a:solidFill>
                  <a:schemeClr val="hlink"/>
                </a:solidFill>
                <a:latin typeface="Times New Roman" panose="02020603050405020304" pitchFamily="18" charset="0"/>
              </a:rPr>
              <a:t>LỚP 2A</a:t>
            </a:r>
          </a:p>
        </p:txBody>
      </p:sp>
      <p:sp>
        <p:nvSpPr>
          <p:cNvPr id="215" name="Rectangle 21">
            <a:extLst>
              <a:ext uri="{FF2B5EF4-FFF2-40B4-BE49-F238E27FC236}">
                <a16:creationId xmlns:a16="http://schemas.microsoft.com/office/drawing/2014/main" id="{83A8C088-5003-4554-8740-65BA53565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88963" y="5121275"/>
            <a:ext cx="13776326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/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folHlink"/>
                </a:solidFill>
                <a:latin typeface="Tahoma" panose="020B0604030504040204" pitchFamily="34" charset="0"/>
              </a:rPr>
              <a:t>*Giáo viên giảng dạy: Trương Thị Bích *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~PP11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mph" presetSubtype="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3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C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3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3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21" name="Rectangle 5">
            <a:extLst>
              <a:ext uri="{FF2B5EF4-FFF2-40B4-BE49-F238E27FC236}">
                <a16:creationId xmlns:a16="http://schemas.microsoft.com/office/drawing/2014/main" id="{9FB1AFD4-2926-462D-952B-DEED76B97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" y="3232150"/>
            <a:ext cx="13234988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342900" indent="-342900" defTabSz="4572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2" algn="ctr" eaLnBrk="1" hangingPunct="1"/>
            <a:endParaRPr lang="en-US" altLang="en-US" sz="46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</a:t>
            </a:r>
            <a:r>
              <a:rPr lang="vi-VN" altLang="en-US" sz="32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SỨC KHỎE </a:t>
            </a:r>
          </a:p>
          <a:p>
            <a:pPr algn="ctr" eaLnBrk="1" hangingPunct="1"/>
            <a:r>
              <a:rPr lang="en-US" altLang="en-US" sz="32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 PHÚC VÀ THÀNH ĐẠT.</a:t>
            </a:r>
          </a:p>
        </p:txBody>
      </p:sp>
      <p:pic>
        <p:nvPicPr>
          <p:cNvPr id="18435" name="Picture 52" descr="DSTARS-P">
            <a:extLst>
              <a:ext uri="{FF2B5EF4-FFF2-40B4-BE49-F238E27FC236}">
                <a16:creationId xmlns:a16="http://schemas.microsoft.com/office/drawing/2014/main" id="{0A9B51BC-2E6F-4E64-9A84-4440874F2E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563" y="6037263"/>
            <a:ext cx="2890837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2" descr="DSTARS-P">
            <a:extLst>
              <a:ext uri="{FF2B5EF4-FFF2-40B4-BE49-F238E27FC236}">
                <a16:creationId xmlns:a16="http://schemas.microsoft.com/office/drawing/2014/main" id="{FABBC455-6E44-4C5B-94B3-9DA377830A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3600" y="0"/>
            <a:ext cx="2890838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2" descr="DSTARS-P">
            <a:extLst>
              <a:ext uri="{FF2B5EF4-FFF2-40B4-BE49-F238E27FC236}">
                <a16:creationId xmlns:a16="http://schemas.microsoft.com/office/drawing/2014/main" id="{412EAADE-320B-40F3-8C6D-85D7199598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6037263"/>
            <a:ext cx="2890838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2" descr="DSTARS-P">
            <a:extLst>
              <a:ext uri="{FF2B5EF4-FFF2-40B4-BE49-F238E27FC236}">
                <a16:creationId xmlns:a16="http://schemas.microsoft.com/office/drawing/2014/main" id="{192EF65B-C0AF-490B-B944-E5FE30D903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838" y="6037263"/>
            <a:ext cx="2890837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52" descr="DSTARS-P">
            <a:extLst>
              <a:ext uri="{FF2B5EF4-FFF2-40B4-BE49-F238E27FC236}">
                <a16:creationId xmlns:a16="http://schemas.microsoft.com/office/drawing/2014/main" id="{540432D6-C96E-4A17-93E8-D888AE90DD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81000"/>
            <a:ext cx="2890838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CHAO1">
            <a:extLst>
              <a:ext uri="{FF2B5EF4-FFF2-40B4-BE49-F238E27FC236}">
                <a16:creationId xmlns:a16="http://schemas.microsoft.com/office/drawing/2014/main" id="{B03E9504-84E8-4DF5-BBE2-EC734244C1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81100"/>
            <a:ext cx="11180763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0307_1j_s">
            <a:extLst>
              <a:ext uri="{FF2B5EF4-FFF2-40B4-BE49-F238E27FC236}">
                <a16:creationId xmlns:a16="http://schemas.microsoft.com/office/drawing/2014/main" id="{2CC33AEF-08C8-4979-8F00-1DD973FD78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2744788"/>
            <a:ext cx="8540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FLOWERS2">
            <a:extLst>
              <a:ext uri="{FF2B5EF4-FFF2-40B4-BE49-F238E27FC236}">
                <a16:creationId xmlns:a16="http://schemas.microsoft.com/office/drawing/2014/main" id="{59E2D04F-0A64-446B-923A-4525FACC2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4773613"/>
            <a:ext cx="2560638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3" descr="ESTREGS1">
            <a:extLst>
              <a:ext uri="{FF2B5EF4-FFF2-40B4-BE49-F238E27FC236}">
                <a16:creationId xmlns:a16="http://schemas.microsoft.com/office/drawing/2014/main" id="{E474F4D9-5B81-4925-B260-137CA3ECB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6884988"/>
            <a:ext cx="80470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4" descr="ESTREGS1">
            <a:extLst>
              <a:ext uri="{FF2B5EF4-FFF2-40B4-BE49-F238E27FC236}">
                <a16:creationId xmlns:a16="http://schemas.microsoft.com/office/drawing/2014/main" id="{B20154CB-652C-4AFE-93D9-1B1179B5C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889750"/>
            <a:ext cx="74041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FLOWERS2">
            <a:extLst>
              <a:ext uri="{FF2B5EF4-FFF2-40B4-BE49-F238E27FC236}">
                <a16:creationId xmlns:a16="http://schemas.microsoft.com/office/drawing/2014/main" id="{AFDD64EB-1429-4843-8C75-D03C4E014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5726113"/>
            <a:ext cx="2560637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0307_1j_s">
            <a:extLst>
              <a:ext uri="{FF2B5EF4-FFF2-40B4-BE49-F238E27FC236}">
                <a16:creationId xmlns:a16="http://schemas.microsoft.com/office/drawing/2014/main" id="{27366388-CD30-48F0-9441-71CD47CA19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8225" y="4422775"/>
            <a:ext cx="8540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0307_1j_s">
            <a:extLst>
              <a:ext uri="{FF2B5EF4-FFF2-40B4-BE49-F238E27FC236}">
                <a16:creationId xmlns:a16="http://schemas.microsoft.com/office/drawing/2014/main" id="{468CDC4D-0F04-4B4F-A05A-77D44787BC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325" y="2711450"/>
            <a:ext cx="8540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 descr="0307_1j_s">
            <a:extLst>
              <a:ext uri="{FF2B5EF4-FFF2-40B4-BE49-F238E27FC236}">
                <a16:creationId xmlns:a16="http://schemas.microsoft.com/office/drawing/2014/main" id="{75F8046D-A3A0-476C-8901-D1C5A980A4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20663"/>
            <a:ext cx="8540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 descr="0307_1j_s">
            <a:extLst>
              <a:ext uri="{FF2B5EF4-FFF2-40B4-BE49-F238E27FC236}">
                <a16:creationId xmlns:a16="http://schemas.microsoft.com/office/drawing/2014/main" id="{1B8C3EFC-E4D3-42BA-B3D3-4E31DECD38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900" y="390525"/>
            <a:ext cx="8540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 descr="0307_1j_s">
            <a:extLst>
              <a:ext uri="{FF2B5EF4-FFF2-40B4-BE49-F238E27FC236}">
                <a16:creationId xmlns:a16="http://schemas.microsoft.com/office/drawing/2014/main" id="{7C9FD349-ACF3-4DF9-8225-F1E8A494CF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649413"/>
            <a:ext cx="8540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3" descr="ABARBLYL">
            <a:extLst>
              <a:ext uri="{FF2B5EF4-FFF2-40B4-BE49-F238E27FC236}">
                <a16:creationId xmlns:a16="http://schemas.microsoft.com/office/drawing/2014/main" id="{EEB7BBF8-A954-42FF-A7E6-84B1DE94A5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146304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3" descr="ABARBLYL">
            <a:extLst>
              <a:ext uri="{FF2B5EF4-FFF2-40B4-BE49-F238E27FC236}">
                <a16:creationId xmlns:a16="http://schemas.microsoft.com/office/drawing/2014/main" id="{1F7E81E4-5637-4380-A5AB-A0E3F973A2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269875"/>
            <a:ext cx="146304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3" descr="ESTREGS1">
            <a:extLst>
              <a:ext uri="{FF2B5EF4-FFF2-40B4-BE49-F238E27FC236}">
                <a16:creationId xmlns:a16="http://schemas.microsoft.com/office/drawing/2014/main" id="{67A2A28C-1E04-4D8D-94D8-E10CAEE22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6350"/>
            <a:ext cx="766603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3" descr="ESTREGS1">
            <a:extLst>
              <a:ext uri="{FF2B5EF4-FFF2-40B4-BE49-F238E27FC236}">
                <a16:creationId xmlns:a16="http://schemas.microsoft.com/office/drawing/2014/main" id="{220D34A4-EA72-4455-B422-6BA35793A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2638" y="-19050"/>
            <a:ext cx="76628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 descr="FLOWERS2">
            <a:extLst>
              <a:ext uri="{FF2B5EF4-FFF2-40B4-BE49-F238E27FC236}">
                <a16:creationId xmlns:a16="http://schemas.microsoft.com/office/drawing/2014/main" id="{335C5072-8BB8-444F-A567-B6B9EAC0F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363" y="5822950"/>
            <a:ext cx="2560637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52" descr="DSTARS-P">
            <a:extLst>
              <a:ext uri="{FF2B5EF4-FFF2-40B4-BE49-F238E27FC236}">
                <a16:creationId xmlns:a16="http://schemas.microsoft.com/office/drawing/2014/main" id="{5177F583-EA2A-467A-9ECE-5A94EAA509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6592888"/>
            <a:ext cx="2890838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52" descr="DSTARS-P">
            <a:extLst>
              <a:ext uri="{FF2B5EF4-FFF2-40B4-BE49-F238E27FC236}">
                <a16:creationId xmlns:a16="http://schemas.microsoft.com/office/drawing/2014/main" id="{B0570F8D-BAFC-435B-BB7B-EAF04B1B7D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6037263"/>
            <a:ext cx="2890838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Picture 52" descr="DSTARS-P">
            <a:extLst>
              <a:ext uri="{FF2B5EF4-FFF2-40B4-BE49-F238E27FC236}">
                <a16:creationId xmlns:a16="http://schemas.microsoft.com/office/drawing/2014/main" id="{B57DD3EA-D992-48ED-B27E-1BFB4F75AB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206375"/>
            <a:ext cx="2890838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i Hat Em Yeu - Bich Phuong.mp3">
            <a:hlinkClick r:id="" action="ppaction://media"/>
            <a:extLst>
              <a:ext uri="{FF2B5EF4-FFF2-40B4-BE49-F238E27FC236}">
                <a16:creationId xmlns:a16="http://schemas.microsoft.com/office/drawing/2014/main" id="{5C3C0AE9-FE00-40F9-AAF7-9789543D9306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400" y="569913"/>
            <a:ext cx="9747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6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6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6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6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9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9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9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9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9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9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9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9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9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6">
            <a:extLst>
              <a:ext uri="{FF2B5EF4-FFF2-40B4-BE49-F238E27FC236}">
                <a16:creationId xmlns:a16="http://schemas.microsoft.com/office/drawing/2014/main" id="{E7F7CD2F-8042-4C2C-8381-C24DB80C7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" y="3856038"/>
            <a:ext cx="131667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/>
          <a:lstStyle/>
          <a:p>
            <a:pPr marL="489833" indent="-489833" defTabSz="13062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7593" name="Rectangle 9">
            <a:extLst>
              <a:ext uri="{FF2B5EF4-FFF2-40B4-BE49-F238E27FC236}">
                <a16:creationId xmlns:a16="http://schemas.microsoft.com/office/drawing/2014/main" id="{D980A87A-0E9E-4025-BE12-638F09AE1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" y="227013"/>
            <a:ext cx="131667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/>
          <a:lstStyle/>
          <a:p>
            <a:pPr marL="489833" indent="-489833" algn="ctr" defTabSz="13062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endParaRPr lang="en-US">
              <a:solidFill>
                <a:srgbClr val="FB313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124" name="Rectangle 10">
            <a:extLst>
              <a:ext uri="{FF2B5EF4-FFF2-40B4-BE49-F238E27FC236}">
                <a16:creationId xmlns:a16="http://schemas.microsoft.com/office/drawing/2014/main" id="{BF49AF55-A364-488E-BE69-A08519ABF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3575" y="-171450"/>
            <a:ext cx="13281025" cy="1382713"/>
          </a:xfrm>
        </p:spPr>
        <p:txBody>
          <a:bodyPr rtlCol="0">
            <a:normAutofit fontScale="90000"/>
          </a:bodyPr>
          <a:lstStyle/>
          <a:p>
            <a:pPr defTabSz="1306220" eaLnBrk="1" fontAlgn="auto" hangingPunct="1">
              <a:lnSpc>
                <a:spcPct val="125000"/>
              </a:lnSpc>
              <a:spcAft>
                <a:spcPts val="0"/>
              </a:spcAft>
              <a:defRPr/>
            </a:pPr>
            <a:br>
              <a:rPr lang="en-US" altLang="en-US" sz="57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 tư ngày 13 tháng 10 năm 2021</a:t>
            </a:r>
            <a:br>
              <a:rPr lang="en-US" altLang="en-US" sz="4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600" b="1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Toán </a:t>
            </a:r>
            <a:endParaRPr lang="en-US" altLang="en-US" sz="4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2FF6E02-6F09-486E-BAA1-C7E7E78C171A}"/>
              </a:ext>
            </a:extLst>
          </p:cNvPr>
          <p:cNvSpPr/>
          <p:nvPr/>
        </p:nvSpPr>
        <p:spPr>
          <a:xfrm>
            <a:off x="244475" y="1935163"/>
            <a:ext cx="7878763" cy="1314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0622" tIns="65311" rIns="130622" bIns="65311" anchor="ctr"/>
          <a:lstStyle/>
          <a:p>
            <a:pPr defTabSz="1306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defTabSz="1306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7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</a:t>
            </a:r>
            <a:endParaRPr lang="vi-VN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06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AEFF9DE-7E69-49CF-B793-BB5AF06F7EA2}"/>
              </a:ext>
            </a:extLst>
          </p:cNvPr>
          <p:cNvSpPr/>
          <p:nvPr/>
        </p:nvSpPr>
        <p:spPr bwMode="auto">
          <a:xfrm>
            <a:off x="7429500" y="2212975"/>
            <a:ext cx="808038" cy="54133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30622" tIns="65311" rIns="130622" bIns="65311"/>
          <a:lstStyle/>
          <a:p>
            <a:pPr defTabSz="1306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Text Box 6">
            <a:extLst>
              <a:ext uri="{FF2B5EF4-FFF2-40B4-BE49-F238E27FC236}">
                <a16:creationId xmlns:a16="http://schemas.microsoft.com/office/drawing/2014/main" id="{ABCC8D41-EB16-4759-9E57-80AD16644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1676400"/>
            <a:ext cx="12723812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Giải bài toán về nhiều hơn một số đơn vị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12529EC2-FB13-4E42-B1AF-8BFF9F1E94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3575" y="-457200"/>
            <a:ext cx="13281025" cy="1382713"/>
          </a:xfrm>
        </p:spPr>
        <p:txBody>
          <a:bodyPr rtlCol="0">
            <a:normAutofit fontScale="90000"/>
          </a:bodyPr>
          <a:lstStyle/>
          <a:p>
            <a:pPr defTabSz="1306220" eaLnBrk="1" fontAlgn="auto" hangingPunct="1">
              <a:lnSpc>
                <a:spcPct val="125000"/>
              </a:lnSpc>
              <a:spcAft>
                <a:spcPts val="0"/>
              </a:spcAft>
              <a:defRPr/>
            </a:pPr>
            <a:br>
              <a:rPr lang="en-US" altLang="en-US" sz="57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 tư ngày 13 tháng 10 năm 2021</a:t>
            </a:r>
            <a:br>
              <a:rPr lang="en-US" altLang="en-US" sz="4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600" b="1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Toán </a:t>
            </a:r>
            <a:endParaRPr lang="en-US" altLang="en-US" sz="4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42E9483-F1FD-42B6-9779-B634C4A039C8}"/>
              </a:ext>
            </a:extLst>
          </p:cNvPr>
          <p:cNvSpPr/>
          <p:nvPr/>
        </p:nvSpPr>
        <p:spPr bwMode="auto">
          <a:xfrm>
            <a:off x="7429500" y="2212975"/>
            <a:ext cx="808038" cy="54133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30622" tIns="65311" rIns="130622" bIns="65311"/>
          <a:lstStyle/>
          <a:p>
            <a:pPr defTabSz="1306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 Box 7">
            <a:extLst>
              <a:ext uri="{FF2B5EF4-FFF2-40B4-BE49-F238E27FC236}">
                <a16:creationId xmlns:a16="http://schemas.microsoft.com/office/drawing/2014/main" id="{61552B20-C663-42BD-8441-10F4E9C30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46125"/>
            <a:ext cx="38227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100" b="1" u="sng">
                <a:solidFill>
                  <a:schemeClr val="tx2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EC19381-024C-4D00-B65C-84A08117F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87438"/>
            <a:ext cx="14076363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>
            <a:extLst>
              <a:ext uri="{FF2B5EF4-FFF2-40B4-BE49-F238E27FC236}">
                <a16:creationId xmlns:a16="http://schemas.microsoft.com/office/drawing/2014/main" id="{EFCF93D3-D1F9-4A9E-BA87-4ED3A2F4E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869950"/>
            <a:ext cx="301466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485B12F4-FF48-4E10-AC41-44FDBD0A6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3575" y="-468313"/>
            <a:ext cx="13281025" cy="1382713"/>
          </a:xfrm>
        </p:spPr>
        <p:txBody>
          <a:bodyPr rtlCol="0">
            <a:normAutofit fontScale="90000"/>
          </a:bodyPr>
          <a:lstStyle/>
          <a:p>
            <a:pPr defTabSz="1306220" eaLnBrk="1" fontAlgn="auto" hangingPunct="1">
              <a:lnSpc>
                <a:spcPct val="125000"/>
              </a:lnSpc>
              <a:spcAft>
                <a:spcPts val="0"/>
              </a:spcAft>
              <a:defRPr/>
            </a:pPr>
            <a:br>
              <a:rPr lang="en-US" altLang="en-US" sz="57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 tư ngày 13 tháng 10 năm 2021</a:t>
            </a:r>
            <a:br>
              <a:rPr lang="en-US" altLang="en-US" sz="4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4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85F21267-47DC-4851-91FB-74368FB01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38227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100" b="1" u="sng">
                <a:solidFill>
                  <a:schemeClr val="tx2"/>
                </a:solidFill>
                <a:latin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0554E54-701B-4D62-9FCC-5A72839E62AC}"/>
              </a:ext>
            </a:extLst>
          </p:cNvPr>
          <p:cNvSpPr/>
          <p:nvPr/>
        </p:nvSpPr>
        <p:spPr bwMode="auto">
          <a:xfrm>
            <a:off x="7429500" y="2212975"/>
            <a:ext cx="808038" cy="54133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30622" tIns="65311" rIns="130622" bIns="65311"/>
          <a:lstStyle/>
          <a:p>
            <a:pPr defTabSz="1306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7">
            <a:extLst>
              <a:ext uri="{FF2B5EF4-FFF2-40B4-BE49-F238E27FC236}">
                <a16:creationId xmlns:a16="http://schemas.microsoft.com/office/drawing/2014/main" id="{961D24A2-73FE-4E46-8C76-905041F0D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8013"/>
            <a:ext cx="38227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100" b="1" u="sng">
                <a:solidFill>
                  <a:schemeClr val="tx2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10244" name="Text Box 6">
            <a:extLst>
              <a:ext uri="{FF2B5EF4-FFF2-40B4-BE49-F238E27FC236}">
                <a16:creationId xmlns:a16="http://schemas.microsoft.com/office/drawing/2014/main" id="{7E2581DD-881F-4CE8-A819-5D21A6E45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75" y="1341438"/>
            <a:ext cx="12722225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Giải bài toán về nhiều hơn một số đơn vị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BBD109D5-28B3-4E52-A705-336624FCFCCE}"/>
              </a:ext>
            </a:extLst>
          </p:cNvPr>
          <p:cNvSpPr/>
          <p:nvPr/>
        </p:nvSpPr>
        <p:spPr>
          <a:xfrm>
            <a:off x="663575" y="2479675"/>
            <a:ext cx="13281025" cy="39687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0622" tIns="65311" rIns="130622" bIns="65311" anchor="ctr"/>
          <a:lstStyle/>
          <a:p>
            <a:pPr algn="ctr" defTabSz="1306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>
                <a:solidFill>
                  <a:schemeClr val="tx2"/>
                </a:solidFill>
              </a:rPr>
              <a:t>Bài giải</a:t>
            </a:r>
            <a:r>
              <a:rPr lang="en-US" sz="4800" b="1">
                <a:solidFill>
                  <a:schemeClr val="tx2"/>
                </a:solidFill>
              </a:rPr>
              <a:t>:</a:t>
            </a:r>
          </a:p>
          <a:p>
            <a:pPr algn="ctr" defTabSz="1306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chemeClr val="tx2"/>
                </a:solidFill>
              </a:rPr>
              <a:t>Số bông hoa màu vàng là:</a:t>
            </a:r>
          </a:p>
          <a:p>
            <a:pPr algn="ctr" defTabSz="1306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chemeClr val="tx2"/>
                </a:solidFill>
              </a:rPr>
              <a:t>6 + 3 = 9 (bông)</a:t>
            </a:r>
          </a:p>
          <a:p>
            <a:pPr algn="ctr" defTabSz="1306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>
                <a:solidFill>
                  <a:schemeClr val="tx2"/>
                </a:solidFill>
              </a:rPr>
              <a:t>Đáp số</a:t>
            </a:r>
            <a:r>
              <a:rPr lang="en-US" sz="4800" b="1">
                <a:solidFill>
                  <a:schemeClr val="tx2"/>
                </a:solidFill>
              </a:rPr>
              <a:t>: 9 bông hoa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C985334D-C6AD-48B8-9EE0-4BCC4353C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3575" y="-685800"/>
            <a:ext cx="13281025" cy="1382713"/>
          </a:xfrm>
        </p:spPr>
        <p:txBody>
          <a:bodyPr rtlCol="0">
            <a:normAutofit fontScale="90000"/>
          </a:bodyPr>
          <a:lstStyle/>
          <a:p>
            <a:pPr defTabSz="1306220" eaLnBrk="1" fontAlgn="auto" hangingPunct="1">
              <a:lnSpc>
                <a:spcPct val="125000"/>
              </a:lnSpc>
              <a:spcAft>
                <a:spcPts val="0"/>
              </a:spcAft>
              <a:defRPr/>
            </a:pPr>
            <a:br>
              <a:rPr lang="en-US" altLang="en-US" sz="57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 tư ngày 13 tháng 10 năm 2021</a:t>
            </a:r>
            <a:r>
              <a:rPr lang="en-US" altLang="en-US" sz="4600" b="1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14">
            <a:extLst>
              <a:ext uri="{FF2B5EF4-FFF2-40B4-BE49-F238E27FC236}">
                <a16:creationId xmlns:a16="http://schemas.microsoft.com/office/drawing/2014/main" id="{19F36A35-CD95-46E4-A1CB-4D0F03C7383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075" y="1050925"/>
            <a:ext cx="3024188" cy="1008063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E7EEDF-B60C-476F-AF0A-933EE55B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132013"/>
            <a:ext cx="7799388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869909C4-F050-4931-B566-BAC658A0845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91463" y="2305050"/>
            <a:ext cx="6738937" cy="5924550"/>
          </a:xfr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F67D2D0-C009-4B21-8A6E-1B35D52327F3}"/>
              </a:ext>
            </a:extLst>
          </p:cNvPr>
          <p:cNvSpPr/>
          <p:nvPr/>
        </p:nvSpPr>
        <p:spPr>
          <a:xfrm>
            <a:off x="9159875" y="6619875"/>
            <a:ext cx="631825" cy="4476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defTabSz="1306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1579444-3A47-4822-9082-128D6B8ED4FF}"/>
              </a:ext>
            </a:extLst>
          </p:cNvPr>
          <p:cNvSpPr/>
          <p:nvPr/>
        </p:nvSpPr>
        <p:spPr>
          <a:xfrm>
            <a:off x="10194925" y="6619875"/>
            <a:ext cx="633413" cy="4476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defTabSz="1306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B1AE484-75C1-41FF-BCE9-FD8D04C3B13F}"/>
              </a:ext>
            </a:extLst>
          </p:cNvPr>
          <p:cNvSpPr/>
          <p:nvPr/>
        </p:nvSpPr>
        <p:spPr>
          <a:xfrm>
            <a:off x="11349038" y="6619875"/>
            <a:ext cx="1008062" cy="4476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defTabSz="1306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0241628-DDD0-4441-A00C-2D19E0391AA7}"/>
              </a:ext>
            </a:extLst>
          </p:cNvPr>
          <p:cNvSpPr/>
          <p:nvPr/>
        </p:nvSpPr>
        <p:spPr>
          <a:xfrm>
            <a:off x="10569575" y="7312025"/>
            <a:ext cx="1008063" cy="8318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defTabSz="1306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b="1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3321" name="Rectangle 10">
            <a:extLst>
              <a:ext uri="{FF2B5EF4-FFF2-40B4-BE49-F238E27FC236}">
                <a16:creationId xmlns:a16="http://schemas.microsoft.com/office/drawing/2014/main" id="{6B1F14DD-69F5-4C6F-8398-92411E013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3575" y="-31750"/>
            <a:ext cx="13281025" cy="690563"/>
          </a:xfrm>
        </p:spPr>
        <p:txBody>
          <a:bodyPr rtlCol="0">
            <a:normAutofit fontScale="90000"/>
          </a:bodyPr>
          <a:lstStyle/>
          <a:p>
            <a:pPr defTabSz="1306220" eaLnBrk="1" fontAlgn="auto" hangingPunct="1">
              <a:lnSpc>
                <a:spcPct val="125000"/>
              </a:lnSpc>
              <a:spcAft>
                <a:spcPts val="0"/>
              </a:spcAft>
              <a:defRPr/>
            </a:pPr>
            <a:br>
              <a:rPr lang="en-US" altLang="en-US" sz="57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 tư ngày 13 tháng 10 năm 2021</a:t>
            </a:r>
            <a:br>
              <a:rPr lang="en-US" altLang="en-US" sz="4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4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8" name="Text Box 11">
            <a:extLst>
              <a:ext uri="{FF2B5EF4-FFF2-40B4-BE49-F238E27FC236}">
                <a16:creationId xmlns:a16="http://schemas.microsoft.com/office/drawing/2014/main" id="{55C7E86C-87F4-46E9-BFFC-1EE4D0717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3038" y="227013"/>
            <a:ext cx="8901113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9" name="Text Box 6">
            <a:extLst>
              <a:ext uri="{FF2B5EF4-FFF2-40B4-BE49-F238E27FC236}">
                <a16:creationId xmlns:a16="http://schemas.microsoft.com/office/drawing/2014/main" id="{8985A729-2B93-482D-A363-12E744239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884238"/>
            <a:ext cx="12722225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Giải bài toán về nhiều hơn một số đơn vị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 bldLvl="0" animBg="1"/>
      <p:bldP spid="3" grpId="1" animBg="1"/>
      <p:bldP spid="4" grpId="0" bldLvl="0" animBg="1"/>
      <p:bldP spid="4" grpId="1" animBg="1"/>
      <p:bldP spid="5" grpId="0" bldLvl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D673852-211A-44B4-88A9-10045840FE5C}"/>
              </a:ext>
            </a:extLst>
          </p:cNvPr>
          <p:cNvSpPr/>
          <p:nvPr/>
        </p:nvSpPr>
        <p:spPr bwMode="auto">
          <a:xfrm>
            <a:off x="7429500" y="2212975"/>
            <a:ext cx="808038" cy="54133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30622" tIns="65311" rIns="130622" bIns="65311"/>
          <a:lstStyle/>
          <a:p>
            <a:pPr defTabSz="1306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7">
            <a:extLst>
              <a:ext uri="{FF2B5EF4-FFF2-40B4-BE49-F238E27FC236}">
                <a16:creationId xmlns:a16="http://schemas.microsoft.com/office/drawing/2014/main" id="{F2412D74-5CCE-46A2-84D0-CEBA98860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304800"/>
            <a:ext cx="38227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100" b="1" u="sng">
                <a:solidFill>
                  <a:schemeClr val="tx2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13316" name="Text Box 6">
            <a:extLst>
              <a:ext uri="{FF2B5EF4-FFF2-40B4-BE49-F238E27FC236}">
                <a16:creationId xmlns:a16="http://schemas.microsoft.com/office/drawing/2014/main" id="{11E29488-E3E8-429A-97C9-F7EC64379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849313"/>
            <a:ext cx="12722225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Giải bài toán về nhiều hơn một số đơn vị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5409FA4-AA63-4FA4-BC0A-365F71C66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1828800"/>
            <a:ext cx="14803438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>
            <a:lvl1pPr marL="342900" indent="-3429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Trên sân có 14 con gà, số vịt nhiều hơn số gà là 5 con. Hỏi trên sân có bao nhiêu con vịt?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18" name="Text Box 18">
            <a:extLst>
              <a:ext uri="{FF2B5EF4-FFF2-40B4-BE49-F238E27FC236}">
                <a16:creationId xmlns:a16="http://schemas.microsoft.com/office/drawing/2014/main" id="{BEF73E14-19FD-4A06-BE69-9F06C6153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1295400"/>
            <a:ext cx="243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u="sng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</a:t>
            </a:r>
          </a:p>
        </p:txBody>
      </p:sp>
      <p:sp>
        <p:nvSpPr>
          <p:cNvPr id="10" name="Line 31">
            <a:extLst>
              <a:ext uri="{FF2B5EF4-FFF2-40B4-BE49-F238E27FC236}">
                <a16:creationId xmlns:a16="http://schemas.microsoft.com/office/drawing/2014/main" id="{AB81F0E0-D192-42F0-B84D-C8C0A1B37C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2514600"/>
            <a:ext cx="4892675" cy="539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1" name="Line 31">
            <a:extLst>
              <a:ext uri="{FF2B5EF4-FFF2-40B4-BE49-F238E27FC236}">
                <a16:creationId xmlns:a16="http://schemas.microsoft.com/office/drawing/2014/main" id="{C39E3B4C-1694-476D-8325-4D67AB110B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00" y="2514600"/>
            <a:ext cx="6781800" cy="2698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3" name="Line 31">
            <a:extLst>
              <a:ext uri="{FF2B5EF4-FFF2-40B4-BE49-F238E27FC236}">
                <a16:creationId xmlns:a16="http://schemas.microsoft.com/office/drawing/2014/main" id="{3931A96F-2068-4EAC-A359-B6A7E2AF1A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" y="3321050"/>
            <a:ext cx="6477000" cy="31750"/>
          </a:xfrm>
          <a:prstGeom prst="line">
            <a:avLst/>
          </a:prstGeom>
          <a:noFill/>
          <a:ln w="28575">
            <a:solidFill>
              <a:srgbClr val="B814A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4" name="Line 31">
            <a:extLst>
              <a:ext uri="{FF2B5EF4-FFF2-40B4-BE49-F238E27FC236}">
                <a16:creationId xmlns:a16="http://schemas.microsoft.com/office/drawing/2014/main" id="{80A4E8AC-3B31-487D-A0C6-1730BDF71E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200400"/>
            <a:ext cx="6553200" cy="0"/>
          </a:xfrm>
          <a:prstGeom prst="line">
            <a:avLst/>
          </a:prstGeom>
          <a:noFill/>
          <a:ln w="28575">
            <a:solidFill>
              <a:srgbClr val="B814A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39F40030-C211-4BCE-9E5C-190EA450E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429000"/>
            <a:ext cx="6324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>
            <a:lvl1pPr marL="342900" indent="-3429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600" b="1" u="sng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3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: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en-US" sz="3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 nhiều hơn gà </a:t>
            </a:r>
            <a:r>
              <a:rPr lang="en-US" altLang="en-US" sz="3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: 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altLang="en-US" sz="3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        </a:t>
            </a:r>
            <a:r>
              <a:rPr lang="en-US" altLang="en-US" sz="3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…con ?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600" b="1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1695BFA8-EE12-481D-ADA0-12D13FAA8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548313"/>
            <a:ext cx="31543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u="sng">
                <a:solidFill>
                  <a:srgbClr val="0000FF"/>
                </a:solidFill>
                <a:latin typeface="Times New Roman" panose="02020603050405020304" pitchFamily="18" charset="0"/>
              </a:rPr>
              <a:t>Bài giải</a:t>
            </a:r>
            <a:endParaRPr lang="vi-VN" altLang="en-US" sz="3600" b="1" u="sng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EE9526CD-C018-4CA5-BC1F-EF478A406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700" y="6137275"/>
            <a:ext cx="10177463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>
            <a:lvl1pPr marL="342900" indent="-3429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b="1">
                <a:solidFill>
                  <a:srgbClr val="000066"/>
                </a:solidFill>
                <a:latin typeface="Times New Roman" panose="02020603050405020304" pitchFamily="18" charset="0"/>
              </a:rPr>
              <a:t>Số con vịt trên sân là: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600" b="1">
                <a:solidFill>
                  <a:srgbClr val="000066"/>
                </a:solidFill>
                <a:latin typeface="Times New Roman" panose="02020603050405020304" pitchFamily="18" charset="0"/>
              </a:rPr>
              <a:t>    14 + 5 = 19(con)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600" b="1">
                <a:solidFill>
                  <a:srgbClr val="000066"/>
                </a:solidFill>
                <a:latin typeface="Times New Roman" panose="02020603050405020304" pitchFamily="18" charset="0"/>
              </a:rPr>
              <a:t>                   </a:t>
            </a:r>
            <a:r>
              <a:rPr lang="en-US" altLang="en-US" sz="3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Đáp số:</a:t>
            </a:r>
            <a:r>
              <a:rPr lang="en-US" altLang="en-US" sz="3600" b="1">
                <a:solidFill>
                  <a:srgbClr val="000066"/>
                </a:solidFill>
                <a:latin typeface="Times New Roman" panose="02020603050405020304" pitchFamily="18" charset="0"/>
              </a:rPr>
              <a:t> 19 con vịt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6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61D6ABAA-D87E-446A-86F5-17A0D97CA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3575" y="-31750"/>
            <a:ext cx="13281025" cy="690563"/>
          </a:xfrm>
        </p:spPr>
        <p:txBody>
          <a:bodyPr rtlCol="0">
            <a:normAutofit fontScale="90000"/>
          </a:bodyPr>
          <a:lstStyle/>
          <a:p>
            <a:pPr defTabSz="1306220" eaLnBrk="1" fontAlgn="auto" hangingPunct="1">
              <a:lnSpc>
                <a:spcPct val="125000"/>
              </a:lnSpc>
              <a:spcAft>
                <a:spcPts val="0"/>
              </a:spcAft>
              <a:defRPr/>
            </a:pPr>
            <a:br>
              <a:rPr lang="en-US" altLang="en-US" sz="57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 tư ngày 13 tháng 10 năm 2021</a:t>
            </a:r>
            <a:br>
              <a:rPr lang="en-US" altLang="en-US" sz="4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4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56BF314-4B23-4AEF-BE80-64B441FB5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54163"/>
            <a:ext cx="2560638" cy="2378075"/>
          </a:xfrm>
          <a:prstGeom prst="actionButtonHom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30622" tIns="65311" rIns="130622" bIns="65311" anchor="ctr"/>
          <a:lstStyle/>
          <a:p>
            <a:pPr defTabSz="1306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chemeClr val="bg1"/>
              </a:solidFill>
              <a:latin typeface="Times New Roman" pitchFamily="18" charset="0"/>
            </a:endParaRPr>
          </a:p>
          <a:p>
            <a:pPr defTabSz="1306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chemeClr val="bg1"/>
              </a:solidFill>
              <a:latin typeface="Times New Roman" pitchFamily="18" charset="0"/>
            </a:endParaRPr>
          </a:p>
          <a:p>
            <a:pPr defTabSz="1306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51" name="WordArt 3">
            <a:extLst>
              <a:ext uri="{FF2B5EF4-FFF2-40B4-BE49-F238E27FC236}">
                <a16:creationId xmlns:a16="http://schemas.microsoft.com/office/drawing/2014/main" id="{7705D95C-9632-4912-B9AA-4EAB22FB8C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4075" y="274638"/>
            <a:ext cx="13044488" cy="12795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vi-VN" sz="51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Tìm nhà cho các con vật  </a:t>
            </a:r>
            <a:endParaRPr lang="en-US" sz="5100" b="1" kern="1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2" name="AutoShape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788DF2F-B07E-4BFD-8627-4FE6597CA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3" y="1554163"/>
            <a:ext cx="2560637" cy="2378075"/>
          </a:xfrm>
          <a:prstGeom prst="actionButtonHom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32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32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3" name="AutoShape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52D1AC1-9CB6-479D-B574-F8BCF8E4A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3" y="1554163"/>
            <a:ext cx="2560637" cy="2378075"/>
          </a:xfrm>
          <a:prstGeom prst="actionButtonHome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32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32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4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9154B13-E6B8-4032-9730-D5F08932C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9525" y="1554163"/>
            <a:ext cx="2560638" cy="2378075"/>
          </a:xfrm>
          <a:prstGeom prst="actionButtonHom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32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32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5" name="AutoShape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18388B7-16B0-417F-9974-DBBBF031A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6875" y="1554163"/>
            <a:ext cx="2559050" cy="2378075"/>
          </a:xfrm>
          <a:prstGeom prst="actionButtonHome">
            <a:avLst/>
          </a:prstGeom>
          <a:gradFill rotWithShape="1">
            <a:gsLst>
              <a:gs pos="0">
                <a:srgbClr val="CF92CF"/>
              </a:gs>
              <a:gs pos="50000">
                <a:srgbClr val="E0BEE0"/>
              </a:gs>
              <a:gs pos="100000">
                <a:srgbClr val="EFE0E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32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32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00D68D79-3E05-4957-BB3A-76A7718E1F2B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5921375"/>
            <a:ext cx="2468563" cy="2398713"/>
            <a:chOff x="2430" y="2880"/>
            <a:chExt cx="930" cy="1313"/>
          </a:xfrm>
        </p:grpSpPr>
        <p:pic>
          <p:nvPicPr>
            <p:cNvPr id="15389" name="Picture 9" descr="ôncn ga">
              <a:extLst>
                <a:ext uri="{FF2B5EF4-FFF2-40B4-BE49-F238E27FC236}">
                  <a16:creationId xmlns:a16="http://schemas.microsoft.com/office/drawing/2014/main" id="{495426FA-81AC-4D1D-959B-0B3A0D9736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880"/>
              <a:ext cx="912" cy="1159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90" name="Text Box 10">
              <a:extLst>
                <a:ext uri="{FF2B5EF4-FFF2-40B4-BE49-F238E27FC236}">
                  <a16:creationId xmlns:a16="http://schemas.microsoft.com/office/drawing/2014/main" id="{EC1BEC49-F562-4509-945F-C07FF042E0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0" y="3662"/>
              <a:ext cx="475" cy="531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57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2</a:t>
              </a:r>
            </a:p>
          </p:txBody>
        </p:sp>
      </p:grpSp>
      <p:sp>
        <p:nvSpPr>
          <p:cNvPr id="15369" name="AutoShape 11" descr="2Q==">
            <a:extLst>
              <a:ext uri="{FF2B5EF4-FFF2-40B4-BE49-F238E27FC236}">
                <a16:creationId xmlns:a16="http://schemas.microsoft.com/office/drawing/2014/main" id="{6B249808-9A1B-4B5B-B957-A2B078BBD0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1938" y="3000375"/>
            <a:ext cx="39465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>
              <a:latin typeface="Tahoma" panose="020B0604030504040204" pitchFamily="34" charset="0"/>
            </a:endParaRPr>
          </a:p>
        </p:txBody>
      </p:sp>
      <p:sp>
        <p:nvSpPr>
          <p:cNvPr id="15370" name="AutoShape 12" descr="2Q==">
            <a:extLst>
              <a:ext uri="{FF2B5EF4-FFF2-40B4-BE49-F238E27FC236}">
                <a16:creationId xmlns:a16="http://schemas.microsoft.com/office/drawing/2014/main" id="{D1BC1301-37AE-417C-AA69-6E3704FB53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1938" y="3000375"/>
            <a:ext cx="39465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>
              <a:latin typeface="Tahoma" panose="020B0604030504040204" pitchFamily="34" charset="0"/>
            </a:endParaRP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22F6172B-1E56-4523-A297-CEF221C7988D}"/>
              </a:ext>
            </a:extLst>
          </p:cNvPr>
          <p:cNvGrpSpPr>
            <a:grpSpLocks/>
          </p:cNvGrpSpPr>
          <p:nvPr/>
        </p:nvGrpSpPr>
        <p:grpSpPr bwMode="auto">
          <a:xfrm>
            <a:off x="3073400" y="5943600"/>
            <a:ext cx="2290763" cy="2324100"/>
            <a:chOff x="1163" y="3120"/>
            <a:chExt cx="997" cy="1271"/>
          </a:xfrm>
        </p:grpSpPr>
        <p:pic>
          <p:nvPicPr>
            <p:cNvPr id="15387" name="Picture 14" descr="chocon">
              <a:extLst>
                <a:ext uri="{FF2B5EF4-FFF2-40B4-BE49-F238E27FC236}">
                  <a16:creationId xmlns:a16="http://schemas.microsoft.com/office/drawing/2014/main" id="{EFAE0890-4016-40A2-B327-A756D50EF3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120"/>
              <a:ext cx="96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8" name="Text Box 15">
              <a:extLst>
                <a:ext uri="{FF2B5EF4-FFF2-40B4-BE49-F238E27FC236}">
                  <a16:creationId xmlns:a16="http://schemas.microsoft.com/office/drawing/2014/main" id="{385CD99A-AFD5-45AF-9E95-E17C7ECD57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3" y="3861"/>
              <a:ext cx="564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5700">
                  <a:solidFill>
                    <a:srgbClr val="FF0000"/>
                  </a:solidFill>
                  <a:latin typeface="Tahoma" panose="020B0604030504040204" pitchFamily="34" charset="0"/>
                </a:rPr>
                <a:t> 9</a:t>
              </a:r>
            </a:p>
          </p:txBody>
        </p:sp>
      </p:grpSp>
      <p:grpSp>
        <p:nvGrpSpPr>
          <p:cNvPr id="4" name="Group 16">
            <a:extLst>
              <a:ext uri="{FF2B5EF4-FFF2-40B4-BE49-F238E27FC236}">
                <a16:creationId xmlns:a16="http://schemas.microsoft.com/office/drawing/2014/main" id="{3004BFF5-EDD5-4582-BA55-3DBB28C3E8F1}"/>
              </a:ext>
            </a:extLst>
          </p:cNvPr>
          <p:cNvGrpSpPr>
            <a:grpSpLocks/>
          </p:cNvGrpSpPr>
          <p:nvPr/>
        </p:nvGrpSpPr>
        <p:grpSpPr bwMode="auto">
          <a:xfrm>
            <a:off x="9021763" y="5851525"/>
            <a:ext cx="2408237" cy="2403475"/>
            <a:chOff x="3552" y="3072"/>
            <a:chExt cx="1001" cy="1261"/>
          </a:xfrm>
        </p:grpSpPr>
        <p:pic>
          <p:nvPicPr>
            <p:cNvPr id="15385" name="il_fi" descr="1293633027_149860425_1-mua-ban-tho-thit-tho-con-tho-giong-tp-can-tho-ben-tre">
              <a:extLst>
                <a:ext uri="{FF2B5EF4-FFF2-40B4-BE49-F238E27FC236}">
                  <a16:creationId xmlns:a16="http://schemas.microsoft.com/office/drawing/2014/main" id="{71FAFC2A-7355-4487-9B01-7BFCE59A78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072"/>
              <a:ext cx="91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6" name="Text Box 18">
              <a:extLst>
                <a:ext uri="{FF2B5EF4-FFF2-40B4-BE49-F238E27FC236}">
                  <a16:creationId xmlns:a16="http://schemas.microsoft.com/office/drawing/2014/main" id="{24A2F930-F997-47A6-96C5-9873E9AEDE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" y="3824"/>
              <a:ext cx="515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5700">
                  <a:solidFill>
                    <a:srgbClr val="FF0000"/>
                  </a:solidFill>
                  <a:latin typeface="Tahoma" panose="020B0604030504040204" pitchFamily="34" charset="0"/>
                </a:rPr>
                <a:t>8</a:t>
              </a:r>
            </a:p>
          </p:txBody>
        </p:sp>
      </p:grpSp>
      <p:grpSp>
        <p:nvGrpSpPr>
          <p:cNvPr id="5" name="Group 19">
            <a:extLst>
              <a:ext uri="{FF2B5EF4-FFF2-40B4-BE49-F238E27FC236}">
                <a16:creationId xmlns:a16="http://schemas.microsoft.com/office/drawing/2014/main" id="{C1EEAE7B-2119-4E8C-8421-EA48A1A2322A}"/>
              </a:ext>
            </a:extLst>
          </p:cNvPr>
          <p:cNvGrpSpPr>
            <a:grpSpLocks/>
          </p:cNvGrpSpPr>
          <p:nvPr/>
        </p:nvGrpSpPr>
        <p:grpSpPr bwMode="auto">
          <a:xfrm>
            <a:off x="11858625" y="5943600"/>
            <a:ext cx="2284413" cy="2362200"/>
            <a:chOff x="4670" y="3120"/>
            <a:chExt cx="946" cy="1292"/>
          </a:xfrm>
        </p:grpSpPr>
        <p:pic>
          <p:nvPicPr>
            <p:cNvPr id="15383" name="Picture 20" descr="ANd9GcSxKV0qU3FKlouCDm5qLW3apc4NarqL8H0dsP0oH8DkJJFTFffHuWtzYT5STQ">
              <a:extLst>
                <a:ext uri="{FF2B5EF4-FFF2-40B4-BE49-F238E27FC236}">
                  <a16:creationId xmlns:a16="http://schemas.microsoft.com/office/drawing/2014/main" id="{81C36B95-461D-41B9-ABDD-669E8128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120"/>
              <a:ext cx="91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4" name="Text Box 21">
              <a:extLst>
                <a:ext uri="{FF2B5EF4-FFF2-40B4-BE49-F238E27FC236}">
                  <a16:creationId xmlns:a16="http://schemas.microsoft.com/office/drawing/2014/main" id="{A7376594-E8B3-4DDE-909A-859C501AC4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0" y="3882"/>
              <a:ext cx="546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5700">
                  <a:solidFill>
                    <a:srgbClr val="FF0000"/>
                  </a:solidFill>
                  <a:latin typeface="Tahoma" panose="020B0604030504040204" pitchFamily="34" charset="0"/>
                </a:rPr>
                <a:t>  5</a:t>
              </a:r>
            </a:p>
          </p:txBody>
        </p:sp>
      </p:grpSp>
      <p:grpSp>
        <p:nvGrpSpPr>
          <p:cNvPr id="6" name="Group 22">
            <a:extLst>
              <a:ext uri="{FF2B5EF4-FFF2-40B4-BE49-F238E27FC236}">
                <a16:creationId xmlns:a16="http://schemas.microsoft.com/office/drawing/2014/main" id="{70AE3295-AAE9-4A5E-9A16-2D2CB5D01638}"/>
              </a:ext>
            </a:extLst>
          </p:cNvPr>
          <p:cNvGrpSpPr>
            <a:grpSpLocks/>
          </p:cNvGrpSpPr>
          <p:nvPr/>
        </p:nvGrpSpPr>
        <p:grpSpPr bwMode="auto">
          <a:xfrm>
            <a:off x="244475" y="5943600"/>
            <a:ext cx="2498725" cy="2311400"/>
            <a:chOff x="144" y="3120"/>
            <a:chExt cx="1039" cy="1269"/>
          </a:xfrm>
        </p:grpSpPr>
        <p:pic>
          <p:nvPicPr>
            <p:cNvPr id="15381" name="Picture 23" descr="chim-bo-cau-khat-nuoc">
              <a:extLst>
                <a:ext uri="{FF2B5EF4-FFF2-40B4-BE49-F238E27FC236}">
                  <a16:creationId xmlns:a16="http://schemas.microsoft.com/office/drawing/2014/main" id="{E1965209-B128-45EE-A5AD-BE904C732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120"/>
              <a:ext cx="91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2" name="Text Box 24">
              <a:extLst>
                <a:ext uri="{FF2B5EF4-FFF2-40B4-BE49-F238E27FC236}">
                  <a16:creationId xmlns:a16="http://schemas.microsoft.com/office/drawing/2014/main" id="{B46F4C00-7E0C-4042-83DE-70EA549F58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" y="3857"/>
              <a:ext cx="570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5700">
                  <a:solidFill>
                    <a:srgbClr val="FF0000"/>
                  </a:solidFill>
                  <a:latin typeface="Tahoma" panose="020B0604030504040204" pitchFamily="34" charset="0"/>
                </a:rPr>
                <a:t>7</a:t>
              </a:r>
            </a:p>
          </p:txBody>
        </p:sp>
      </p:grpSp>
      <p:sp>
        <p:nvSpPr>
          <p:cNvPr id="53273" name="Text Box 25">
            <a:extLst>
              <a:ext uri="{FF2B5EF4-FFF2-40B4-BE49-F238E27FC236}">
                <a16:creationId xmlns:a16="http://schemas.microsoft.com/office/drawing/2014/main" id="{2969F43C-15AC-42C9-AE92-CE14B082E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83038"/>
            <a:ext cx="2628900" cy="747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defTabSz="130622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11 - 9 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3274" name="Text Box 26">
            <a:extLst>
              <a:ext uri="{FF2B5EF4-FFF2-40B4-BE49-F238E27FC236}">
                <a16:creationId xmlns:a16="http://schemas.microsoft.com/office/drawing/2014/main" id="{566DC465-6308-4CFA-B643-D0A8DB257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992563"/>
            <a:ext cx="2438400" cy="747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defTabSz="130622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15 - 8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3275" name="Text Box 27">
            <a:extLst>
              <a:ext uri="{FF2B5EF4-FFF2-40B4-BE49-F238E27FC236}">
                <a16:creationId xmlns:a16="http://schemas.microsoft.com/office/drawing/2014/main" id="{E820992A-CBE2-4368-93A8-3913CC332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763" y="3983038"/>
            <a:ext cx="2468562" cy="7477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defTabSz="130622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13 - 8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3276" name="Text Box 28">
            <a:extLst>
              <a:ext uri="{FF2B5EF4-FFF2-40B4-BE49-F238E27FC236}">
                <a16:creationId xmlns:a16="http://schemas.microsoft.com/office/drawing/2014/main" id="{7895C939-7C4C-4BD7-9EDF-F8C86B43C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525" y="3968750"/>
            <a:ext cx="2530475" cy="746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defTabSz="130622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14 - 5 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3277" name="Text Box 29">
            <a:extLst>
              <a:ext uri="{FF2B5EF4-FFF2-40B4-BE49-F238E27FC236}">
                <a16:creationId xmlns:a16="http://schemas.microsoft.com/office/drawing/2014/main" id="{DF3F5228-A5FB-4B3B-8EF0-E1BC74850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75" y="3968750"/>
            <a:ext cx="2574925" cy="746125"/>
          </a:xfrm>
          <a:prstGeom prst="rect">
            <a:avLst/>
          </a:prstGeom>
          <a:gradFill flip="none" rotWithShape="1">
            <a:gsLst>
              <a:gs pos="0">
                <a:srgbClr val="990099">
                  <a:tint val="66000"/>
                  <a:satMod val="160000"/>
                </a:srgbClr>
              </a:gs>
              <a:gs pos="50000">
                <a:srgbClr val="990099">
                  <a:tint val="44500"/>
                  <a:satMod val="160000"/>
                </a:srgbClr>
              </a:gs>
              <a:gs pos="100000">
                <a:srgbClr val="9900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defTabSz="130622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16- 8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380" name="Rectangle 30">
            <a:extLst>
              <a:ext uri="{FF2B5EF4-FFF2-40B4-BE49-F238E27FC236}">
                <a16:creationId xmlns:a16="http://schemas.microsoft.com/office/drawing/2014/main" id="{82F39CE5-E69E-42AE-8283-4AE6482DC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noFill/>
          <a:ln w="101600" algn="ctr">
            <a:solidFill>
              <a:srgbClr val="CC00FF"/>
            </a:solidFill>
            <a:miter lim="800000"/>
            <a:headEnd/>
            <a:tailE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 anchor="ctr"/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>
              <a:solidFill>
                <a:srgbClr val="CC00F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72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2428E-7 L -0.40833 -0.5149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25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mph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81" dur="2000" fill="hold"/>
                                        <p:tgtEl>
                                          <p:spTgt spid="532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9306E-6 L 0.19584 -0.5160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25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90" dur="2000" fill="hold"/>
                                        <p:tgtEl>
                                          <p:spTgt spid="532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9306E-6 L -0.39167 -0.5160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25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99" dur="2000" fill="hold"/>
                                        <p:tgtEl>
                                          <p:spTgt spid="532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04046E-6 L 0.40417 -0.5132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-25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mph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108" dur="2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9191E-6 L 0.20833 -0.5105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25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3250" grpId="0" animBg="1"/>
      <p:bldP spid="53250" grpId="1" animBg="1"/>
      <p:bldP spid="53252" grpId="0" animBg="1"/>
      <p:bldP spid="53252" grpId="1"/>
      <p:bldP spid="53253" grpId="0"/>
      <p:bldP spid="53253" grpId="1" animBg="1"/>
      <p:bldP spid="53254" grpId="0"/>
      <p:bldP spid="53254" grpId="1" animBg="1"/>
      <p:bldP spid="53255" grpId="0" animBg="1"/>
      <p:bldP spid="53255" grpId="1" animBg="1"/>
      <p:bldP spid="53273" grpId="0" animBg="1"/>
      <p:bldP spid="53274" grpId="0" animBg="1"/>
      <p:bldP spid="53275" grpId="0" animBg="1"/>
      <p:bldP spid="53276" grpId="0" animBg="1"/>
      <p:bldP spid="532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>
            <a:extLst>
              <a:ext uri="{FF2B5EF4-FFF2-40B4-BE49-F238E27FC236}">
                <a16:creationId xmlns:a16="http://schemas.microsoft.com/office/drawing/2014/main" id="{3356C160-F911-4685-83AF-FB5ACBCD3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46125"/>
            <a:ext cx="38227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100" b="1" u="sng">
                <a:solidFill>
                  <a:schemeClr val="tx2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16387" name="TextBox 6">
            <a:extLst>
              <a:ext uri="{FF2B5EF4-FFF2-40B4-BE49-F238E27FC236}">
                <a16:creationId xmlns:a16="http://schemas.microsoft.com/office/drawing/2014/main" id="{3D092F9E-BA2D-46D9-8D67-B85DB029A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922588"/>
            <a:ext cx="11061700" cy="3209925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Đọc thuộc: Bảng trừ ( qua 10)</a:t>
            </a:r>
            <a:endParaRPr lang="en-US" altLang="vi-VN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Bài 4 trang 49</a:t>
            </a:r>
          </a:p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: </a:t>
            </a:r>
            <a:r>
              <a:rPr lang="en-US" altLang="en-US" sz="4000" b="1">
                <a:solidFill>
                  <a:schemeClr val="tx2"/>
                </a:solidFill>
                <a:latin typeface="Times New Roman" panose="02020603050405020304" pitchFamily="18" charset="0"/>
              </a:rPr>
              <a:t>Giải bài toán về ít hơn một số đơn vị</a:t>
            </a:r>
          </a:p>
          <a:p>
            <a:pPr eaLnBrk="1" hangingPunct="1"/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Giải bài toán về  ít hơn một số đơn vị</a:t>
            </a:r>
          </a:p>
          <a:p>
            <a:pPr eaLnBrk="1" hangingPunct="1"/>
            <a:endParaRPr lang="en-SG" alt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6F68A475-F266-4119-863F-0594071E4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3575" y="-31750"/>
            <a:ext cx="13281025" cy="690563"/>
          </a:xfrm>
        </p:spPr>
        <p:txBody>
          <a:bodyPr rtlCol="0">
            <a:normAutofit fontScale="90000"/>
          </a:bodyPr>
          <a:lstStyle/>
          <a:p>
            <a:pPr defTabSz="1306220" eaLnBrk="1" fontAlgn="auto" hangingPunct="1">
              <a:lnSpc>
                <a:spcPct val="125000"/>
              </a:lnSpc>
              <a:spcAft>
                <a:spcPts val="0"/>
              </a:spcAft>
              <a:defRPr/>
            </a:pPr>
            <a:br>
              <a:rPr lang="en-US" altLang="en-US" sz="57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 tư ngày 13 tháng 10 năm 2021</a:t>
            </a:r>
            <a:br>
              <a:rPr lang="en-US" altLang="en-US" sz="4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4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 Box 6">
            <a:extLst>
              <a:ext uri="{FF2B5EF4-FFF2-40B4-BE49-F238E27FC236}">
                <a16:creationId xmlns:a16="http://schemas.microsoft.com/office/drawing/2014/main" id="{CB2C2370-4F02-4EAF-8A25-A840589BF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75" y="977900"/>
            <a:ext cx="127222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Giải bài toán về nhiều hơn một số đơn vị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359</Words>
  <Application>Microsoft Office PowerPoint</Application>
  <PresentationFormat>Tùy chỉnh</PresentationFormat>
  <Paragraphs>75</Paragraphs>
  <Slides>10</Slides>
  <Notes>6</Notes>
  <HiddenSlides>0</HiddenSlides>
  <MMClips>1</MMClips>
  <ScaleCrop>false</ScaleCrop>
  <HeadingPairs>
    <vt:vector size="8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7" baseType="lpstr">
      <vt:lpstr>Calibri</vt:lpstr>
      <vt:lpstr>Arial</vt:lpstr>
      <vt:lpstr>VNI-Times</vt:lpstr>
      <vt:lpstr>Times New Roman</vt:lpstr>
      <vt:lpstr>Tahoma</vt:lpstr>
      <vt:lpstr>Office Theme</vt:lpstr>
      <vt:lpstr>Clip</vt:lpstr>
      <vt:lpstr>Bản trình bày PowerPoint</vt:lpstr>
      <vt:lpstr> Thứ tư ngày 13 tháng 10 năm 2021 Toán </vt:lpstr>
      <vt:lpstr> Thứ tư ngày 13 tháng 10 năm 2021 Toán </vt:lpstr>
      <vt:lpstr> Thứ tư ngày 13 tháng 10 năm 2021 </vt:lpstr>
      <vt:lpstr> Thứ tư ngày 13 tháng 10 năm 2021 </vt:lpstr>
      <vt:lpstr> Thứ tư ngày 13 tháng 10 năm 2021 </vt:lpstr>
      <vt:lpstr> Thứ tư ngày 13 tháng 10 năm 2021 </vt:lpstr>
      <vt:lpstr>Bản trình bày PowerPoint</vt:lpstr>
      <vt:lpstr> Thứ tư ngày 13 tháng 10 năm 2021 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Trần Thanh Sơn</cp:lastModifiedBy>
  <cp:revision>4</cp:revision>
  <dcterms:created xsi:type="dcterms:W3CDTF">2021-10-12T03:34:01Z</dcterms:created>
  <dcterms:modified xsi:type="dcterms:W3CDTF">2021-12-23T04:28:53Z</dcterms:modified>
</cp:coreProperties>
</file>