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343" r:id="rId2"/>
    <p:sldId id="391" r:id="rId3"/>
    <p:sldId id="289" r:id="rId4"/>
    <p:sldId id="352" r:id="rId5"/>
    <p:sldId id="304" r:id="rId6"/>
    <p:sldId id="386" r:id="rId7"/>
    <p:sldId id="387" r:id="rId8"/>
    <p:sldId id="388" r:id="rId9"/>
    <p:sldId id="389" r:id="rId10"/>
    <p:sldId id="390" r:id="rId11"/>
    <p:sldId id="392" r:id="rId12"/>
    <p:sldId id="393" r:id="rId13"/>
    <p:sldId id="29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37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31" d="100"/>
          <a:sy n="31" d="100"/>
        </p:scale>
        <p:origin x="60" y="1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10231-B3C0-499C-AC9B-069A3DF86841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213A0-8A7D-4044-810E-258FCC56C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44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Luyện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7618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213A0-8A7D-4044-810E-258FCC56CE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07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213A0-8A7D-4044-810E-258FCC56CE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53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366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213A0-8A7D-4044-810E-258FCC56CE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15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213A0-8A7D-4044-810E-258FCC56CE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70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213A0-8A7D-4044-810E-258FCC56CE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11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toán</a:t>
            </a:r>
            <a:r>
              <a:rPr lang="en-US" dirty="0"/>
              <a:t>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….GV </a:t>
            </a:r>
            <a:r>
              <a:rPr lang="en-US" dirty="0" err="1"/>
              <a:t>đọc</a:t>
            </a:r>
            <a:r>
              <a:rPr lang="en-US" dirty="0"/>
              <a:t>…. Ở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toán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miễn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chuồng</a:t>
            </a:r>
            <a:r>
              <a:rPr lang="en-US" dirty="0"/>
              <a:t> </a:t>
            </a:r>
            <a:r>
              <a:rPr lang="en-US" dirty="0" err="1"/>
              <a:t>nhốt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con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…</a:t>
            </a:r>
            <a:r>
              <a:rPr lang="en-US" dirty="0" err="1"/>
              <a:t>đều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. 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Qua BT3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toán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tốt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khen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Bây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giờ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cố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thêm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kĩ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mấy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BT4.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213A0-8A7D-4044-810E-258FCC56CE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32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213A0-8A7D-4044-810E-258FCC56CE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40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213A0-8A7D-4044-810E-258FCC56CE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11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213A0-8A7D-4044-810E-258FCC56CE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68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69C5-9004-42A0-8B2A-B5971ECFD42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021C-1952-4793-AA6F-1E50D9956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69C5-9004-42A0-8B2A-B5971ECFD42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021C-1952-4793-AA6F-1E50D9956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69C5-9004-42A0-8B2A-B5971ECFD42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021C-1952-4793-AA6F-1E50D9956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449914"/>
      </p:ext>
    </p:extLst>
  </p:cSld>
  <p:clrMapOvr>
    <a:masterClrMapping/>
  </p:clrMapOvr>
  <p:transition spd="slow" advClick="0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081825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69C5-9004-42A0-8B2A-B5971ECFD42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021C-1952-4793-AA6F-1E50D9956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69C5-9004-42A0-8B2A-B5971ECFD42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021C-1952-4793-AA6F-1E50D9956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69C5-9004-42A0-8B2A-B5971ECFD42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021C-1952-4793-AA6F-1E50D9956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69C5-9004-42A0-8B2A-B5971ECFD42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021C-1952-4793-AA6F-1E50D9956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69C5-9004-42A0-8B2A-B5971ECFD42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021C-1952-4793-AA6F-1E50D9956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69C5-9004-42A0-8B2A-B5971ECFD42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021C-1952-4793-AA6F-1E50D9956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69C5-9004-42A0-8B2A-B5971ECFD42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021C-1952-4793-AA6F-1E50D9956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69C5-9004-42A0-8B2A-B5971ECFD42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C021C-1952-4793-AA6F-1E50D9956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B69C5-9004-42A0-8B2A-B5971ECFD42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C021C-1952-4793-AA6F-1E50D995653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7F1DCCA-9218-4C03-9D4A-A633C5FBB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 descr="Imagenes de rosas con gif - Imagui">
            <a:extLst>
              <a:ext uri="{FF2B5EF4-FFF2-40B4-BE49-F238E27FC236}">
                <a16:creationId xmlns:a16="http://schemas.microsoft.com/office/drawing/2014/main" id="{15BEBC3A-ACCE-4674-B205-92B10EE3F1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225425"/>
            <a:ext cx="3186113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8AE1B-D8F9-4F8F-A652-6E47BD1F1DAA}"/>
              </a:ext>
            </a:extLst>
          </p:cNvPr>
          <p:cNvSpPr/>
          <p:nvPr/>
        </p:nvSpPr>
        <p:spPr>
          <a:xfrm>
            <a:off x="1752600" y="1524001"/>
            <a:ext cx="8382000" cy="1315745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405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CHÀO MỪNG CÁC EM ĐẾN VỚI TIẾT HỌC  TRỰC TUYẾN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6669F244-661E-457B-A278-9A8D40FEB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665413"/>
            <a:ext cx="8447088" cy="1200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200" b="1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vi-VN" sz="3600" u="sng" dirty="0" err="1">
                <a:solidFill>
                  <a:schemeClr val="accent4">
                    <a:lumMod val="25000"/>
                  </a:schemeClr>
                </a:solidFill>
              </a:rPr>
              <a:t>TOÁN</a:t>
            </a:r>
            <a:endParaRPr lang="vi-VN" altLang="vi-VN" sz="3600" u="sng" dirty="0">
              <a:solidFill>
                <a:schemeClr val="accent4">
                  <a:lumMod val="25000"/>
                </a:schemeClr>
              </a:solidFill>
            </a:endParaRPr>
          </a:p>
          <a:p>
            <a:pPr algn="ctr">
              <a:defRPr/>
            </a:pPr>
            <a:r>
              <a:rPr lang="en-US" altLang="vi-VN" sz="3600" dirty="0" err="1"/>
              <a:t>LUYỆN</a:t>
            </a:r>
            <a:r>
              <a:rPr lang="en-US" altLang="vi-VN" sz="3600" dirty="0"/>
              <a:t> </a:t>
            </a:r>
            <a:r>
              <a:rPr lang="en-US" altLang="vi-VN" sz="3600" dirty="0" err="1"/>
              <a:t>TẬP</a:t>
            </a:r>
            <a:endParaRPr lang="en-US" altLang="vi-VN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D0A0D1-7AF0-428A-A3CB-93D7D6FEC61D}"/>
              </a:ext>
            </a:extLst>
          </p:cNvPr>
          <p:cNvSpPr/>
          <p:nvPr/>
        </p:nvSpPr>
        <p:spPr>
          <a:xfrm>
            <a:off x="3376954" y="3876675"/>
            <a:ext cx="543809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GV: </a:t>
            </a:r>
            <a:r>
              <a:rPr lang="vi-VN" sz="40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NGUYỄN THỊ HOA</a:t>
            </a:r>
            <a:endParaRPr lang="en-US" sz="40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9A8B8226-5738-4379-8968-9BE8DEEFA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0020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chemeClr val="tx2"/>
              </a:solidFill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BEBBD74B-B09A-499A-9500-E71AD262C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2752487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</a:rPr>
              <a:t>a)</a:t>
            </a:r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E997F308-5994-4325-AE0A-7E971C354F42}"/>
              </a:ext>
            </a:extLst>
          </p:cNvPr>
          <p:cNvGrpSpPr>
            <a:grpSpLocks/>
          </p:cNvGrpSpPr>
          <p:nvPr/>
        </p:nvGrpSpPr>
        <p:grpSpPr bwMode="auto">
          <a:xfrm>
            <a:off x="4281387" y="3033865"/>
            <a:ext cx="4144617" cy="2866856"/>
            <a:chOff x="7320" y="4108"/>
            <a:chExt cx="2100" cy="1907"/>
          </a:xfrm>
        </p:grpSpPr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298A91CC-CD5F-43B7-B2EF-957B2E2349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20" y="4524"/>
              <a:ext cx="2100" cy="978"/>
              <a:chOff x="4380" y="4792"/>
              <a:chExt cx="2100" cy="878"/>
            </a:xfrm>
          </p:grpSpPr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D9462417-9C3D-40AE-AAF8-A4EDEBDFE2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0" y="4857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20" name="Rectangle 12">
                <a:extLst>
                  <a:ext uri="{FF2B5EF4-FFF2-40B4-BE49-F238E27FC236}">
                    <a16:creationId xmlns:a16="http://schemas.microsoft.com/office/drawing/2014/main" id="{57F3DB85-BEA2-4245-AB50-0AFB667B4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4837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BCF0124A-6F9A-4678-AD4F-CB6A9A377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" y="4792"/>
                <a:ext cx="420" cy="497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22" name="Rectangle 14">
                <a:extLst>
                  <a:ext uri="{FF2B5EF4-FFF2-40B4-BE49-F238E27FC236}">
                    <a16:creationId xmlns:a16="http://schemas.microsoft.com/office/drawing/2014/main" id="{E376E72C-AFD1-4C90-9FE4-1ECD739308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0" y="4860"/>
                <a:ext cx="420" cy="429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23" name="Rectangle 15">
                <a:extLst>
                  <a:ext uri="{FF2B5EF4-FFF2-40B4-BE49-F238E27FC236}">
                    <a16:creationId xmlns:a16="http://schemas.microsoft.com/office/drawing/2014/main" id="{607397B2-C8ED-4FAF-881D-83D4101A3A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0" y="4859"/>
                <a:ext cx="420" cy="43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24" name="Rectangle 16">
                <a:extLst>
                  <a:ext uri="{FF2B5EF4-FFF2-40B4-BE49-F238E27FC236}">
                    <a16:creationId xmlns:a16="http://schemas.microsoft.com/office/drawing/2014/main" id="{575A7354-72B5-4D14-8966-B6FBAEC28B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A07107B8-5797-4D81-A191-E07C1E00C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6" name="Rectangle 18">
                <a:extLst>
                  <a:ext uri="{FF2B5EF4-FFF2-40B4-BE49-F238E27FC236}">
                    <a16:creationId xmlns:a16="http://schemas.microsoft.com/office/drawing/2014/main" id="{E53F359B-630D-49F0-9F9F-4031B21BEA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7" name="Rectangle 19">
                <a:extLst>
                  <a:ext uri="{FF2B5EF4-FFF2-40B4-BE49-F238E27FC236}">
                    <a16:creationId xmlns:a16="http://schemas.microsoft.com/office/drawing/2014/main" id="{E25AEE96-B7BB-4DD8-95EE-19DB6C0ED5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8" name="Rectangle 20">
                <a:extLst>
                  <a:ext uri="{FF2B5EF4-FFF2-40B4-BE49-F238E27FC236}">
                    <a16:creationId xmlns:a16="http://schemas.microsoft.com/office/drawing/2014/main" id="{30812287-218F-43D6-95F3-D42B57D199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grpSp>
          <p:nvGrpSpPr>
            <p:cNvPr id="6" name="Group 21">
              <a:extLst>
                <a:ext uri="{FF2B5EF4-FFF2-40B4-BE49-F238E27FC236}">
                  <a16:creationId xmlns:a16="http://schemas.microsoft.com/office/drawing/2014/main" id="{720481E2-458C-42DD-90C9-A1AE9A4B31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40" y="4108"/>
              <a:ext cx="1260" cy="1907"/>
              <a:chOff x="7740" y="4106"/>
              <a:chExt cx="1260" cy="1564"/>
            </a:xfrm>
          </p:grpSpPr>
          <p:sp>
            <p:nvSpPr>
              <p:cNvPr id="13" name="Rectangle 28">
                <a:extLst>
                  <a:ext uri="{FF2B5EF4-FFF2-40B4-BE49-F238E27FC236}">
                    <a16:creationId xmlns:a16="http://schemas.microsoft.com/office/drawing/2014/main" id="{5BEB8C26-8A6C-4FC7-A9C0-F7AB03AA1E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4" name="Rectangle 29">
                <a:extLst>
                  <a:ext uri="{FF2B5EF4-FFF2-40B4-BE49-F238E27FC236}">
                    <a16:creationId xmlns:a16="http://schemas.microsoft.com/office/drawing/2014/main" id="{011D46AD-9C27-4FFA-8FB5-DD3CFCAA8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5250"/>
                <a:ext cx="420" cy="418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15" name="Rectangle 30">
                <a:extLst>
                  <a:ext uri="{FF2B5EF4-FFF2-40B4-BE49-F238E27FC236}">
                    <a16:creationId xmlns:a16="http://schemas.microsoft.com/office/drawing/2014/main" id="{8BA23C1E-FAB5-458A-9917-4D731B1B6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16" name="Rectangle 31">
                <a:extLst>
                  <a:ext uri="{FF2B5EF4-FFF2-40B4-BE49-F238E27FC236}">
                    <a16:creationId xmlns:a16="http://schemas.microsoft.com/office/drawing/2014/main" id="{A55BC8E3-B40C-4991-86B3-069480656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107"/>
                <a:ext cx="420" cy="402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7" name="Rectangle 32">
                <a:extLst>
                  <a:ext uri="{FF2B5EF4-FFF2-40B4-BE49-F238E27FC236}">
                    <a16:creationId xmlns:a16="http://schemas.microsoft.com/office/drawing/2014/main" id="{00547905-48B4-458C-8251-064972D38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106"/>
                <a:ext cx="420" cy="402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8" name="Rectangle 33">
                <a:extLst>
                  <a:ext uri="{FF2B5EF4-FFF2-40B4-BE49-F238E27FC236}">
                    <a16:creationId xmlns:a16="http://schemas.microsoft.com/office/drawing/2014/main" id="{FF0006EE-E939-4C7E-898B-3C7C0C6F6B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4107"/>
                <a:ext cx="420" cy="401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</p:grpSp>
      </p:grpSp>
      <p:graphicFrame>
        <p:nvGraphicFramePr>
          <p:cNvPr id="29" name="Object 2">
            <a:extLst>
              <a:ext uri="{FF2B5EF4-FFF2-40B4-BE49-F238E27FC236}">
                <a16:creationId xmlns:a16="http://schemas.microsoft.com/office/drawing/2014/main" id="{94C178D4-9BDC-4230-B380-69CA89B8FB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382652"/>
              </p:ext>
            </p:extLst>
          </p:nvPr>
        </p:nvGraphicFramePr>
        <p:xfrm>
          <a:off x="3543300" y="1535887"/>
          <a:ext cx="366713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Equation" r:id="rId5" imgW="139639" imgH="393529" progId="Equation.3">
                  <p:embed/>
                </p:oleObj>
              </mc:Choice>
              <mc:Fallback>
                <p:oleObj name="Equation" r:id="rId5" imgW="139639" imgH="393529" progId="Equation.3">
                  <p:embed/>
                  <p:pic>
                    <p:nvPicPr>
                      <p:cNvPr id="15365" name="Object 2">
                        <a:extLst>
                          <a:ext uri="{FF2B5EF4-FFF2-40B4-BE49-F238E27FC236}">
                            <a16:creationId xmlns:a16="http://schemas.microsoft.com/office/drawing/2014/main" id="{FBD099A5-437F-495E-BC22-C5F399F7B4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3300" y="1535887"/>
                        <a:ext cx="366713" cy="103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9">
            <a:extLst>
              <a:ext uri="{FF2B5EF4-FFF2-40B4-BE49-F238E27FC236}">
                <a16:creationId xmlns:a16="http://schemas.microsoft.com/office/drawing/2014/main" id="{13C38391-639B-4BBF-9040-61FCD29FB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76400"/>
            <a:ext cx="868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00000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b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 4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    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ô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vuông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B7306E-6CD9-40E1-AEE3-8B991ED376C2}"/>
              </a:ext>
            </a:extLst>
          </p:cNvPr>
          <p:cNvSpPr/>
          <p:nvPr/>
        </p:nvSpPr>
        <p:spPr>
          <a:xfrm>
            <a:off x="5110309" y="3033866"/>
            <a:ext cx="828923" cy="7413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1D73712-9647-4344-93E7-79D85C0BE73F}"/>
              </a:ext>
            </a:extLst>
          </p:cNvPr>
          <p:cNvSpPr/>
          <p:nvPr/>
        </p:nvSpPr>
        <p:spPr>
          <a:xfrm>
            <a:off x="5939233" y="3037026"/>
            <a:ext cx="828923" cy="7379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3" name="Rectangle 81">
            <a:extLst>
              <a:ext uri="{FF2B5EF4-FFF2-40B4-BE49-F238E27FC236}">
                <a16:creationId xmlns:a16="http://schemas.microsoft.com/office/drawing/2014/main" id="{65DBA67C-0D61-49F1-87F1-C62BEE306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770" y="977325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      </a:t>
            </a:r>
            <a:r>
              <a:rPr lang="en-US" altLang="en-US" b="1" dirty="0" err="1">
                <a:solidFill>
                  <a:srgbClr val="FF0000"/>
                </a:solidFill>
              </a:rPr>
              <a:t>Luyện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tập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35" name="Rectangle 80">
            <a:extLst>
              <a:ext uri="{FF2B5EF4-FFF2-40B4-BE49-F238E27FC236}">
                <a16:creationId xmlns:a16="http://schemas.microsoft.com/office/drawing/2014/main" id="{9314D8F3-6834-4399-A263-69B2B24C2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1553" y="403366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u="sng" dirty="0" err="1"/>
              <a:t>Toán</a:t>
            </a:r>
            <a:endParaRPr lang="en-US" altLang="en-US" b="1" u="sng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818523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CB011BF3-F4EC-4812-863C-CF6F5B91E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0020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chemeClr val="tx2"/>
              </a:solidFill>
            </a:endParaRPr>
          </a:p>
        </p:txBody>
      </p:sp>
      <p:sp>
        <p:nvSpPr>
          <p:cNvPr id="3" name="Text Box 34">
            <a:extLst>
              <a:ext uri="{FF2B5EF4-FFF2-40B4-BE49-F238E27FC236}">
                <a16:creationId xmlns:a16="http://schemas.microsoft.com/office/drawing/2014/main" id="{1141A9DD-5F9F-467D-9649-88AFB1C2F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895600"/>
            <a:ext cx="520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</a:rPr>
              <a:t>b)</a:t>
            </a:r>
          </a:p>
        </p:txBody>
      </p:sp>
      <p:grpSp>
        <p:nvGrpSpPr>
          <p:cNvPr id="4" name="Group 35">
            <a:extLst>
              <a:ext uri="{FF2B5EF4-FFF2-40B4-BE49-F238E27FC236}">
                <a16:creationId xmlns:a16="http://schemas.microsoft.com/office/drawing/2014/main" id="{02B98B60-E2A9-4D92-B7AA-1EFA003B31C5}"/>
              </a:ext>
            </a:extLst>
          </p:cNvPr>
          <p:cNvGrpSpPr>
            <a:grpSpLocks/>
          </p:cNvGrpSpPr>
          <p:nvPr/>
        </p:nvGrpSpPr>
        <p:grpSpPr bwMode="auto">
          <a:xfrm>
            <a:off x="3568700" y="2980920"/>
            <a:ext cx="4568688" cy="2720758"/>
            <a:chOff x="2280" y="2199"/>
            <a:chExt cx="2520" cy="1858"/>
          </a:xfrm>
        </p:grpSpPr>
        <p:grpSp>
          <p:nvGrpSpPr>
            <p:cNvPr id="5" name="Group 36">
              <a:extLst>
                <a:ext uri="{FF2B5EF4-FFF2-40B4-BE49-F238E27FC236}">
                  <a16:creationId xmlns:a16="http://schemas.microsoft.com/office/drawing/2014/main" id="{E9BC003D-D2BB-4B64-B2D4-E94E846195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0" y="2199"/>
              <a:ext cx="1260" cy="1854"/>
              <a:chOff x="7740" y="4107"/>
              <a:chExt cx="1260" cy="1522"/>
            </a:xfrm>
          </p:grpSpPr>
          <p:sp>
            <p:nvSpPr>
              <p:cNvPr id="19" name="Rectangle 37">
                <a:extLst>
                  <a:ext uri="{FF2B5EF4-FFF2-40B4-BE49-F238E27FC236}">
                    <a16:creationId xmlns:a16="http://schemas.microsoft.com/office/drawing/2014/main" id="{B98E1E78-4D62-4400-B1C3-164C29993C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488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20" name="Rectangle 38">
                <a:extLst>
                  <a:ext uri="{FF2B5EF4-FFF2-40B4-BE49-F238E27FC236}">
                    <a16:creationId xmlns:a16="http://schemas.microsoft.com/office/drawing/2014/main" id="{055571BC-2EA5-47CF-81CE-62163D5E9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488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1" name="Rectangle 39">
                <a:extLst>
                  <a:ext uri="{FF2B5EF4-FFF2-40B4-BE49-F238E27FC236}">
                    <a16:creationId xmlns:a16="http://schemas.microsoft.com/office/drawing/2014/main" id="{3E3620B5-7D8C-44A3-88F4-892F51F0D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4488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2" name="Rectangle 40">
                <a:extLst>
                  <a:ext uri="{FF2B5EF4-FFF2-40B4-BE49-F238E27FC236}">
                    <a16:creationId xmlns:a16="http://schemas.microsoft.com/office/drawing/2014/main" id="{EBCF9DC9-B52B-4B1F-A8A7-7E4BE1D016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3" name="Rectangle 41">
                <a:extLst>
                  <a:ext uri="{FF2B5EF4-FFF2-40B4-BE49-F238E27FC236}">
                    <a16:creationId xmlns:a16="http://schemas.microsoft.com/office/drawing/2014/main" id="{7C40271A-FEC2-4E4C-A0B6-8741C02F5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4" name="Rectangle 42">
                <a:extLst>
                  <a:ext uri="{FF2B5EF4-FFF2-40B4-BE49-F238E27FC236}">
                    <a16:creationId xmlns:a16="http://schemas.microsoft.com/office/drawing/2014/main" id="{AD4F7F16-0425-474B-B049-A0797DA05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5" name="Rectangle 43">
                <a:extLst>
                  <a:ext uri="{FF2B5EF4-FFF2-40B4-BE49-F238E27FC236}">
                    <a16:creationId xmlns:a16="http://schemas.microsoft.com/office/drawing/2014/main" id="{50275FC7-AD95-481D-8ED9-FA53B3353C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5250"/>
                <a:ext cx="420" cy="379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26" name="Rectangle 44">
                <a:extLst>
                  <a:ext uri="{FF2B5EF4-FFF2-40B4-BE49-F238E27FC236}">
                    <a16:creationId xmlns:a16="http://schemas.microsoft.com/office/drawing/2014/main" id="{CBE37904-D2B5-4EE0-8380-D4D789EE4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5250"/>
                <a:ext cx="420" cy="379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27" name="Rectangle 45">
                <a:extLst>
                  <a:ext uri="{FF2B5EF4-FFF2-40B4-BE49-F238E27FC236}">
                    <a16:creationId xmlns:a16="http://schemas.microsoft.com/office/drawing/2014/main" id="{08D36EAD-A370-4B30-AFD5-9A7BCB5A0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5250"/>
                <a:ext cx="420" cy="379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28" name="Rectangle 46">
                <a:extLst>
                  <a:ext uri="{FF2B5EF4-FFF2-40B4-BE49-F238E27FC236}">
                    <a16:creationId xmlns:a16="http://schemas.microsoft.com/office/drawing/2014/main" id="{DB2FC492-F6AF-4E9A-8D42-A330FA1D4C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107"/>
                <a:ext cx="420" cy="381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9" name="Rectangle 47">
                <a:extLst>
                  <a:ext uri="{FF2B5EF4-FFF2-40B4-BE49-F238E27FC236}">
                    <a16:creationId xmlns:a16="http://schemas.microsoft.com/office/drawing/2014/main" id="{A3DBF06A-CBFD-4AD8-ACD0-642F28FEAA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107"/>
                <a:ext cx="420" cy="381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30" name="Rectangle 48">
                <a:extLst>
                  <a:ext uri="{FF2B5EF4-FFF2-40B4-BE49-F238E27FC236}">
                    <a16:creationId xmlns:a16="http://schemas.microsoft.com/office/drawing/2014/main" id="{7BD71025-237B-403C-A6A7-704AC696E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4107"/>
                <a:ext cx="420" cy="381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grpSp>
          <p:nvGrpSpPr>
            <p:cNvPr id="6" name="Group 49">
              <a:extLst>
                <a:ext uri="{FF2B5EF4-FFF2-40B4-BE49-F238E27FC236}">
                  <a16:creationId xmlns:a16="http://schemas.microsoft.com/office/drawing/2014/main" id="{E63972C4-E805-4401-A560-0754A02B26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39" y="2202"/>
              <a:ext cx="1261" cy="1855"/>
              <a:chOff x="7739" y="4107"/>
              <a:chExt cx="1261" cy="1522"/>
            </a:xfrm>
          </p:grpSpPr>
          <p:sp>
            <p:nvSpPr>
              <p:cNvPr id="7" name="Rectangle 50">
                <a:extLst>
                  <a:ext uri="{FF2B5EF4-FFF2-40B4-BE49-F238E27FC236}">
                    <a16:creationId xmlns:a16="http://schemas.microsoft.com/office/drawing/2014/main" id="{235772DD-6947-40AE-A96D-7ADEB4E74E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488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8" name="Rectangle 51">
                <a:extLst>
                  <a:ext uri="{FF2B5EF4-FFF2-40B4-BE49-F238E27FC236}">
                    <a16:creationId xmlns:a16="http://schemas.microsoft.com/office/drawing/2014/main" id="{4631199F-A89D-4D6D-B42A-284E3A3208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488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9" name="Rectangle 52">
                <a:extLst>
                  <a:ext uri="{FF2B5EF4-FFF2-40B4-BE49-F238E27FC236}">
                    <a16:creationId xmlns:a16="http://schemas.microsoft.com/office/drawing/2014/main" id="{B243672A-4B6D-4581-A9F8-57FC03EEAD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4488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0" name="Rectangle 53">
                <a:extLst>
                  <a:ext uri="{FF2B5EF4-FFF2-40B4-BE49-F238E27FC236}">
                    <a16:creationId xmlns:a16="http://schemas.microsoft.com/office/drawing/2014/main" id="{AB28EDD9-2B72-43EB-91A8-F781445A17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1" name="Rectangle 54">
                <a:extLst>
                  <a:ext uri="{FF2B5EF4-FFF2-40B4-BE49-F238E27FC236}">
                    <a16:creationId xmlns:a16="http://schemas.microsoft.com/office/drawing/2014/main" id="{15046985-3EE7-47A3-8E89-11FAE13042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2" name="Rectangle 55">
                <a:extLst>
                  <a:ext uri="{FF2B5EF4-FFF2-40B4-BE49-F238E27FC236}">
                    <a16:creationId xmlns:a16="http://schemas.microsoft.com/office/drawing/2014/main" id="{100F768C-4E68-4D5F-A540-F9C2AAD365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3" name="Rectangle 56">
                <a:extLst>
                  <a:ext uri="{FF2B5EF4-FFF2-40B4-BE49-F238E27FC236}">
                    <a16:creationId xmlns:a16="http://schemas.microsoft.com/office/drawing/2014/main" id="{99025E52-4239-4C13-9362-58771D3217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39" y="5250"/>
                <a:ext cx="420" cy="379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14" name="Rectangle 57">
                <a:extLst>
                  <a:ext uri="{FF2B5EF4-FFF2-40B4-BE49-F238E27FC236}">
                    <a16:creationId xmlns:a16="http://schemas.microsoft.com/office/drawing/2014/main" id="{EF1E472B-569A-4923-8625-DC4353DD87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59" y="5250"/>
                <a:ext cx="421" cy="379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15" name="Rectangle 58">
                <a:extLst>
                  <a:ext uri="{FF2B5EF4-FFF2-40B4-BE49-F238E27FC236}">
                    <a16:creationId xmlns:a16="http://schemas.microsoft.com/office/drawing/2014/main" id="{34CF38C5-CB87-43AA-B7AC-01BC8396A0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5250"/>
                <a:ext cx="420" cy="379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6" name="Rectangle 59">
                <a:extLst>
                  <a:ext uri="{FF2B5EF4-FFF2-40B4-BE49-F238E27FC236}">
                    <a16:creationId xmlns:a16="http://schemas.microsoft.com/office/drawing/2014/main" id="{9C035DA1-F66C-436A-82E2-F92C94874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107"/>
                <a:ext cx="420" cy="381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7" name="Rectangle 60">
                <a:extLst>
                  <a:ext uri="{FF2B5EF4-FFF2-40B4-BE49-F238E27FC236}">
                    <a16:creationId xmlns:a16="http://schemas.microsoft.com/office/drawing/2014/main" id="{AC3BACD2-A638-419C-AF11-CBB6E2FBF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107"/>
                <a:ext cx="420" cy="382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8" name="Rectangle 61">
                <a:extLst>
                  <a:ext uri="{FF2B5EF4-FFF2-40B4-BE49-F238E27FC236}">
                    <a16:creationId xmlns:a16="http://schemas.microsoft.com/office/drawing/2014/main" id="{399E6053-063E-46E7-B0A1-F4B8E751E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4107"/>
                <a:ext cx="420" cy="381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</p:grpSp>
      <p:graphicFrame>
        <p:nvGraphicFramePr>
          <p:cNvPr id="31" name="Object 2">
            <a:extLst>
              <a:ext uri="{FF2B5EF4-FFF2-40B4-BE49-F238E27FC236}">
                <a16:creationId xmlns:a16="http://schemas.microsoft.com/office/drawing/2014/main" id="{7AFBFFD3-9213-4D64-9D90-CAB9B5052B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5741038"/>
              </p:ext>
            </p:extLst>
          </p:nvPr>
        </p:nvGraphicFramePr>
        <p:xfrm>
          <a:off x="3384550" y="1543338"/>
          <a:ext cx="368300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Equation" r:id="rId5" imgW="139639" imgH="393529" progId="Equation.3">
                  <p:embed/>
                </p:oleObj>
              </mc:Choice>
              <mc:Fallback>
                <p:oleObj name="Equation" r:id="rId5" imgW="139639" imgH="393529" progId="Equation.3">
                  <p:embed/>
                  <p:pic>
                    <p:nvPicPr>
                      <p:cNvPr id="16389" name="Object 2">
                        <a:extLst>
                          <a:ext uri="{FF2B5EF4-FFF2-40B4-BE49-F238E27FC236}">
                            <a16:creationId xmlns:a16="http://schemas.microsoft.com/office/drawing/2014/main" id="{92B49B79-A4CC-4E7D-B663-9E3872422B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4550" y="1543338"/>
                        <a:ext cx="368300" cy="103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9">
            <a:extLst>
              <a:ext uri="{FF2B5EF4-FFF2-40B4-BE49-F238E27FC236}">
                <a16:creationId xmlns:a16="http://schemas.microsoft.com/office/drawing/2014/main" id="{0B00EC5C-3C99-4809-8D35-8B9391336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676400"/>
            <a:ext cx="883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00000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b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 4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     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ô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vuông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026AED0-43A0-49F8-8273-F5509A7C0B1E}"/>
              </a:ext>
            </a:extLst>
          </p:cNvPr>
          <p:cNvSpPr/>
          <p:nvPr/>
        </p:nvSpPr>
        <p:spPr>
          <a:xfrm>
            <a:off x="3568700" y="2980921"/>
            <a:ext cx="761448" cy="6737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82E7C20-0BA0-4469-A4EF-1EE029BC5343}"/>
              </a:ext>
            </a:extLst>
          </p:cNvPr>
          <p:cNvSpPr/>
          <p:nvPr/>
        </p:nvSpPr>
        <p:spPr>
          <a:xfrm>
            <a:off x="4328336" y="2985313"/>
            <a:ext cx="773476" cy="66936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32477D-7CB1-4057-AF27-BABC0D7AE6D6}"/>
              </a:ext>
            </a:extLst>
          </p:cNvPr>
          <p:cNvSpPr/>
          <p:nvPr/>
        </p:nvSpPr>
        <p:spPr>
          <a:xfrm>
            <a:off x="5089782" y="2979136"/>
            <a:ext cx="771665" cy="67554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6" name="Rectangle 81">
            <a:extLst>
              <a:ext uri="{FF2B5EF4-FFF2-40B4-BE49-F238E27FC236}">
                <a16:creationId xmlns:a16="http://schemas.microsoft.com/office/drawing/2014/main" id="{AF28B24D-B917-458E-A365-66D64C405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553" y="952262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</a:rPr>
              <a:t>      </a:t>
            </a:r>
            <a:r>
              <a:rPr lang="en-US" altLang="en-US" b="1" dirty="0" err="1">
                <a:solidFill>
                  <a:srgbClr val="FF0000"/>
                </a:solidFill>
              </a:rPr>
              <a:t>Luyện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tập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38" name="Rectangle 80">
            <a:extLst>
              <a:ext uri="{FF2B5EF4-FFF2-40B4-BE49-F238E27FC236}">
                <a16:creationId xmlns:a16="http://schemas.microsoft.com/office/drawing/2014/main" id="{85CD1F45-C667-4838-AE15-F136D77ED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3650" y="376224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u="sng" dirty="0" err="1"/>
              <a:t>Toán</a:t>
            </a:r>
            <a:endParaRPr lang="en-US" altLang="en-US" b="1" u="sng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296838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B761ADD4-7660-4176-8261-734C447CB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0020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chemeClr val="tx2"/>
              </a:solidFill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B137C5CB-E42F-4E5F-8ED0-5668DF04B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187" y="2777612"/>
            <a:ext cx="4810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</a:rPr>
              <a:t>a)</a:t>
            </a:r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64D3173C-5714-4002-9E61-C0E4E9162DD0}"/>
              </a:ext>
            </a:extLst>
          </p:cNvPr>
          <p:cNvGrpSpPr>
            <a:grpSpLocks/>
          </p:cNvGrpSpPr>
          <p:nvPr/>
        </p:nvGrpSpPr>
        <p:grpSpPr bwMode="auto">
          <a:xfrm>
            <a:off x="990609" y="2724178"/>
            <a:ext cx="3530593" cy="2478604"/>
            <a:chOff x="7320" y="4107"/>
            <a:chExt cx="2100" cy="1905"/>
          </a:xfrm>
        </p:grpSpPr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60E92351-3C83-4AE9-A7FE-8D860C7EA4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20" y="4608"/>
              <a:ext cx="2100" cy="892"/>
              <a:chOff x="4380" y="4869"/>
              <a:chExt cx="2100" cy="801"/>
            </a:xfrm>
          </p:grpSpPr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0ED79574-9D6C-473B-9BC1-7E9B5A8B3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0" name="Rectangle 12">
                <a:extLst>
                  <a:ext uri="{FF2B5EF4-FFF2-40B4-BE49-F238E27FC236}">
                    <a16:creationId xmlns:a16="http://schemas.microsoft.com/office/drawing/2014/main" id="{9CD02662-31AA-437E-A3BE-0017B7132A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3D385405-F8BA-4F30-B479-D6B09D6DF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2" name="Rectangle 14">
                <a:extLst>
                  <a:ext uri="{FF2B5EF4-FFF2-40B4-BE49-F238E27FC236}">
                    <a16:creationId xmlns:a16="http://schemas.microsoft.com/office/drawing/2014/main" id="{F9668C91-4EB2-42A7-BB17-5692B81DA6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3" name="Rectangle 15">
                <a:extLst>
                  <a:ext uri="{FF2B5EF4-FFF2-40B4-BE49-F238E27FC236}">
                    <a16:creationId xmlns:a16="http://schemas.microsoft.com/office/drawing/2014/main" id="{5D69856B-362A-4517-B272-07EEE9DCD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24" name="Rectangle 16">
                <a:extLst>
                  <a:ext uri="{FF2B5EF4-FFF2-40B4-BE49-F238E27FC236}">
                    <a16:creationId xmlns:a16="http://schemas.microsoft.com/office/drawing/2014/main" id="{B7C5ED4F-5D23-4C0B-8EB8-84DAD30C6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B80B2397-FEB7-40BC-B3F6-3E6A6F630E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6" name="Rectangle 18">
                <a:extLst>
                  <a:ext uri="{FF2B5EF4-FFF2-40B4-BE49-F238E27FC236}">
                    <a16:creationId xmlns:a16="http://schemas.microsoft.com/office/drawing/2014/main" id="{8867DAB7-8958-43FD-8254-197C522E6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7" name="Rectangle 19">
                <a:extLst>
                  <a:ext uri="{FF2B5EF4-FFF2-40B4-BE49-F238E27FC236}">
                    <a16:creationId xmlns:a16="http://schemas.microsoft.com/office/drawing/2014/main" id="{43D54388-25C6-4731-879B-0C55DF525E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8" name="Rectangle 20">
                <a:extLst>
                  <a:ext uri="{FF2B5EF4-FFF2-40B4-BE49-F238E27FC236}">
                    <a16:creationId xmlns:a16="http://schemas.microsoft.com/office/drawing/2014/main" id="{922108F7-9B2D-4DA5-A70C-0760FFD1D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grpSp>
          <p:nvGrpSpPr>
            <p:cNvPr id="6" name="Group 21">
              <a:extLst>
                <a:ext uri="{FF2B5EF4-FFF2-40B4-BE49-F238E27FC236}">
                  <a16:creationId xmlns:a16="http://schemas.microsoft.com/office/drawing/2014/main" id="{FE5F6533-73F0-4CFA-8D9C-FDA3755F13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40" y="4107"/>
              <a:ext cx="1260" cy="1905"/>
              <a:chOff x="7740" y="4107"/>
              <a:chExt cx="1260" cy="1563"/>
            </a:xfrm>
          </p:grpSpPr>
          <p:sp>
            <p:nvSpPr>
              <p:cNvPr id="7" name="Rectangle 22">
                <a:extLst>
                  <a:ext uri="{FF2B5EF4-FFF2-40B4-BE49-F238E27FC236}">
                    <a16:creationId xmlns:a16="http://schemas.microsoft.com/office/drawing/2014/main" id="{1C9A7829-A23A-4AD4-AF96-922A3FD1D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485"/>
                <a:ext cx="420" cy="423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8" name="Rectangle 23">
                <a:extLst>
                  <a:ext uri="{FF2B5EF4-FFF2-40B4-BE49-F238E27FC236}">
                    <a16:creationId xmlns:a16="http://schemas.microsoft.com/office/drawing/2014/main" id="{91A4BFA2-3DC1-4C40-B0D7-FC637E9BD7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485"/>
                <a:ext cx="420" cy="423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9" name="Rectangle 24">
                <a:extLst>
                  <a:ext uri="{FF2B5EF4-FFF2-40B4-BE49-F238E27FC236}">
                    <a16:creationId xmlns:a16="http://schemas.microsoft.com/office/drawing/2014/main" id="{95A7C09E-6833-4F3D-B165-E97822AD5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4485"/>
                <a:ext cx="420" cy="423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0" name="Rectangle 25">
                <a:extLst>
                  <a:ext uri="{FF2B5EF4-FFF2-40B4-BE49-F238E27FC236}">
                    <a16:creationId xmlns:a16="http://schemas.microsoft.com/office/drawing/2014/main" id="{D4875249-C1C0-4CF0-9468-ABCFFC672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1" name="Rectangle 26">
                <a:extLst>
                  <a:ext uri="{FF2B5EF4-FFF2-40B4-BE49-F238E27FC236}">
                    <a16:creationId xmlns:a16="http://schemas.microsoft.com/office/drawing/2014/main" id="{06694ED1-1D08-48A0-9C47-20C4345F1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2" name="Rectangle 27">
                <a:extLst>
                  <a:ext uri="{FF2B5EF4-FFF2-40B4-BE49-F238E27FC236}">
                    <a16:creationId xmlns:a16="http://schemas.microsoft.com/office/drawing/2014/main" id="{D10874E2-1A04-4D6A-9148-B00697416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3" name="Rectangle 28">
                <a:extLst>
                  <a:ext uri="{FF2B5EF4-FFF2-40B4-BE49-F238E27FC236}">
                    <a16:creationId xmlns:a16="http://schemas.microsoft.com/office/drawing/2014/main" id="{FD899480-3181-4A55-A5F5-4D3F117BA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4" name="Rectangle 29">
                <a:extLst>
                  <a:ext uri="{FF2B5EF4-FFF2-40B4-BE49-F238E27FC236}">
                    <a16:creationId xmlns:a16="http://schemas.microsoft.com/office/drawing/2014/main" id="{24ED0173-5ADF-4CB5-A1EE-16E84E228B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5" name="Rectangle 30">
                <a:extLst>
                  <a:ext uri="{FF2B5EF4-FFF2-40B4-BE49-F238E27FC236}">
                    <a16:creationId xmlns:a16="http://schemas.microsoft.com/office/drawing/2014/main" id="{A5A00936-B786-40B2-A0B2-32E89AB293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6" name="Rectangle 31">
                <a:extLst>
                  <a:ext uri="{FF2B5EF4-FFF2-40B4-BE49-F238E27FC236}">
                    <a16:creationId xmlns:a16="http://schemas.microsoft.com/office/drawing/2014/main" id="{25D32583-28A7-449B-81EE-89AB57CCAC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107"/>
                <a:ext cx="420" cy="405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17" name="Rectangle 32">
                <a:extLst>
                  <a:ext uri="{FF2B5EF4-FFF2-40B4-BE49-F238E27FC236}">
                    <a16:creationId xmlns:a16="http://schemas.microsoft.com/office/drawing/2014/main" id="{15E45BFC-52B7-46A5-8856-F2125D7B3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107"/>
                <a:ext cx="420" cy="405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8" name="Rectangle 33">
                <a:extLst>
                  <a:ext uri="{FF2B5EF4-FFF2-40B4-BE49-F238E27FC236}">
                    <a16:creationId xmlns:a16="http://schemas.microsoft.com/office/drawing/2014/main" id="{D0CA2BEE-3313-4D90-A19F-184ABFD7A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8" y="4107"/>
                <a:ext cx="422" cy="408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</p:grpSp>
      </p:grpSp>
      <p:sp>
        <p:nvSpPr>
          <p:cNvPr id="29" name="Text Box 34">
            <a:extLst>
              <a:ext uri="{FF2B5EF4-FFF2-40B4-BE49-F238E27FC236}">
                <a16:creationId xmlns:a16="http://schemas.microsoft.com/office/drawing/2014/main" id="{C8F2482D-58EC-4218-9128-DCB7D56A8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903" y="2797646"/>
            <a:ext cx="520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</a:rPr>
              <a:t>b)</a:t>
            </a:r>
          </a:p>
        </p:txBody>
      </p:sp>
      <p:grpSp>
        <p:nvGrpSpPr>
          <p:cNvPr id="30" name="Group 35">
            <a:extLst>
              <a:ext uri="{FF2B5EF4-FFF2-40B4-BE49-F238E27FC236}">
                <a16:creationId xmlns:a16="http://schemas.microsoft.com/office/drawing/2014/main" id="{832D9B33-ADCB-44F2-98AF-950929423E48}"/>
              </a:ext>
            </a:extLst>
          </p:cNvPr>
          <p:cNvGrpSpPr>
            <a:grpSpLocks/>
          </p:cNvGrpSpPr>
          <p:nvPr/>
        </p:nvGrpSpPr>
        <p:grpSpPr bwMode="auto">
          <a:xfrm>
            <a:off x="6505712" y="2778952"/>
            <a:ext cx="3984482" cy="2488107"/>
            <a:chOff x="2280" y="2202"/>
            <a:chExt cx="2520" cy="1857"/>
          </a:xfrm>
        </p:grpSpPr>
        <p:grpSp>
          <p:nvGrpSpPr>
            <p:cNvPr id="31" name="Group 36">
              <a:extLst>
                <a:ext uri="{FF2B5EF4-FFF2-40B4-BE49-F238E27FC236}">
                  <a16:creationId xmlns:a16="http://schemas.microsoft.com/office/drawing/2014/main" id="{E4D8FDAF-46DD-450A-80B0-07222BAB16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0" y="2203"/>
              <a:ext cx="1260" cy="1856"/>
              <a:chOff x="7740" y="4108"/>
              <a:chExt cx="1260" cy="1523"/>
            </a:xfrm>
          </p:grpSpPr>
          <p:sp>
            <p:nvSpPr>
              <p:cNvPr id="45" name="Rectangle 37">
                <a:extLst>
                  <a:ext uri="{FF2B5EF4-FFF2-40B4-BE49-F238E27FC236}">
                    <a16:creationId xmlns:a16="http://schemas.microsoft.com/office/drawing/2014/main" id="{0462DD21-249E-4FF5-9B9D-D1837CB1B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488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46" name="Rectangle 38">
                <a:extLst>
                  <a:ext uri="{FF2B5EF4-FFF2-40B4-BE49-F238E27FC236}">
                    <a16:creationId xmlns:a16="http://schemas.microsoft.com/office/drawing/2014/main" id="{97059197-7224-4B9B-99B4-0B2284DA6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480"/>
                <a:ext cx="420" cy="428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47" name="Rectangle 39">
                <a:extLst>
                  <a:ext uri="{FF2B5EF4-FFF2-40B4-BE49-F238E27FC236}">
                    <a16:creationId xmlns:a16="http://schemas.microsoft.com/office/drawing/2014/main" id="{38FDCA28-FFB9-4AA7-9C64-0E61AC7827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4488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8" name="Rectangle 40">
                <a:extLst>
                  <a:ext uri="{FF2B5EF4-FFF2-40B4-BE49-F238E27FC236}">
                    <a16:creationId xmlns:a16="http://schemas.microsoft.com/office/drawing/2014/main" id="{4012A78A-188F-4F74-BD71-C0AAFAA20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9" name="Rectangle 41">
                <a:extLst>
                  <a:ext uri="{FF2B5EF4-FFF2-40B4-BE49-F238E27FC236}">
                    <a16:creationId xmlns:a16="http://schemas.microsoft.com/office/drawing/2014/main" id="{F157DAB1-8EAA-4D28-82C9-B96A8BF6C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50" name="Rectangle 42">
                <a:extLst>
                  <a:ext uri="{FF2B5EF4-FFF2-40B4-BE49-F238E27FC236}">
                    <a16:creationId xmlns:a16="http://schemas.microsoft.com/office/drawing/2014/main" id="{3C549B40-032E-4773-A7F3-5FEBA2901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51" name="Rectangle 43">
                <a:extLst>
                  <a:ext uri="{FF2B5EF4-FFF2-40B4-BE49-F238E27FC236}">
                    <a16:creationId xmlns:a16="http://schemas.microsoft.com/office/drawing/2014/main" id="{442C0D54-E050-4189-B471-C3D4B627E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5250"/>
                <a:ext cx="420" cy="381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52" name="Rectangle 44">
                <a:extLst>
                  <a:ext uri="{FF2B5EF4-FFF2-40B4-BE49-F238E27FC236}">
                    <a16:creationId xmlns:a16="http://schemas.microsoft.com/office/drawing/2014/main" id="{D416B99F-6FC1-4F3F-9DF2-10BF76B1C9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5250"/>
                <a:ext cx="420" cy="381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53" name="Rectangle 45">
                <a:extLst>
                  <a:ext uri="{FF2B5EF4-FFF2-40B4-BE49-F238E27FC236}">
                    <a16:creationId xmlns:a16="http://schemas.microsoft.com/office/drawing/2014/main" id="{FD01264F-F834-48F9-BD5D-284EB7021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5250"/>
                <a:ext cx="420" cy="381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54" name="Rectangle 46">
                <a:extLst>
                  <a:ext uri="{FF2B5EF4-FFF2-40B4-BE49-F238E27FC236}">
                    <a16:creationId xmlns:a16="http://schemas.microsoft.com/office/drawing/2014/main" id="{16078C49-DDA6-4812-A5C6-0CEB26031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110"/>
                <a:ext cx="420" cy="381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55" name="Rectangle 47">
                <a:extLst>
                  <a:ext uri="{FF2B5EF4-FFF2-40B4-BE49-F238E27FC236}">
                    <a16:creationId xmlns:a16="http://schemas.microsoft.com/office/drawing/2014/main" id="{F1B4FAD5-9DEB-4D69-B927-4D6E2D3331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108"/>
                <a:ext cx="420" cy="38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56" name="Rectangle 48">
                <a:extLst>
                  <a:ext uri="{FF2B5EF4-FFF2-40B4-BE49-F238E27FC236}">
                    <a16:creationId xmlns:a16="http://schemas.microsoft.com/office/drawing/2014/main" id="{609DE3AA-9F56-497B-92A5-0259F80159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4108"/>
                <a:ext cx="420" cy="38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grpSp>
          <p:nvGrpSpPr>
            <p:cNvPr id="32" name="Group 49">
              <a:extLst>
                <a:ext uri="{FF2B5EF4-FFF2-40B4-BE49-F238E27FC236}">
                  <a16:creationId xmlns:a16="http://schemas.microsoft.com/office/drawing/2014/main" id="{42DEA635-4C16-4B28-AE78-CB7DDE34FF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40" y="2202"/>
              <a:ext cx="1260" cy="1855"/>
              <a:chOff x="7740" y="4107"/>
              <a:chExt cx="1260" cy="1522"/>
            </a:xfrm>
          </p:grpSpPr>
          <p:sp>
            <p:nvSpPr>
              <p:cNvPr id="33" name="Rectangle 50">
                <a:extLst>
                  <a:ext uri="{FF2B5EF4-FFF2-40B4-BE49-F238E27FC236}">
                    <a16:creationId xmlns:a16="http://schemas.microsoft.com/office/drawing/2014/main" id="{2B8767F1-C073-4527-B450-60266D361F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488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34" name="Rectangle 51">
                <a:extLst>
                  <a:ext uri="{FF2B5EF4-FFF2-40B4-BE49-F238E27FC236}">
                    <a16:creationId xmlns:a16="http://schemas.microsoft.com/office/drawing/2014/main" id="{7E073EB8-5F16-423F-9371-1C7C87DB4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488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35" name="Rectangle 52">
                <a:extLst>
                  <a:ext uri="{FF2B5EF4-FFF2-40B4-BE49-F238E27FC236}">
                    <a16:creationId xmlns:a16="http://schemas.microsoft.com/office/drawing/2014/main" id="{D8278D61-44B0-4003-81CF-603CBC172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4488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36" name="Rectangle 53">
                <a:extLst>
                  <a:ext uri="{FF2B5EF4-FFF2-40B4-BE49-F238E27FC236}">
                    <a16:creationId xmlns:a16="http://schemas.microsoft.com/office/drawing/2014/main" id="{EA996A66-24B5-4B5D-8630-96C72FD5E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37" name="Rectangle 54">
                <a:extLst>
                  <a:ext uri="{FF2B5EF4-FFF2-40B4-BE49-F238E27FC236}">
                    <a16:creationId xmlns:a16="http://schemas.microsoft.com/office/drawing/2014/main" id="{0DB67F24-D14E-49F6-953F-A44D12011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38" name="Rectangle 55">
                <a:extLst>
                  <a:ext uri="{FF2B5EF4-FFF2-40B4-BE49-F238E27FC236}">
                    <a16:creationId xmlns:a16="http://schemas.microsoft.com/office/drawing/2014/main" id="{318548C1-C9B0-46AC-BEED-DEBE133610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39" name="Rectangle 56">
                <a:extLst>
                  <a:ext uri="{FF2B5EF4-FFF2-40B4-BE49-F238E27FC236}">
                    <a16:creationId xmlns:a16="http://schemas.microsoft.com/office/drawing/2014/main" id="{BB9C6443-6391-4025-BE46-61E39EB1AA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5250"/>
                <a:ext cx="420" cy="379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0" name="Rectangle 57">
                <a:extLst>
                  <a:ext uri="{FF2B5EF4-FFF2-40B4-BE49-F238E27FC236}">
                    <a16:creationId xmlns:a16="http://schemas.microsoft.com/office/drawing/2014/main" id="{486E272D-95BD-4A47-87C6-91FF46165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5250"/>
                <a:ext cx="420" cy="379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1" name="Rectangle 58">
                <a:extLst>
                  <a:ext uri="{FF2B5EF4-FFF2-40B4-BE49-F238E27FC236}">
                    <a16:creationId xmlns:a16="http://schemas.microsoft.com/office/drawing/2014/main" id="{97D09EF8-F74F-4F4A-8ABE-11827A78D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5250"/>
                <a:ext cx="420" cy="379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2" name="Rectangle 59">
                <a:extLst>
                  <a:ext uri="{FF2B5EF4-FFF2-40B4-BE49-F238E27FC236}">
                    <a16:creationId xmlns:a16="http://schemas.microsoft.com/office/drawing/2014/main" id="{44CEDDD4-B084-4B1F-BDA5-2560D59D93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107"/>
                <a:ext cx="420" cy="381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3" name="Rectangle 60">
                <a:extLst>
                  <a:ext uri="{FF2B5EF4-FFF2-40B4-BE49-F238E27FC236}">
                    <a16:creationId xmlns:a16="http://schemas.microsoft.com/office/drawing/2014/main" id="{5F94A034-1DD7-4879-93E4-6AD04E49E8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107"/>
                <a:ext cx="420" cy="381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4" name="Rectangle 61">
                <a:extLst>
                  <a:ext uri="{FF2B5EF4-FFF2-40B4-BE49-F238E27FC236}">
                    <a16:creationId xmlns:a16="http://schemas.microsoft.com/office/drawing/2014/main" id="{2A5F0694-DA9A-4F21-8F95-6BF6DC6E5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4107"/>
                <a:ext cx="420" cy="381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</p:grpSp>
      </p:grpSp>
      <p:sp>
        <p:nvSpPr>
          <p:cNvPr id="57" name="Line 67">
            <a:extLst>
              <a:ext uri="{FF2B5EF4-FFF2-40B4-BE49-F238E27FC236}">
                <a16:creationId xmlns:a16="http://schemas.microsoft.com/office/drawing/2014/main" id="{FE8C317C-DB63-4FB7-9CE8-50AB131E61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2833905"/>
            <a:ext cx="0" cy="381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8" name="Object 2">
            <a:extLst>
              <a:ext uri="{FF2B5EF4-FFF2-40B4-BE49-F238E27FC236}">
                <a16:creationId xmlns:a16="http://schemas.microsoft.com/office/drawing/2014/main" id="{1ECCC7DE-4BE4-4F8E-9666-A46F8741A7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8090885"/>
              </p:ext>
            </p:extLst>
          </p:nvPr>
        </p:nvGraphicFramePr>
        <p:xfrm>
          <a:off x="2922236" y="1464339"/>
          <a:ext cx="366713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name="Equation" r:id="rId5" imgW="139639" imgH="393529" progId="Equation.3">
                  <p:embed/>
                </p:oleObj>
              </mc:Choice>
              <mc:Fallback>
                <p:oleObj name="Equation" r:id="rId5" imgW="139639" imgH="393529" progId="Equation.3">
                  <p:embed/>
                  <p:pic>
                    <p:nvPicPr>
                      <p:cNvPr id="17416" name="Object 2">
                        <a:extLst>
                          <a:ext uri="{FF2B5EF4-FFF2-40B4-BE49-F238E27FC236}">
                            <a16:creationId xmlns:a16="http://schemas.microsoft.com/office/drawing/2014/main" id="{CAF68BF9-B670-4A55-AE06-DE73C41A44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2236" y="1464339"/>
                        <a:ext cx="366713" cy="103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 Box 9">
            <a:extLst>
              <a:ext uri="{FF2B5EF4-FFF2-40B4-BE49-F238E27FC236}">
                <a16:creationId xmlns:a16="http://schemas.microsoft.com/office/drawing/2014/main" id="{EB362EE3-611A-4550-B19D-59A484296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9333" y="1632708"/>
            <a:ext cx="883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00000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b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 4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    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ô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vuông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BD877B3-DF6B-484D-9F5E-191E83AB7B4E}"/>
              </a:ext>
            </a:extLst>
          </p:cNvPr>
          <p:cNvSpPr/>
          <p:nvPr/>
        </p:nvSpPr>
        <p:spPr>
          <a:xfrm>
            <a:off x="6514519" y="2786493"/>
            <a:ext cx="647955" cy="6220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96B35FC-98A5-4BDB-A1E1-A78A2055CF27}"/>
              </a:ext>
            </a:extLst>
          </p:cNvPr>
          <p:cNvSpPr/>
          <p:nvPr/>
        </p:nvSpPr>
        <p:spPr>
          <a:xfrm>
            <a:off x="7162475" y="2789122"/>
            <a:ext cx="647166" cy="61939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5BB498C-1E6A-44C1-AFF4-77295632BADB}"/>
              </a:ext>
            </a:extLst>
          </p:cNvPr>
          <p:cNvSpPr/>
          <p:nvPr/>
        </p:nvSpPr>
        <p:spPr>
          <a:xfrm>
            <a:off x="7816958" y="2789381"/>
            <a:ext cx="674464" cy="6187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300C302-BEAE-4583-97E9-E4672ED2FCC6}"/>
              </a:ext>
            </a:extLst>
          </p:cNvPr>
          <p:cNvSpPr/>
          <p:nvPr/>
        </p:nvSpPr>
        <p:spPr>
          <a:xfrm>
            <a:off x="2401957" y="2724242"/>
            <a:ext cx="705328" cy="65188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7B2A342-5F67-456C-A88D-B832140633D7}"/>
              </a:ext>
            </a:extLst>
          </p:cNvPr>
          <p:cNvSpPr/>
          <p:nvPr/>
        </p:nvSpPr>
        <p:spPr>
          <a:xfrm>
            <a:off x="1702512" y="2724112"/>
            <a:ext cx="698654" cy="64698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5" name="Rectangle 81">
            <a:extLst>
              <a:ext uri="{FF2B5EF4-FFF2-40B4-BE49-F238E27FC236}">
                <a16:creationId xmlns:a16="http://schemas.microsoft.com/office/drawing/2014/main" id="{590E6E99-3D43-4834-8F43-5A2EC2BF5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287" y="911517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</a:rPr>
              <a:t>      </a:t>
            </a:r>
            <a:r>
              <a:rPr lang="en-US" altLang="en-US" b="1" dirty="0" err="1">
                <a:solidFill>
                  <a:srgbClr val="FF0000"/>
                </a:solidFill>
              </a:rPr>
              <a:t>Luyện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tập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67" name="Rectangle 80">
            <a:extLst>
              <a:ext uri="{FF2B5EF4-FFF2-40B4-BE49-F238E27FC236}">
                <a16:creationId xmlns:a16="http://schemas.microsoft.com/office/drawing/2014/main" id="{08E0FFDC-9D89-404F-850A-4E35E57E9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025" y="29969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u="sng" dirty="0" err="1"/>
              <a:t>Toán</a:t>
            </a:r>
            <a:endParaRPr lang="en-US" altLang="en-US" b="1" u="sng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984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60236" y="1023649"/>
            <a:ext cx="8199681" cy="1107996"/>
          </a:xfrm>
          <a:prstGeom prst="rect">
            <a:avLst/>
          </a:prstGeom>
        </p:spPr>
        <p:txBody>
          <a:bodyPr wrap="none">
            <a:prstTxWarp prst="textChevron">
              <a:avLst/>
            </a:prstTxWarp>
            <a:spAutoFit/>
          </a:bodyPr>
          <a:lstStyle/>
          <a:p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em </a:t>
            </a:r>
          </a:p>
        </p:txBody>
      </p:sp>
    </p:spTree>
    <p:extLst>
      <p:ext uri="{BB962C8B-B14F-4D97-AF65-F5344CB8AC3E}">
        <p14:creationId xmlns:p14="http://schemas.microsoft.com/office/powerpoint/2010/main" val="439940317"/>
      </p:ext>
    </p:extLst>
  </p:cSld>
  <p:clrMapOvr>
    <a:masterClrMapping/>
  </p:clrMapOvr>
  <p:transition spd="slow" advClick="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1D0092CD-495A-4614-B448-2DC0AB255A72}"/>
              </a:ext>
            </a:extLst>
          </p:cNvPr>
          <p:cNvSpPr/>
          <p:nvPr/>
        </p:nvSpPr>
        <p:spPr>
          <a:xfrm>
            <a:off x="1524000" y="1009651"/>
            <a:ext cx="9144000" cy="4373563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5753">
              <a:defRPr/>
            </a:pPr>
            <a:endParaRPr lang="zh-CN" altLang="en-US" sz="760" dirty="0">
              <a:solidFill>
                <a:prstClr val="white"/>
              </a:solidFill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5" name="文本框 1">
            <a:extLst>
              <a:ext uri="{FF2B5EF4-FFF2-40B4-BE49-F238E27FC236}">
                <a16:creationId xmlns:a16="http://schemas.microsoft.com/office/drawing/2014/main" id="{F34D361A-8D43-4BCB-B553-EA1A2ED5AEC0}"/>
              </a:ext>
            </a:extLst>
          </p:cNvPr>
          <p:cNvSpPr txBox="1"/>
          <p:nvPr/>
        </p:nvSpPr>
        <p:spPr>
          <a:xfrm>
            <a:off x="4448175" y="522288"/>
            <a:ext cx="3386138" cy="919162"/>
          </a:xfrm>
          <a:prstGeom prst="roundRect">
            <a:avLst/>
          </a:prstGeom>
          <a:solidFill>
            <a:srgbClr val="257A14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zh-CN" sz="2400" b="1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YÊU CẦU THAM GIA TIẾT HỌC</a:t>
            </a:r>
            <a:endParaRPr lang="zh-CN" altLang="en-US" sz="2400" b="1">
              <a:solidFill>
                <a:srgbClr val="FFFF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364" name="Picture 23">
            <a:extLst>
              <a:ext uri="{FF2B5EF4-FFF2-40B4-BE49-F238E27FC236}">
                <a16:creationId xmlns:a16="http://schemas.microsoft.com/office/drawing/2014/main" id="{061E727D-6397-4FB4-A609-82BEB58F9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781176"/>
            <a:ext cx="776288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5">
            <a:extLst>
              <a:ext uri="{FF2B5EF4-FFF2-40B4-BE49-F238E27FC236}">
                <a16:creationId xmlns:a16="http://schemas.microsoft.com/office/drawing/2014/main" id="{AEDE8B41-7B07-4B20-BF65-DE395F302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1" y="1739900"/>
            <a:ext cx="652463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6">
            <a:extLst>
              <a:ext uri="{FF2B5EF4-FFF2-40B4-BE49-F238E27FC236}">
                <a16:creationId xmlns:a16="http://schemas.microsoft.com/office/drawing/2014/main" id="{E74ECFCD-8576-4E06-ACD7-0817C97F2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1804989"/>
            <a:ext cx="8382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4">
            <a:extLst>
              <a:ext uri="{FF2B5EF4-FFF2-40B4-BE49-F238E27FC236}">
                <a16:creationId xmlns:a16="http://schemas.microsoft.com/office/drawing/2014/main" id="{A02899AA-704C-463A-AABE-CB7F08ED8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1824039"/>
            <a:ext cx="6794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27">
            <a:extLst>
              <a:ext uri="{FF2B5EF4-FFF2-40B4-BE49-F238E27FC236}">
                <a16:creationId xmlns:a16="http://schemas.microsoft.com/office/drawing/2014/main" id="{DB874FF0-E98D-46E0-897E-75EA02EE3246}"/>
              </a:ext>
            </a:extLst>
          </p:cNvPr>
          <p:cNvSpPr/>
          <p:nvPr/>
        </p:nvSpPr>
        <p:spPr>
          <a:xfrm>
            <a:off x="1919288" y="2865438"/>
            <a:ext cx="1662112" cy="812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BA9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zh-CN" sz="1500" b="1">
                <a:solidFill>
                  <a:srgbClr val="000000"/>
                </a:solidFill>
                <a:ea typeface="SimSun" panose="02010600030101010101" pitchFamily="2" charset="-122"/>
                <a:sym typeface="+mn-ea"/>
              </a:rPr>
              <a:t>Chuẩn bị đầy đủ sách vở, đồ dùng</a:t>
            </a:r>
            <a:endParaRPr lang="zh-CN" altLang="en-US" sz="1500" b="1">
              <a:solidFill>
                <a:srgbClr val="000000"/>
              </a:solidFill>
              <a:ea typeface="SimSun" panose="02010600030101010101" pitchFamily="2" charset="-122"/>
              <a:sym typeface="+mn-ea"/>
            </a:endParaRPr>
          </a:p>
        </p:txBody>
      </p:sp>
      <p:sp>
        <p:nvSpPr>
          <p:cNvPr id="11" name="Rectangle: Rounded Corners 28">
            <a:extLst>
              <a:ext uri="{FF2B5EF4-FFF2-40B4-BE49-F238E27FC236}">
                <a16:creationId xmlns:a16="http://schemas.microsoft.com/office/drawing/2014/main" id="{79CD80FF-AD54-491A-8E7A-CD17DF6C5940}"/>
              </a:ext>
            </a:extLst>
          </p:cNvPr>
          <p:cNvSpPr/>
          <p:nvPr/>
        </p:nvSpPr>
        <p:spPr>
          <a:xfrm>
            <a:off x="3975101" y="2854326"/>
            <a:ext cx="1992313" cy="8223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65DB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500" b="1">
                <a:solidFill>
                  <a:srgbClr val="000000"/>
                </a:solidFill>
                <a:ea typeface="SimSun" panose="02010600030101010101" pitchFamily="2" charset="-122"/>
                <a:sym typeface="+mn-ea"/>
              </a:rPr>
              <a:t>Tắt mic</a:t>
            </a:r>
            <a:r>
              <a:rPr lang="vi-VN" altLang="zh-CN" sz="1500" b="1">
                <a:solidFill>
                  <a:srgbClr val="000000"/>
                </a:solidFill>
                <a:ea typeface="SimSun" panose="02010600030101010101" pitchFamily="2" charset="-122"/>
                <a:sym typeface="+mn-ea"/>
              </a:rPr>
              <a:t>,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vi-VN" altLang="zh-CN" sz="1500" b="1">
                <a:solidFill>
                  <a:srgbClr val="000000"/>
                </a:solidFill>
                <a:ea typeface="SimSun" panose="02010600030101010101" pitchFamily="2" charset="-122"/>
                <a:sym typeface="+mn-ea"/>
              </a:rPr>
              <a:t>mở camera.</a:t>
            </a:r>
            <a:r>
              <a:rPr lang="en-US" altLang="zh-CN" sz="1500" b="1">
                <a:solidFill>
                  <a:srgbClr val="000000"/>
                </a:solidFill>
                <a:ea typeface="SimSun" panose="02010600030101010101" pitchFamily="2" charset="-122"/>
                <a:sym typeface="+mn-ea"/>
              </a:rPr>
              <a:t> Tập trung lắng nghe</a:t>
            </a:r>
            <a:endParaRPr lang="zh-CN" altLang="en-US" sz="1500" b="1">
              <a:solidFill>
                <a:srgbClr val="000000"/>
              </a:solidFill>
              <a:ea typeface="SimSun" panose="02010600030101010101" pitchFamily="2" charset="-122"/>
              <a:sym typeface="+mn-ea"/>
            </a:endParaRPr>
          </a:p>
        </p:txBody>
      </p:sp>
      <p:sp>
        <p:nvSpPr>
          <p:cNvPr id="12" name="Rectangle: Rounded Corners 29">
            <a:extLst>
              <a:ext uri="{FF2B5EF4-FFF2-40B4-BE49-F238E27FC236}">
                <a16:creationId xmlns:a16="http://schemas.microsoft.com/office/drawing/2014/main" id="{33F13F7E-8A5C-4D0B-9D89-2895C3A95935}"/>
              </a:ext>
            </a:extLst>
          </p:cNvPr>
          <p:cNvSpPr/>
          <p:nvPr/>
        </p:nvSpPr>
        <p:spPr>
          <a:xfrm>
            <a:off x="6350001" y="2849564"/>
            <a:ext cx="1279525" cy="7953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6A9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500" b="1">
                <a:solidFill>
                  <a:srgbClr val="000000"/>
                </a:solidFill>
                <a:ea typeface="SimSun" panose="02010600030101010101" pitchFamily="2" charset="-122"/>
                <a:sym typeface="+mn-ea"/>
              </a:rPr>
              <a:t>Chủ động ghi chép</a:t>
            </a:r>
            <a:endParaRPr lang="zh-CN" altLang="en-US" sz="1500" b="1">
              <a:solidFill>
                <a:srgbClr val="000000"/>
              </a:solidFill>
              <a:ea typeface="SimSun" panose="02010600030101010101" pitchFamily="2" charset="-122"/>
              <a:sym typeface="+mn-ea"/>
            </a:endParaRPr>
          </a:p>
        </p:txBody>
      </p:sp>
      <p:sp>
        <p:nvSpPr>
          <p:cNvPr id="13" name="Rectangle: Rounded Corners 30">
            <a:extLst>
              <a:ext uri="{FF2B5EF4-FFF2-40B4-BE49-F238E27FC236}">
                <a16:creationId xmlns:a16="http://schemas.microsoft.com/office/drawing/2014/main" id="{E3D197BC-0722-40A6-8204-0A19867E84EF}"/>
              </a:ext>
            </a:extLst>
          </p:cNvPr>
          <p:cNvSpPr/>
          <p:nvPr/>
        </p:nvSpPr>
        <p:spPr>
          <a:xfrm>
            <a:off x="8177214" y="2906714"/>
            <a:ext cx="1995487" cy="7842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468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zh-CN" sz="1500" b="1">
                <a:solidFill>
                  <a:srgbClr val="000000"/>
                </a:solidFill>
                <a:ea typeface="SimSun" panose="02010600030101010101" pitchFamily="2" charset="-122"/>
                <a:sym typeface="+mn-ea"/>
              </a:rPr>
              <a:t>Thực hành</a:t>
            </a:r>
            <a:r>
              <a:rPr lang="vi-VN" altLang="zh-CN" sz="1500" b="1">
                <a:solidFill>
                  <a:srgbClr val="000000"/>
                </a:solidFill>
                <a:ea typeface="SimSun" panose="02010600030101010101" pitchFamily="2" charset="-122"/>
                <a:sym typeface="+mn-ea"/>
              </a:rPr>
              <a:t> theo</a:t>
            </a:r>
            <a:r>
              <a:rPr lang="en-US" altLang="zh-CN" sz="1500" b="1">
                <a:solidFill>
                  <a:srgbClr val="000000"/>
                </a:solidFill>
                <a:ea typeface="SimSun" panose="02010600030101010101" pitchFamily="2" charset="-122"/>
                <a:sym typeface="+mn-ea"/>
              </a:rPr>
              <a:t> yêu cầu của cô </a:t>
            </a:r>
            <a:endParaRPr lang="zh-CN" altLang="en-US" sz="1500" b="1">
              <a:solidFill>
                <a:srgbClr val="000000"/>
              </a:solidFill>
              <a:ea typeface="SimSun" panose="02010600030101010101" pitchFamily="2" charset="-122"/>
              <a:sym typeface="+mn-ea"/>
            </a:endParaRPr>
          </a:p>
        </p:txBody>
      </p:sp>
      <p:sp>
        <p:nvSpPr>
          <p:cNvPr id="14" name="Rectangle: Rounded Corners 27">
            <a:extLst>
              <a:ext uri="{FF2B5EF4-FFF2-40B4-BE49-F238E27FC236}">
                <a16:creationId xmlns:a16="http://schemas.microsoft.com/office/drawing/2014/main" id="{45B88158-A0F3-4BF2-B172-AAA11B6E39E8}"/>
              </a:ext>
            </a:extLst>
          </p:cNvPr>
          <p:cNvSpPr/>
          <p:nvPr/>
        </p:nvSpPr>
        <p:spPr>
          <a:xfrm>
            <a:off x="2568576" y="4011613"/>
            <a:ext cx="7102475" cy="107156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vi-VN" altLang="zh-CN" sz="2100" b="1">
                <a:solidFill>
                  <a:srgbClr val="FF0000"/>
                </a:solidFill>
                <a:ea typeface="SimSun" panose="02010600030101010101" pitchFamily="2" charset="-122"/>
                <a:sym typeface="+mn-ea"/>
              </a:rPr>
              <a:t>NHỮNG LƯU Ý AN TOÀN VỀ ĐIỆN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zh-CN" sz="2100" b="1">
                <a:solidFill>
                  <a:srgbClr val="FF0000"/>
                </a:solidFill>
                <a:ea typeface="SimSun" panose="02010600030101010101" pitchFamily="2" charset="-122"/>
                <a:sym typeface="+mn-ea"/>
              </a:rPr>
              <a:t>- Phải sạc pin trước khi sử dụng máy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zh-CN" sz="2100" b="1">
                <a:solidFill>
                  <a:srgbClr val="FF0000"/>
                </a:solidFill>
                <a:ea typeface="SimSun" panose="02010600030101010101" pitchFamily="2" charset="-122"/>
                <a:sym typeface="+mn-ea"/>
              </a:rPr>
              <a:t>- Không được sạc pin khi đang học</a:t>
            </a:r>
            <a:endParaRPr lang="zh-CN" altLang="en-US" sz="2100" b="1">
              <a:solidFill>
                <a:srgbClr val="FF0000"/>
              </a:solidFill>
              <a:ea typeface="SimSun" panose="02010600030101010101" pitchFamily="2" charset="-122"/>
              <a:sym typeface="+mn-ea"/>
            </a:endParaRPr>
          </a:p>
        </p:txBody>
      </p:sp>
      <p:grpSp>
        <p:nvGrpSpPr>
          <p:cNvPr id="15373" name="组合 1">
            <a:extLst>
              <a:ext uri="{FF2B5EF4-FFF2-40B4-BE49-F238E27FC236}">
                <a16:creationId xmlns:a16="http://schemas.microsoft.com/office/drawing/2014/main" id="{03142A2A-AC98-41BD-A91D-189D3572D019}"/>
              </a:ext>
            </a:extLst>
          </p:cNvPr>
          <p:cNvGrpSpPr>
            <a:grpSpLocks/>
          </p:cNvGrpSpPr>
          <p:nvPr/>
        </p:nvGrpSpPr>
        <p:grpSpPr bwMode="auto">
          <a:xfrm>
            <a:off x="2352675" y="5143500"/>
            <a:ext cx="2495550" cy="590550"/>
            <a:chOff x="2170643" y="2103710"/>
            <a:chExt cx="13646657" cy="3168080"/>
          </a:xfrm>
        </p:grpSpPr>
        <p:pic>
          <p:nvPicPr>
            <p:cNvPr id="15383" name="图片 10">
              <a:extLst>
                <a:ext uri="{FF2B5EF4-FFF2-40B4-BE49-F238E27FC236}">
                  <a16:creationId xmlns:a16="http://schemas.microsoft.com/office/drawing/2014/main" id="{21AF88F2-7A3B-4A6A-97E6-B325A28FC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7047" y="3315592"/>
              <a:ext cx="4910253" cy="1956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4" name="图片 16">
              <a:extLst>
                <a:ext uri="{FF2B5EF4-FFF2-40B4-BE49-F238E27FC236}">
                  <a16:creationId xmlns:a16="http://schemas.microsoft.com/office/drawing/2014/main" id="{84110E3D-BD2E-4CAA-8B96-97215685E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643" y="2103710"/>
              <a:ext cx="4910250" cy="3038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74" name="组合 1">
            <a:extLst>
              <a:ext uri="{FF2B5EF4-FFF2-40B4-BE49-F238E27FC236}">
                <a16:creationId xmlns:a16="http://schemas.microsoft.com/office/drawing/2014/main" id="{B3997AAF-E8F0-4D8A-B462-5ECA75B1D177}"/>
              </a:ext>
            </a:extLst>
          </p:cNvPr>
          <p:cNvGrpSpPr>
            <a:grpSpLocks/>
          </p:cNvGrpSpPr>
          <p:nvPr/>
        </p:nvGrpSpPr>
        <p:grpSpPr bwMode="auto">
          <a:xfrm>
            <a:off x="3314700" y="5138739"/>
            <a:ext cx="2495550" cy="592137"/>
            <a:chOff x="2170643" y="2103710"/>
            <a:chExt cx="13646657" cy="3168080"/>
          </a:xfrm>
        </p:grpSpPr>
        <p:pic>
          <p:nvPicPr>
            <p:cNvPr id="15381" name="图片 10">
              <a:extLst>
                <a:ext uri="{FF2B5EF4-FFF2-40B4-BE49-F238E27FC236}">
                  <a16:creationId xmlns:a16="http://schemas.microsoft.com/office/drawing/2014/main" id="{A2F5168D-4141-4FFA-A30C-6A0F0ACBF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7047" y="3315592"/>
              <a:ext cx="4910253" cy="1956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2" name="图片 16">
              <a:extLst>
                <a:ext uri="{FF2B5EF4-FFF2-40B4-BE49-F238E27FC236}">
                  <a16:creationId xmlns:a16="http://schemas.microsoft.com/office/drawing/2014/main" id="{AEE90F1A-0EBB-4D8E-A630-B39740A9D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643" y="2103710"/>
              <a:ext cx="4910250" cy="3038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75" name="组合 1">
            <a:extLst>
              <a:ext uri="{FF2B5EF4-FFF2-40B4-BE49-F238E27FC236}">
                <a16:creationId xmlns:a16="http://schemas.microsoft.com/office/drawing/2014/main" id="{58AA1F3C-3020-4912-A6BA-888ECF9DBC07}"/>
              </a:ext>
            </a:extLst>
          </p:cNvPr>
          <p:cNvGrpSpPr>
            <a:grpSpLocks/>
          </p:cNvGrpSpPr>
          <p:nvPr/>
        </p:nvGrpSpPr>
        <p:grpSpPr bwMode="auto">
          <a:xfrm>
            <a:off x="6731000" y="5184775"/>
            <a:ext cx="2495550" cy="592138"/>
            <a:chOff x="2170643" y="2103710"/>
            <a:chExt cx="13646657" cy="3168080"/>
          </a:xfrm>
        </p:grpSpPr>
        <p:pic>
          <p:nvPicPr>
            <p:cNvPr id="15379" name="图片 10">
              <a:extLst>
                <a:ext uri="{FF2B5EF4-FFF2-40B4-BE49-F238E27FC236}">
                  <a16:creationId xmlns:a16="http://schemas.microsoft.com/office/drawing/2014/main" id="{BA19B3E5-EF41-4BEF-9E8F-C2343A0C8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7047" y="3315592"/>
              <a:ext cx="4910253" cy="1956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0" name="图片 16">
              <a:extLst>
                <a:ext uri="{FF2B5EF4-FFF2-40B4-BE49-F238E27FC236}">
                  <a16:creationId xmlns:a16="http://schemas.microsoft.com/office/drawing/2014/main" id="{A8502AC4-9B01-4912-B8F3-83FAB647F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643" y="2103710"/>
              <a:ext cx="4910250" cy="3038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76" name="组合 1">
            <a:extLst>
              <a:ext uri="{FF2B5EF4-FFF2-40B4-BE49-F238E27FC236}">
                <a16:creationId xmlns:a16="http://schemas.microsoft.com/office/drawing/2014/main" id="{28F00E49-5A3F-42A3-8585-E05506E59D77}"/>
              </a:ext>
            </a:extLst>
          </p:cNvPr>
          <p:cNvGrpSpPr>
            <a:grpSpLocks/>
          </p:cNvGrpSpPr>
          <p:nvPr/>
        </p:nvGrpSpPr>
        <p:grpSpPr bwMode="auto">
          <a:xfrm>
            <a:off x="5880101" y="5211764"/>
            <a:ext cx="2493963" cy="592137"/>
            <a:chOff x="2170643" y="2103710"/>
            <a:chExt cx="13646657" cy="3168080"/>
          </a:xfrm>
        </p:grpSpPr>
        <p:pic>
          <p:nvPicPr>
            <p:cNvPr id="15377" name="图片 10">
              <a:extLst>
                <a:ext uri="{FF2B5EF4-FFF2-40B4-BE49-F238E27FC236}">
                  <a16:creationId xmlns:a16="http://schemas.microsoft.com/office/drawing/2014/main" id="{3AC0F712-CCD3-4B4D-B144-80E7948AD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7047" y="3315592"/>
              <a:ext cx="4910253" cy="1956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8" name="图片 16">
              <a:extLst>
                <a:ext uri="{FF2B5EF4-FFF2-40B4-BE49-F238E27FC236}">
                  <a16:creationId xmlns:a16="http://schemas.microsoft.com/office/drawing/2014/main" id="{98B37A4D-42FB-4993-9A65-4DF1C22D7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643" y="2103710"/>
              <a:ext cx="4910250" cy="3038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>
            <a:extLst>
              <a:ext uri="{FF2B5EF4-FFF2-40B4-BE49-F238E27FC236}">
                <a16:creationId xmlns:a16="http://schemas.microsoft.com/office/drawing/2014/main" id="{36EAA433-3531-4C75-93F4-1DC371E17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772"/>
            <a:ext cx="12192001" cy="68404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18" y="3378701"/>
            <a:ext cx="715205" cy="6420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70" y="6125898"/>
            <a:ext cx="6006095" cy="723332"/>
          </a:xfrm>
          <a:prstGeom prst="rect">
            <a:avLst/>
          </a:prstGeom>
        </p:spPr>
      </p:pic>
      <p:sp>
        <p:nvSpPr>
          <p:cNvPr id="35" name="文本框 15">
            <a:extLst>
              <a:ext uri="{FF2B5EF4-FFF2-40B4-BE49-F238E27FC236}">
                <a16:creationId xmlns:a16="http://schemas.microsoft.com/office/drawing/2014/main" id="{14359D90-160C-4742-9704-26F23CC81FB7}"/>
              </a:ext>
            </a:extLst>
          </p:cNvPr>
          <p:cNvSpPr txBox="1"/>
          <p:nvPr/>
        </p:nvSpPr>
        <p:spPr>
          <a:xfrm>
            <a:off x="3946542" y="2052544"/>
            <a:ext cx="6006095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TẬP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16">
            <a:extLst>
              <a:ext uri="{FF2B5EF4-FFF2-40B4-BE49-F238E27FC236}">
                <a16:creationId xmlns:a16="http://schemas.microsoft.com/office/drawing/2014/main" id="{7E6AF705-52B8-4E97-94BE-3039340C3B99}"/>
              </a:ext>
            </a:extLst>
          </p:cNvPr>
          <p:cNvSpPr txBox="1"/>
          <p:nvPr/>
        </p:nvSpPr>
        <p:spPr>
          <a:xfrm>
            <a:off x="2270565" y="1440728"/>
            <a:ext cx="7198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endParaRPr lang="vi-VN" altLang="zh-CN" sz="4000" b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9">
            <a:extLst>
              <a:ext uri="{FF2B5EF4-FFF2-40B4-BE49-F238E27FC236}">
                <a16:creationId xmlns:a16="http://schemas.microsoft.com/office/drawing/2014/main" id="{8E6723CF-7836-4556-BB76-42D5291A7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79" y="3302183"/>
            <a:ext cx="3021312" cy="2588868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D3102F4B-34C3-4666-BAED-F2533B2D90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9728503" y="3191628"/>
            <a:ext cx="2472267" cy="3657601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46682FC7-4600-4D59-85C8-B2FCB77C6EA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17391" y="-85664"/>
            <a:ext cx="2802572" cy="1434671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BE43C4F0-C33C-4426-9FE9-073EC104A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602" y="6113958"/>
            <a:ext cx="6006095" cy="723332"/>
          </a:xfrm>
          <a:prstGeom prst="rect">
            <a:avLst/>
          </a:prstGeom>
        </p:spPr>
      </p:pic>
      <p:sp>
        <p:nvSpPr>
          <p:cNvPr id="19" name="文本框 15">
            <a:extLst>
              <a:ext uri="{FF2B5EF4-FFF2-40B4-BE49-F238E27FC236}">
                <a16:creationId xmlns:a16="http://schemas.microsoft.com/office/drawing/2014/main" id="{3BC0DF5F-C0EE-4DF2-B7C3-FF5D870DA4E4}"/>
              </a:ext>
            </a:extLst>
          </p:cNvPr>
          <p:cNvSpPr txBox="1"/>
          <p:nvPr/>
        </p:nvSpPr>
        <p:spPr>
          <a:xfrm>
            <a:off x="4256387" y="2761371"/>
            <a:ext cx="6006095" cy="1190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5333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(SGK 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trang</a:t>
            </a:r>
            <a:r>
              <a:rPr lang="en-US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60)</a:t>
            </a:r>
            <a:endParaRPr lang="zh-CN" altLang="en-US" sz="4267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44">
            <a:extLst>
              <a:ext uri="{FF2B5EF4-FFF2-40B4-BE49-F238E27FC236}">
                <a16:creationId xmlns:a16="http://schemas.microsoft.com/office/drawing/2014/main" id="{16326CC0-7F9F-43AE-A859-2BE88ECB5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5920" y="894596"/>
            <a:ext cx="100243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latin typeface="HP001 4 hàng" panose="020B0603050302020204" pitchFamily="34" charset="0"/>
              </a:rPr>
              <a:t>Thứ</a:t>
            </a:r>
            <a:r>
              <a:rPr lang="en-US" altLang="vi-VN" b="1" dirty="0"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latin typeface="HP001 4 hàng" panose="020B0603050302020204" pitchFamily="34" charset="0"/>
              </a:rPr>
              <a:t>sáu</a:t>
            </a:r>
            <a:r>
              <a:rPr lang="en-US" altLang="vi-VN" b="1" dirty="0"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latin typeface="HP001 4 hàng" panose="020B0603050302020204" pitchFamily="34" charset="0"/>
              </a:rPr>
              <a:t>ngày</a:t>
            </a:r>
            <a:r>
              <a:rPr lang="en-US" altLang="vi-VN" b="1" dirty="0">
                <a:latin typeface="HP001 4 hàng" panose="020B0603050302020204" pitchFamily="34" charset="0"/>
              </a:rPr>
              <a:t>  17  </a:t>
            </a:r>
            <a:r>
              <a:rPr lang="en-US" altLang="vi-VN" b="1" dirty="0" err="1">
                <a:latin typeface="HP001 4 hàng" panose="020B0603050302020204" pitchFamily="34" charset="0"/>
              </a:rPr>
              <a:t>tháng</a:t>
            </a:r>
            <a:r>
              <a:rPr lang="en-US" altLang="vi-VN" b="1" dirty="0">
                <a:latin typeface="HP001 4 hàng" panose="020B0603050302020204" pitchFamily="34" charset="0"/>
              </a:rPr>
              <a:t> 12 </a:t>
            </a:r>
            <a:r>
              <a:rPr lang="en-US" altLang="vi-VN" b="1" dirty="0" err="1">
                <a:latin typeface="HP001 4 hàng" panose="020B0603050302020204" pitchFamily="34" charset="0"/>
              </a:rPr>
              <a:t>năm</a:t>
            </a:r>
            <a:r>
              <a:rPr lang="en-US" altLang="vi-VN" b="1" dirty="0">
                <a:latin typeface="HP001 4 hàng" panose="020B0603050302020204" pitchFamily="34" charset="0"/>
              </a:rPr>
              <a:t>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8160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8F0FA4-F749-4711-A71A-E49C234A8E37}"/>
              </a:ext>
            </a:extLst>
          </p:cNvPr>
          <p:cNvSpPr txBox="1"/>
          <p:nvPr/>
        </p:nvSpPr>
        <p:spPr>
          <a:xfrm>
            <a:off x="3761671" y="619811"/>
            <a:ext cx="4462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CẦN ĐẠT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B840AC-C4FE-43F9-B99D-C75D8450614C}"/>
              </a:ext>
            </a:extLst>
          </p:cNvPr>
          <p:cNvSpPr txBox="1"/>
          <p:nvPr/>
        </p:nvSpPr>
        <p:spPr>
          <a:xfrm>
            <a:off x="1335968" y="1725971"/>
            <a:ext cx="979585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733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733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733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733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733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733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8.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E1CF58-B7E6-43CB-AA93-1780D9562430}"/>
              </a:ext>
            </a:extLst>
          </p:cNvPr>
          <p:cNvSpPr txBox="1"/>
          <p:nvPr/>
        </p:nvSpPr>
        <p:spPr>
          <a:xfrm>
            <a:off x="1335968" y="2589794"/>
            <a:ext cx="931368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733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733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733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733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ED416D-0F5A-4A66-9670-E04CCCF957B8}"/>
              </a:ext>
            </a:extLst>
          </p:cNvPr>
          <p:cNvSpPr txBox="1"/>
          <p:nvPr/>
        </p:nvSpPr>
        <p:spPr>
          <a:xfrm>
            <a:off x="1335967" y="3453617"/>
            <a:ext cx="872243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733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733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733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733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733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733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733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ject 2">
                <a:extLst>
                  <a:ext uri="{FF2B5EF4-FFF2-40B4-BE49-F238E27FC236}">
                    <a16:creationId xmlns:a16="http://schemas.microsoft.com/office/drawing/2014/main" id="{64DDFA87-229F-4DA1-BA4D-9F74D863652D}"/>
                  </a:ext>
                </a:extLst>
              </p:cNvPr>
              <p:cNvSpPr txBox="1"/>
              <p:nvPr/>
            </p:nvSpPr>
            <p:spPr bwMode="auto">
              <a:xfrm>
                <a:off x="3484563" y="2359293"/>
                <a:ext cx="576262" cy="16256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13" name="Object 2">
                <a:extLst>
                  <a:ext uri="{FF2B5EF4-FFF2-40B4-BE49-F238E27FC236}">
                    <a16:creationId xmlns:a16="http://schemas.microsoft.com/office/drawing/2014/main" id="{64DDFA87-229F-4DA1-BA4D-9F74D8636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4563" y="2359293"/>
                <a:ext cx="576262" cy="16256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14510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5">
            <a:extLst>
              <a:ext uri="{FF2B5EF4-FFF2-40B4-BE49-F238E27FC236}">
                <a16:creationId xmlns:a16="http://schemas.microsoft.com/office/drawing/2014/main" id="{729DB9E0-C841-4A20-A048-75A256C6A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984" y="18232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Toán</a:t>
            </a:r>
            <a:endParaRPr lang="en-US" altLang="en-US" b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80">
            <a:extLst>
              <a:ext uri="{FF2B5EF4-FFF2-40B4-BE49-F238E27FC236}">
                <a16:creationId xmlns:a16="http://schemas.microsoft.com/office/drawing/2014/main" id="{515AB606-086E-4DA2-A941-6253335BC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0" y="761758"/>
            <a:ext cx="2679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81">
            <a:extLst>
              <a:ext uri="{FF2B5EF4-FFF2-40B4-BE49-F238E27FC236}">
                <a16:creationId xmlns:a16="http://schemas.microsoft.com/office/drawing/2014/main" id="{422C1C3D-0F37-4DC1-8E77-B8DF7342C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710" y="1450367"/>
            <a:ext cx="388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5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en-US" sz="3500" b="1" u="sng" dirty="0">
                <a:latin typeface="Times New Roman" panose="02020603050405020304" pitchFamily="18" charset="0"/>
              </a:rPr>
              <a:t> 1</a:t>
            </a:r>
            <a:r>
              <a:rPr lang="en-US" altLang="en-US" sz="3500" b="1" dirty="0"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3500" b="1" dirty="0"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</a:rPr>
              <a:t>nhẩm</a:t>
            </a:r>
            <a:r>
              <a:rPr lang="en-US" altLang="en-US" sz="35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82">
            <a:extLst>
              <a:ext uri="{FF2B5EF4-FFF2-40B4-BE49-F238E27FC236}">
                <a16:creationId xmlns:a16="http://schemas.microsoft.com/office/drawing/2014/main" id="{A56B2DF4-D6B6-4140-9E5F-0C0D5085F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97" y="2190751"/>
            <a:ext cx="24384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3600" b="1" dirty="0">
                <a:latin typeface="Times New Roman" panose="02020603050405020304" pitchFamily="18" charset="0"/>
              </a:rPr>
              <a:t> 8 x 6 =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    48 : 8 = </a:t>
            </a:r>
          </a:p>
        </p:txBody>
      </p:sp>
      <p:sp>
        <p:nvSpPr>
          <p:cNvPr id="7" name="Text Box 83">
            <a:extLst>
              <a:ext uri="{FF2B5EF4-FFF2-40B4-BE49-F238E27FC236}">
                <a16:creationId xmlns:a16="http://schemas.microsoft.com/office/drawing/2014/main" id="{FDFDAB34-DCB0-40B5-9283-CA96565FA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9757" y="2190751"/>
            <a:ext cx="213360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 8 x 7 =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56 : 8 = </a:t>
            </a:r>
          </a:p>
        </p:txBody>
      </p:sp>
      <p:sp>
        <p:nvSpPr>
          <p:cNvPr id="8" name="Text Box 84">
            <a:extLst>
              <a:ext uri="{FF2B5EF4-FFF2-40B4-BE49-F238E27FC236}">
                <a16:creationId xmlns:a16="http://schemas.microsoft.com/office/drawing/2014/main" id="{7C325D2D-1E4E-4325-9F13-2B21F94CC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3847" y="2170907"/>
            <a:ext cx="227330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   8 x 8 =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  64 : 8 = </a:t>
            </a:r>
          </a:p>
        </p:txBody>
      </p:sp>
      <p:sp>
        <p:nvSpPr>
          <p:cNvPr id="9" name="Text Box 85">
            <a:extLst>
              <a:ext uri="{FF2B5EF4-FFF2-40B4-BE49-F238E27FC236}">
                <a16:creationId xmlns:a16="http://schemas.microsoft.com/office/drawing/2014/main" id="{67839C1C-DFA9-4F21-A55C-2D4CDBF27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710" y="3917437"/>
            <a:ext cx="25146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b) 16 : 8 =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     16 : 2 = </a:t>
            </a:r>
          </a:p>
        </p:txBody>
      </p:sp>
      <p:sp>
        <p:nvSpPr>
          <p:cNvPr id="10" name="Text Box 86">
            <a:extLst>
              <a:ext uri="{FF2B5EF4-FFF2-40B4-BE49-F238E27FC236}">
                <a16:creationId xmlns:a16="http://schemas.microsoft.com/office/drawing/2014/main" id="{DC0A1621-2B0B-49EF-B8DB-662A3D1A3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938" y="3864771"/>
            <a:ext cx="198120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  24 : 8 =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  24 : 3 =</a:t>
            </a:r>
          </a:p>
        </p:txBody>
      </p:sp>
      <p:sp>
        <p:nvSpPr>
          <p:cNvPr id="11" name="Text Box 87">
            <a:extLst>
              <a:ext uri="{FF2B5EF4-FFF2-40B4-BE49-F238E27FC236}">
                <a16:creationId xmlns:a16="http://schemas.microsoft.com/office/drawing/2014/main" id="{A6A72AC8-44B2-4AFF-84DE-1E596321D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3891344"/>
            <a:ext cx="22098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32 : 8 =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32 : 4 =</a:t>
            </a:r>
          </a:p>
        </p:txBody>
      </p:sp>
      <p:sp>
        <p:nvSpPr>
          <p:cNvPr id="12" name="Text Box 88">
            <a:extLst>
              <a:ext uri="{FF2B5EF4-FFF2-40B4-BE49-F238E27FC236}">
                <a16:creationId xmlns:a16="http://schemas.microsoft.com/office/drawing/2014/main" id="{6CE81FD1-969C-4E22-8895-A71CD16FB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6247" y="2197963"/>
            <a:ext cx="977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48</a:t>
            </a:r>
          </a:p>
        </p:txBody>
      </p:sp>
      <p:sp>
        <p:nvSpPr>
          <p:cNvPr id="13" name="Text Box 89">
            <a:extLst>
              <a:ext uri="{FF2B5EF4-FFF2-40B4-BE49-F238E27FC236}">
                <a16:creationId xmlns:a16="http://schemas.microsoft.com/office/drawing/2014/main" id="{C27918CA-B572-40F6-8F45-7741EB511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963" y="2193924"/>
            <a:ext cx="990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56</a:t>
            </a:r>
          </a:p>
        </p:txBody>
      </p:sp>
      <p:sp>
        <p:nvSpPr>
          <p:cNvPr id="14" name="Text Box 90">
            <a:extLst>
              <a:ext uri="{FF2B5EF4-FFF2-40B4-BE49-F238E27FC236}">
                <a16:creationId xmlns:a16="http://schemas.microsoft.com/office/drawing/2014/main" id="{A006A012-577F-45EF-A6B4-1A2F7F502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454" y="1593472"/>
            <a:ext cx="9064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64</a:t>
            </a:r>
          </a:p>
        </p:txBody>
      </p:sp>
      <p:sp>
        <p:nvSpPr>
          <p:cNvPr id="15" name="Text Box 91">
            <a:extLst>
              <a:ext uri="{FF2B5EF4-FFF2-40B4-BE49-F238E27FC236}">
                <a16:creationId xmlns:a16="http://schemas.microsoft.com/office/drawing/2014/main" id="{60F174B1-A908-4BE4-815F-383EBB3C0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5922" y="2976998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6" name="Text Box 92">
            <a:extLst>
              <a:ext uri="{FF2B5EF4-FFF2-40B4-BE49-F238E27FC236}">
                <a16:creationId xmlns:a16="http://schemas.microsoft.com/office/drawing/2014/main" id="{5721A062-3406-4F3A-847C-4F84E0FA5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246" y="3004727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7" name="Text Box 93">
            <a:extLst>
              <a:ext uri="{FF2B5EF4-FFF2-40B4-BE49-F238E27FC236}">
                <a16:creationId xmlns:a16="http://schemas.microsoft.com/office/drawing/2014/main" id="{FECA4C00-2D56-4099-B111-2BBAAF44D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0885" y="2993233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18" name="Text Box 94">
            <a:extLst>
              <a:ext uri="{FF2B5EF4-FFF2-40B4-BE49-F238E27FC236}">
                <a16:creationId xmlns:a16="http://schemas.microsoft.com/office/drawing/2014/main" id="{97A83638-E6B1-419C-AAC1-501058046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173" y="3867120"/>
            <a:ext cx="45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9" name="Text Box 96">
            <a:extLst>
              <a:ext uri="{FF2B5EF4-FFF2-40B4-BE49-F238E27FC236}">
                <a16:creationId xmlns:a16="http://schemas.microsoft.com/office/drawing/2014/main" id="{A99515AD-18D0-4794-B393-9A5292482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7321" y="387715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0" name="Text Box 97">
            <a:extLst>
              <a:ext uri="{FF2B5EF4-FFF2-40B4-BE49-F238E27FC236}">
                <a16:creationId xmlns:a16="http://schemas.microsoft.com/office/drawing/2014/main" id="{CCC0BC09-7465-425F-8949-2DA417DDF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2048" y="3864771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1" name="Text Box 98">
            <a:extLst>
              <a:ext uri="{FF2B5EF4-FFF2-40B4-BE49-F238E27FC236}">
                <a16:creationId xmlns:a16="http://schemas.microsoft.com/office/drawing/2014/main" id="{814E4BAE-1700-4F11-8B2B-EF3B89F2A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173" y="4762258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22" name="Text Box 99">
            <a:extLst>
              <a:ext uri="{FF2B5EF4-FFF2-40B4-BE49-F238E27FC236}">
                <a16:creationId xmlns:a16="http://schemas.microsoft.com/office/drawing/2014/main" id="{27FFF28B-4C13-4AB5-96A9-FDF2700D0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9192" y="4710494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23" name="Text Box 100">
            <a:extLst>
              <a:ext uri="{FF2B5EF4-FFF2-40B4-BE49-F238E27FC236}">
                <a16:creationId xmlns:a16="http://schemas.microsoft.com/office/drawing/2014/main" id="{BC2352C7-7C42-4180-AB7D-58FA945BF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7442" y="4687690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24" name="Rectangle 101">
            <a:extLst>
              <a:ext uri="{FF2B5EF4-FFF2-40B4-BE49-F238E27FC236}">
                <a16:creationId xmlns:a16="http://schemas.microsoft.com/office/drawing/2014/main" id="{8C8394ED-18D0-40A8-86A3-680C15FD0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0" y="5372101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26" name="Cloud Callout 36">
            <a:extLst>
              <a:ext uri="{FF2B5EF4-FFF2-40B4-BE49-F238E27FC236}">
                <a16:creationId xmlns:a16="http://schemas.microsoft.com/office/drawing/2014/main" id="{14C5D237-223B-4FE0-A648-F1B0A848849D}"/>
              </a:ext>
            </a:extLst>
          </p:cNvPr>
          <p:cNvSpPr/>
          <p:nvPr/>
        </p:nvSpPr>
        <p:spPr>
          <a:xfrm>
            <a:off x="473799" y="5385989"/>
            <a:ext cx="8496944" cy="1496579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矩形 3">
            <a:extLst>
              <a:ext uri="{FF2B5EF4-FFF2-40B4-BE49-F238E27FC236}">
                <a16:creationId xmlns:a16="http://schemas.microsoft.com/office/drawing/2014/main" id="{1A266358-159B-456C-9D29-AC03DD4FF7D3}"/>
              </a:ext>
            </a:extLst>
          </p:cNvPr>
          <p:cNvSpPr/>
          <p:nvPr/>
        </p:nvSpPr>
        <p:spPr>
          <a:xfrm>
            <a:off x="1517915" y="5493699"/>
            <a:ext cx="6408712" cy="11948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phép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nếu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ta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lấy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chia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thừa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ta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thừa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9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kia</a:t>
            </a:r>
            <a:r>
              <a:rPr lang="en-US" altLang="zh-CN" sz="29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.黑体-日本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900" b="1" kern="0" dirty="0">
              <a:solidFill>
                <a:srgbClr val="FF0000"/>
              </a:solidFill>
              <a:latin typeface="Times New Roman" panose="02020603050405020304" pitchFamily="18" charset="0"/>
              <a:ea typeface=".黑体-日本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210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6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80">
            <a:extLst>
              <a:ext uri="{FF2B5EF4-FFF2-40B4-BE49-F238E27FC236}">
                <a16:creationId xmlns:a16="http://schemas.microsoft.com/office/drawing/2014/main" id="{028DF0C1-971E-4671-B612-84AB83D3C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3760" y="339344"/>
            <a:ext cx="10874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u="sng" dirty="0" err="1">
                <a:latin typeface="Times New Roman" panose="02020603050405020304" pitchFamily="18" charset="0"/>
              </a:rPr>
              <a:t>Toán</a:t>
            </a:r>
            <a:endParaRPr lang="en-US" altLang="en-US" b="1" u="sng" dirty="0">
              <a:latin typeface="Times New Roman" panose="02020603050405020304" pitchFamily="18" charset="0"/>
            </a:endParaRPr>
          </a:p>
        </p:txBody>
      </p:sp>
      <p:sp>
        <p:nvSpPr>
          <p:cNvPr id="30" name="Rectangle 81">
            <a:extLst>
              <a:ext uri="{FF2B5EF4-FFF2-40B4-BE49-F238E27FC236}">
                <a16:creationId xmlns:a16="http://schemas.microsoft.com/office/drawing/2014/main" id="{909F2EA9-B360-4D82-83E1-EF1047BDB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8135" y="935330"/>
            <a:ext cx="2198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Text Box 82">
            <a:extLst>
              <a:ext uri="{FF2B5EF4-FFF2-40B4-BE49-F238E27FC236}">
                <a16:creationId xmlns:a16="http://schemas.microsoft.com/office/drawing/2014/main" id="{DA310EED-22D9-4BB7-912D-FEE12FE7D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1833563"/>
            <a:ext cx="4413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en-US" sz="3600" b="1" u="sng" dirty="0">
                <a:latin typeface="Times New Roman" panose="02020603050405020304" pitchFamily="18" charset="0"/>
              </a:rPr>
              <a:t> 2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nhẩm</a:t>
            </a:r>
            <a:r>
              <a:rPr lang="en-US" altLang="en-US" sz="36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2" name="Text Box 83">
            <a:extLst>
              <a:ext uri="{FF2B5EF4-FFF2-40B4-BE49-F238E27FC236}">
                <a16:creationId xmlns:a16="http://schemas.microsoft.com/office/drawing/2014/main" id="{B890E219-B177-4939-8D3E-B6638DBB9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2769082"/>
            <a:ext cx="20574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32 : 8 =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42 : 7 =</a:t>
            </a:r>
          </a:p>
        </p:txBody>
      </p:sp>
      <p:sp>
        <p:nvSpPr>
          <p:cNvPr id="33" name="Text Box 84">
            <a:extLst>
              <a:ext uri="{FF2B5EF4-FFF2-40B4-BE49-F238E27FC236}">
                <a16:creationId xmlns:a16="http://schemas.microsoft.com/office/drawing/2014/main" id="{B1AAA67F-05C1-43BE-8E9D-D51B3603D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450" y="2769393"/>
            <a:ext cx="1905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24 : 8 =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36 : 6 =</a:t>
            </a:r>
          </a:p>
        </p:txBody>
      </p:sp>
      <p:sp>
        <p:nvSpPr>
          <p:cNvPr id="34" name="Text Box 85">
            <a:extLst>
              <a:ext uri="{FF2B5EF4-FFF2-40B4-BE49-F238E27FC236}">
                <a16:creationId xmlns:a16="http://schemas.microsoft.com/office/drawing/2014/main" id="{36F3DBE3-AA13-4F09-9F3A-E99143B16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2769081"/>
            <a:ext cx="1905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40 : 5 =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48 : 8 =</a:t>
            </a:r>
          </a:p>
        </p:txBody>
      </p:sp>
      <p:sp>
        <p:nvSpPr>
          <p:cNvPr id="35" name="Text Box 86">
            <a:extLst>
              <a:ext uri="{FF2B5EF4-FFF2-40B4-BE49-F238E27FC236}">
                <a16:creationId xmlns:a16="http://schemas.microsoft.com/office/drawing/2014/main" id="{D6B28DA3-7437-45FE-98EC-3DF6020A7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1123" y="2769081"/>
            <a:ext cx="45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6" name="Rectangle 88">
            <a:extLst>
              <a:ext uri="{FF2B5EF4-FFF2-40B4-BE49-F238E27FC236}">
                <a16:creationId xmlns:a16="http://schemas.microsoft.com/office/drawing/2014/main" id="{F29E30F6-637F-407D-92A3-E8750C858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422" y="3592994"/>
            <a:ext cx="412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37" name="Rectangle 89">
            <a:extLst>
              <a:ext uri="{FF2B5EF4-FFF2-40B4-BE49-F238E27FC236}">
                <a16:creationId xmlns:a16="http://schemas.microsoft.com/office/drawing/2014/main" id="{C71DE47B-2068-4ECD-B94A-22D137F67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592994"/>
            <a:ext cx="412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38" name="Rectangle 90">
            <a:extLst>
              <a:ext uri="{FF2B5EF4-FFF2-40B4-BE49-F238E27FC236}">
                <a16:creationId xmlns:a16="http://schemas.microsoft.com/office/drawing/2014/main" id="{B9046286-86EA-416D-A3B8-A3DCCBD13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4823" y="2756398"/>
            <a:ext cx="412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39" name="Rectangle 91">
            <a:extLst>
              <a:ext uri="{FF2B5EF4-FFF2-40B4-BE49-F238E27FC236}">
                <a16:creationId xmlns:a16="http://schemas.microsoft.com/office/drawing/2014/main" id="{66A474B9-96AA-47E4-8A11-51968728B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0446" y="2756398"/>
            <a:ext cx="412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40" name="Rectangle 92">
            <a:extLst>
              <a:ext uri="{FF2B5EF4-FFF2-40B4-BE49-F238E27FC236}">
                <a16:creationId xmlns:a16="http://schemas.microsoft.com/office/drawing/2014/main" id="{E6E31377-DFA2-4C4B-9283-55C7D8789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0446" y="3567575"/>
            <a:ext cx="412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56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1">
            <a:extLst>
              <a:ext uri="{FF2B5EF4-FFF2-40B4-BE49-F238E27FC236}">
                <a16:creationId xmlns:a16="http://schemas.microsoft.com/office/drawing/2014/main" id="{A2CEC91F-63A0-4E54-B829-2AAEF20F4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652" y="642217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16">
            <a:extLst>
              <a:ext uri="{FF2B5EF4-FFF2-40B4-BE49-F238E27FC236}">
                <a16:creationId xmlns:a16="http://schemas.microsoft.com/office/drawing/2014/main" id="{5D7746FB-DBF5-4FC2-84CC-65057C40B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371600"/>
            <a:ext cx="1219199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en-US" b="1" u="sng" dirty="0">
                <a:latin typeface="Times New Roman" panose="02020603050405020304" pitchFamily="18" charset="0"/>
              </a:rPr>
              <a:t> 3</a:t>
            </a:r>
            <a:r>
              <a:rPr lang="en-US" altLang="en-US" b="1" dirty="0">
                <a:latin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nuôi</a:t>
            </a:r>
            <a:r>
              <a:rPr lang="en-US" altLang="en-US" b="1" dirty="0">
                <a:latin typeface="Times New Roman" panose="02020603050405020304" pitchFamily="18" charset="0"/>
              </a:rPr>
              <a:t> 42 con </a:t>
            </a:r>
            <a:r>
              <a:rPr lang="en-US" altLang="en-US" b="1" dirty="0" err="1">
                <a:latin typeface="Times New Roman" panose="02020603050405020304" pitchFamily="18" charset="0"/>
              </a:rPr>
              <a:t>thỏ</a:t>
            </a:r>
            <a:r>
              <a:rPr lang="en-US" altLang="en-US" b="1" dirty="0">
                <a:latin typeface="Times New Roman" panose="02020603050405020304" pitchFamily="18" charset="0"/>
              </a:rPr>
              <a:t>. Sau </a:t>
            </a:r>
            <a:r>
              <a:rPr lang="en-US" altLang="en-US" b="1" dirty="0" err="1">
                <a:latin typeface="Times New Roman" panose="02020603050405020304" pitchFamily="18" charset="0"/>
              </a:rPr>
              <a:t>khi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bán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đi</a:t>
            </a:r>
            <a:r>
              <a:rPr lang="en-US" altLang="en-US" b="1" dirty="0">
                <a:latin typeface="Times New Roman" panose="02020603050405020304" pitchFamily="18" charset="0"/>
              </a:rPr>
              <a:t> 10 con, </a:t>
            </a:r>
            <a:r>
              <a:rPr lang="en-US" altLang="en-US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đó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nhốt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đều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b="1" dirty="0">
                <a:latin typeface="Times New Roman" panose="02020603050405020304" pitchFamily="18" charset="0"/>
              </a:rPr>
              <a:t> 8 </a:t>
            </a:r>
            <a:r>
              <a:rPr lang="en-US" altLang="en-US" b="1" dirty="0" err="1">
                <a:latin typeface="Times New Roman" panose="02020603050405020304" pitchFamily="18" charset="0"/>
              </a:rPr>
              <a:t>chuồng</a:t>
            </a:r>
            <a:r>
              <a:rPr lang="en-US" altLang="en-US" b="1" dirty="0">
                <a:latin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</a:rPr>
              <a:t>Hỏi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mỗi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chuồng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đó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nhốt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mấy</a:t>
            </a:r>
            <a:r>
              <a:rPr lang="en-US" altLang="en-US" b="1" dirty="0"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</a:rPr>
              <a:t>thỏ</a:t>
            </a:r>
            <a:r>
              <a:rPr lang="en-US" altLang="en-US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80">
            <a:extLst>
              <a:ext uri="{FF2B5EF4-FFF2-40B4-BE49-F238E27FC236}">
                <a16:creationId xmlns:a16="http://schemas.microsoft.com/office/drawing/2014/main" id="{C79573DA-4B47-4755-A3BE-76A1EBAEA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100" y="71142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u="sng" dirty="0" err="1">
                <a:latin typeface="Times New Roman" panose="02020603050405020304" pitchFamily="18" charset="0"/>
              </a:rPr>
              <a:t>Toán</a:t>
            </a:r>
            <a:endParaRPr lang="en-US" altLang="en-US" b="1" u="sng" dirty="0">
              <a:latin typeface="Times New Roman" panose="02020603050405020304" pitchFamily="18" charset="0"/>
            </a:endParaRPr>
          </a:p>
        </p:txBody>
      </p:sp>
      <p:sp>
        <p:nvSpPr>
          <p:cNvPr id="6" name="Text Box 17">
            <a:extLst>
              <a:ext uri="{FF2B5EF4-FFF2-40B4-BE49-F238E27FC236}">
                <a16:creationId xmlns:a16="http://schemas.microsoft.com/office/drawing/2014/main" id="{D6B3BA0B-7029-46C5-B8CD-1D4BEACF4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803" y="3193623"/>
            <a:ext cx="2362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7" name="Line 18">
            <a:extLst>
              <a:ext uri="{FF2B5EF4-FFF2-40B4-BE49-F238E27FC236}">
                <a16:creationId xmlns:a16="http://schemas.microsoft.com/office/drawing/2014/main" id="{26AC0D2B-D005-429C-8D3F-BC0A76FEA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1700" y="4071730"/>
            <a:ext cx="815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Line 20">
            <a:extLst>
              <a:ext uri="{FF2B5EF4-FFF2-40B4-BE49-F238E27FC236}">
                <a16:creationId xmlns:a16="http://schemas.microsoft.com/office/drawing/2014/main" id="{F891FEB6-C5BF-433A-9064-18E23BF552E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1700" y="3995530"/>
            <a:ext cx="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21">
            <a:extLst>
              <a:ext uri="{FF2B5EF4-FFF2-40B4-BE49-F238E27FC236}">
                <a16:creationId xmlns:a16="http://schemas.microsoft.com/office/drawing/2014/main" id="{D50DCF30-03C5-403B-9A74-41495A99FD5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0438" y="3995530"/>
            <a:ext cx="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23">
            <a:extLst>
              <a:ext uri="{FF2B5EF4-FFF2-40B4-BE49-F238E27FC236}">
                <a16:creationId xmlns:a16="http://schemas.microsoft.com/office/drawing/2014/main" id="{A4325C1B-3C1D-4A92-BFA7-61EC2DE351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3995530"/>
            <a:ext cx="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24">
            <a:extLst>
              <a:ext uri="{FF2B5EF4-FFF2-40B4-BE49-F238E27FC236}">
                <a16:creationId xmlns:a16="http://schemas.microsoft.com/office/drawing/2014/main" id="{07F269B3-D14F-456E-AE51-AC3EB438357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10300" y="3995530"/>
            <a:ext cx="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25">
            <a:extLst>
              <a:ext uri="{FF2B5EF4-FFF2-40B4-BE49-F238E27FC236}">
                <a16:creationId xmlns:a16="http://schemas.microsoft.com/office/drawing/2014/main" id="{E25EB39A-244D-4D3B-B7E9-ABC2CC1B36A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6539" y="3999133"/>
            <a:ext cx="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26">
            <a:extLst>
              <a:ext uri="{FF2B5EF4-FFF2-40B4-BE49-F238E27FC236}">
                <a16:creationId xmlns:a16="http://schemas.microsoft.com/office/drawing/2014/main" id="{0F726969-81BF-4141-874D-FFE34371F28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98295" y="4000717"/>
            <a:ext cx="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27">
            <a:extLst>
              <a:ext uri="{FF2B5EF4-FFF2-40B4-BE49-F238E27FC236}">
                <a16:creationId xmlns:a16="http://schemas.microsoft.com/office/drawing/2014/main" id="{0BCC7698-A327-4646-9385-FB4BA2333A77}"/>
              </a:ext>
            </a:extLst>
          </p:cNvPr>
          <p:cNvSpPr>
            <a:spLocks noChangeShapeType="1"/>
          </p:cNvSpPr>
          <p:nvPr/>
        </p:nvSpPr>
        <p:spPr bwMode="auto">
          <a:xfrm>
            <a:off x="8747445" y="3990633"/>
            <a:ext cx="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29">
            <a:extLst>
              <a:ext uri="{FF2B5EF4-FFF2-40B4-BE49-F238E27FC236}">
                <a16:creationId xmlns:a16="http://schemas.microsoft.com/office/drawing/2014/main" id="{FBB0BB87-5C18-41B8-B52B-6FEE1D678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9500151" y="3990633"/>
            <a:ext cx="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33">
            <a:extLst>
              <a:ext uri="{FF2B5EF4-FFF2-40B4-BE49-F238E27FC236}">
                <a16:creationId xmlns:a16="http://schemas.microsoft.com/office/drawing/2014/main" id="{2C00C149-26AF-4922-910C-1D8FE59CDDB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9719" y="3989049"/>
            <a:ext cx="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34">
            <a:extLst>
              <a:ext uri="{FF2B5EF4-FFF2-40B4-BE49-F238E27FC236}">
                <a16:creationId xmlns:a16="http://schemas.microsoft.com/office/drawing/2014/main" id="{D6D1E366-C3E6-412A-87BE-7DC3F3E582A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36696" y="3995530"/>
            <a:ext cx="0" cy="152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AutoShape 35">
            <a:extLst>
              <a:ext uri="{FF2B5EF4-FFF2-40B4-BE49-F238E27FC236}">
                <a16:creationId xmlns:a16="http://schemas.microsoft.com/office/drawing/2014/main" id="{22D88D87-A1B3-45D3-B247-9942B94B8F91}"/>
              </a:ext>
            </a:extLst>
          </p:cNvPr>
          <p:cNvSpPr>
            <a:spLocks/>
          </p:cNvSpPr>
          <p:nvPr/>
        </p:nvSpPr>
        <p:spPr bwMode="auto">
          <a:xfrm rot="5400000">
            <a:off x="2846390" y="3528810"/>
            <a:ext cx="138140" cy="1487521"/>
          </a:xfrm>
          <a:prstGeom prst="rightBrace">
            <a:avLst>
              <a:gd name="adj1" fmla="val 5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9" name="AutoShape 37">
            <a:extLst>
              <a:ext uri="{FF2B5EF4-FFF2-40B4-BE49-F238E27FC236}">
                <a16:creationId xmlns:a16="http://schemas.microsoft.com/office/drawing/2014/main" id="{F97346B1-FF4D-4FC5-A570-70457653C007}"/>
              </a:ext>
            </a:extLst>
          </p:cNvPr>
          <p:cNvSpPr>
            <a:spLocks/>
          </p:cNvSpPr>
          <p:nvPr/>
        </p:nvSpPr>
        <p:spPr bwMode="auto">
          <a:xfrm rot="5400000">
            <a:off x="6019800" y="-263591"/>
            <a:ext cx="381000" cy="8001000"/>
          </a:xfrm>
          <a:prstGeom prst="leftBrace">
            <a:avLst>
              <a:gd name="adj1" fmla="val 17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0" name="AutoShape 38">
            <a:extLst>
              <a:ext uri="{FF2B5EF4-FFF2-40B4-BE49-F238E27FC236}">
                <a16:creationId xmlns:a16="http://schemas.microsoft.com/office/drawing/2014/main" id="{1185AD4D-3927-458C-ADA2-ED2CB464EB50}"/>
              </a:ext>
            </a:extLst>
          </p:cNvPr>
          <p:cNvSpPr>
            <a:spLocks/>
          </p:cNvSpPr>
          <p:nvPr/>
        </p:nvSpPr>
        <p:spPr bwMode="auto">
          <a:xfrm rot="5400000">
            <a:off x="9824748" y="3872088"/>
            <a:ext cx="227013" cy="895350"/>
          </a:xfrm>
          <a:prstGeom prst="rightBrace">
            <a:avLst>
              <a:gd name="adj1" fmla="val 328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1" name="Text Box 39">
            <a:extLst>
              <a:ext uri="{FF2B5EF4-FFF2-40B4-BE49-F238E27FC236}">
                <a16:creationId xmlns:a16="http://schemas.microsoft.com/office/drawing/2014/main" id="{D2807038-9D9F-4A88-A8E3-16A986AC7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635" y="2977983"/>
            <a:ext cx="19753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42 con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thỏ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 Box 40">
            <a:extLst>
              <a:ext uri="{FF2B5EF4-FFF2-40B4-BE49-F238E27FC236}">
                <a16:creationId xmlns:a16="http://schemas.microsoft.com/office/drawing/2014/main" id="{CF7455BA-1BB2-41EE-9A49-6F8B99BB3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2690" y="4370674"/>
            <a:ext cx="20573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Bán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10 con</a:t>
            </a:r>
          </a:p>
        </p:txBody>
      </p:sp>
      <p:sp>
        <p:nvSpPr>
          <p:cNvPr id="23" name="Text Box 41">
            <a:extLst>
              <a:ext uri="{FF2B5EF4-FFF2-40B4-BE49-F238E27FC236}">
                <a16:creationId xmlns:a16="http://schemas.microsoft.com/office/drawing/2014/main" id="{DF1FE2AF-F529-411F-A6A7-9DC6C6A17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3952" y="4346680"/>
            <a:ext cx="129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 con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F712025-FD9F-4C14-8C5C-6DAC6F38CF00}"/>
              </a:ext>
            </a:extLst>
          </p:cNvPr>
          <p:cNvCxnSpPr>
            <a:cxnSpLocks/>
          </p:cNvCxnSpPr>
          <p:nvPr/>
        </p:nvCxnSpPr>
        <p:spPr>
          <a:xfrm>
            <a:off x="3208482" y="1917221"/>
            <a:ext cx="2622474" cy="0"/>
          </a:xfrm>
          <a:prstGeom prst="line">
            <a:avLst/>
          </a:prstGeom>
          <a:ln w="28575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89367B8-FC3F-498C-98FA-4DF245561C9D}"/>
              </a:ext>
            </a:extLst>
          </p:cNvPr>
          <p:cNvCxnSpPr>
            <a:cxnSpLocks/>
          </p:cNvCxnSpPr>
          <p:nvPr/>
        </p:nvCxnSpPr>
        <p:spPr>
          <a:xfrm flipV="1">
            <a:off x="7621656" y="1914288"/>
            <a:ext cx="2703444" cy="5866"/>
          </a:xfrm>
          <a:prstGeom prst="line">
            <a:avLst/>
          </a:prstGeom>
          <a:ln w="28575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8129003-2C0B-4471-8291-52B43EBA18FE}"/>
              </a:ext>
            </a:extLst>
          </p:cNvPr>
          <p:cNvCxnSpPr>
            <a:cxnSpLocks/>
          </p:cNvCxnSpPr>
          <p:nvPr/>
        </p:nvCxnSpPr>
        <p:spPr>
          <a:xfrm>
            <a:off x="79057" y="2413416"/>
            <a:ext cx="5844665" cy="0"/>
          </a:xfrm>
          <a:prstGeom prst="line">
            <a:avLst/>
          </a:prstGeom>
          <a:ln w="28575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02B42EC-517E-49D7-A82E-CB9B97007BC5}"/>
              </a:ext>
            </a:extLst>
          </p:cNvPr>
          <p:cNvCxnSpPr>
            <a:cxnSpLocks/>
          </p:cNvCxnSpPr>
          <p:nvPr/>
        </p:nvCxnSpPr>
        <p:spPr>
          <a:xfrm>
            <a:off x="6963088" y="2432534"/>
            <a:ext cx="5074127" cy="0"/>
          </a:xfrm>
          <a:prstGeom prst="line">
            <a:avLst/>
          </a:prstGeom>
          <a:ln w="28575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B6C2EC2-D3F4-40EE-8625-A1E62EBC7607}"/>
              </a:ext>
            </a:extLst>
          </p:cNvPr>
          <p:cNvCxnSpPr>
            <a:cxnSpLocks/>
          </p:cNvCxnSpPr>
          <p:nvPr/>
        </p:nvCxnSpPr>
        <p:spPr>
          <a:xfrm>
            <a:off x="6973902" y="2543593"/>
            <a:ext cx="5074127" cy="0"/>
          </a:xfrm>
          <a:prstGeom prst="line">
            <a:avLst/>
          </a:prstGeom>
          <a:ln w="28575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F67C459-CEB6-47B3-BCF1-132980796839}"/>
              </a:ext>
            </a:extLst>
          </p:cNvPr>
          <p:cNvCxnSpPr>
            <a:cxnSpLocks/>
          </p:cNvCxnSpPr>
          <p:nvPr/>
        </p:nvCxnSpPr>
        <p:spPr>
          <a:xfrm>
            <a:off x="79057" y="2887663"/>
            <a:ext cx="742578" cy="0"/>
          </a:xfrm>
          <a:prstGeom prst="line">
            <a:avLst/>
          </a:prstGeom>
          <a:ln w="28575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ADDD83A-AED3-4F34-8B19-FBF3DC02E6E3}"/>
              </a:ext>
            </a:extLst>
          </p:cNvPr>
          <p:cNvCxnSpPr>
            <a:cxnSpLocks/>
          </p:cNvCxnSpPr>
          <p:nvPr/>
        </p:nvCxnSpPr>
        <p:spPr>
          <a:xfrm>
            <a:off x="84931" y="2956697"/>
            <a:ext cx="736704" cy="0"/>
          </a:xfrm>
          <a:prstGeom prst="line">
            <a:avLst/>
          </a:prstGeom>
          <a:ln w="28575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95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3">
            <a:extLst>
              <a:ext uri="{FF2B5EF4-FFF2-40B4-BE49-F238E27FC236}">
                <a16:creationId xmlns:a16="http://schemas.microsoft.com/office/drawing/2014/main" id="{E931D6A7-42E1-4C88-807A-3431621A4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8081" y="2280594"/>
            <a:ext cx="29513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81">
            <a:extLst>
              <a:ext uri="{FF2B5EF4-FFF2-40B4-BE49-F238E27FC236}">
                <a16:creationId xmlns:a16="http://schemas.microsoft.com/office/drawing/2014/main" id="{64AC802F-B403-42B9-8E31-DE36BEA28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226" y="791007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80">
            <a:extLst>
              <a:ext uri="{FF2B5EF4-FFF2-40B4-BE49-F238E27FC236}">
                <a16:creationId xmlns:a16="http://schemas.microsoft.com/office/drawing/2014/main" id="{0E629491-1AEF-405F-83F8-1A2D8F27E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87532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u="sng" dirty="0" err="1">
                <a:latin typeface="Times New Roman" panose="02020603050405020304" pitchFamily="18" charset="0"/>
              </a:rPr>
              <a:t>Toán</a:t>
            </a:r>
            <a:endParaRPr lang="en-US" altLang="en-US" b="1" u="sng" dirty="0">
              <a:latin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7CE4E6-ADEF-407A-93CC-432CD98B3D7F}"/>
              </a:ext>
            </a:extLst>
          </p:cNvPr>
          <p:cNvSpPr txBox="1"/>
          <p:nvPr/>
        </p:nvSpPr>
        <p:spPr>
          <a:xfrm>
            <a:off x="711200" y="1585388"/>
            <a:ext cx="1696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7" name="Text Box 72">
            <a:extLst>
              <a:ext uri="{FF2B5EF4-FFF2-40B4-BE49-F238E27FC236}">
                <a16:creationId xmlns:a16="http://schemas.microsoft.com/office/drawing/2014/main" id="{CAAAA67B-B556-46CA-8905-3F1CEACFE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5382" y="2996125"/>
            <a:ext cx="57381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82">
            <a:extLst>
              <a:ext uri="{FF2B5EF4-FFF2-40B4-BE49-F238E27FC236}">
                <a16:creationId xmlns:a16="http://schemas.microsoft.com/office/drawing/2014/main" id="{A54C51E6-329A-49DF-BAEB-658F5355B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3310" y="3580900"/>
            <a:ext cx="335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 – 10 = 32 (con)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72">
            <a:extLst>
              <a:ext uri="{FF2B5EF4-FFF2-40B4-BE49-F238E27FC236}">
                <a16:creationId xmlns:a16="http://schemas.microsoft.com/office/drawing/2014/main" id="{A2E39C80-51DB-4EC7-B4A8-B8F7DEC80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5382" y="4165675"/>
            <a:ext cx="57381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chuồng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82">
            <a:extLst>
              <a:ext uri="{FF2B5EF4-FFF2-40B4-BE49-F238E27FC236}">
                <a16:creationId xmlns:a16="http://schemas.microsoft.com/office/drawing/2014/main" id="{1A84A535-E313-4167-87CE-84AD54868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3310" y="4769150"/>
            <a:ext cx="335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: 8 = 4 (con)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5">
            <a:extLst>
              <a:ext uri="{FF2B5EF4-FFF2-40B4-BE49-F238E27FC236}">
                <a16:creationId xmlns:a16="http://schemas.microsoft.com/office/drawing/2014/main" id="{03A27301-344F-4FB0-B389-88B330329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8075" y="5372625"/>
            <a:ext cx="33527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: 4 con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thỏ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012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7876CB11-C8E6-45DD-A17C-8C2EDC765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0020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chemeClr val="tx2"/>
              </a:solidFill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729147BF-58B1-4504-B114-C179A8C38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29" y="2439890"/>
            <a:ext cx="4810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</a:rPr>
              <a:t>a)</a:t>
            </a:r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1D85BC56-720D-4C2E-9BF1-1BC48A74FC3A}"/>
              </a:ext>
            </a:extLst>
          </p:cNvPr>
          <p:cNvGrpSpPr>
            <a:grpSpLocks/>
          </p:cNvGrpSpPr>
          <p:nvPr/>
        </p:nvGrpSpPr>
        <p:grpSpPr bwMode="auto">
          <a:xfrm>
            <a:off x="1537329" y="2601016"/>
            <a:ext cx="3130550" cy="2536770"/>
            <a:chOff x="7320" y="4107"/>
            <a:chExt cx="2100" cy="1905"/>
          </a:xfrm>
        </p:grpSpPr>
        <p:grpSp>
          <p:nvGrpSpPr>
            <p:cNvPr id="5" name="Group 10">
              <a:extLst>
                <a:ext uri="{FF2B5EF4-FFF2-40B4-BE49-F238E27FC236}">
                  <a16:creationId xmlns:a16="http://schemas.microsoft.com/office/drawing/2014/main" id="{74251789-D071-4CCF-AB7A-D9FF315349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20" y="4604"/>
              <a:ext cx="2100" cy="894"/>
              <a:chOff x="4380" y="4867"/>
              <a:chExt cx="2100" cy="803"/>
            </a:xfrm>
          </p:grpSpPr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E834F2A7-56A2-4F88-974E-5B2557F0F5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20" name="Rectangle 12">
                <a:extLst>
                  <a:ext uri="{FF2B5EF4-FFF2-40B4-BE49-F238E27FC236}">
                    <a16:creationId xmlns:a16="http://schemas.microsoft.com/office/drawing/2014/main" id="{0232C752-7ED3-497F-A229-82670E98EF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D11C09DC-DA19-4104-B4D5-A8C1AA35E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2" name="Rectangle 14">
                <a:extLst>
                  <a:ext uri="{FF2B5EF4-FFF2-40B4-BE49-F238E27FC236}">
                    <a16:creationId xmlns:a16="http://schemas.microsoft.com/office/drawing/2014/main" id="{31B51AD7-14FF-4AB2-BDC2-95FF4B213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3" name="Rectangle 15">
                <a:extLst>
                  <a:ext uri="{FF2B5EF4-FFF2-40B4-BE49-F238E27FC236}">
                    <a16:creationId xmlns:a16="http://schemas.microsoft.com/office/drawing/2014/main" id="{D42290FF-CF29-4767-8B3E-2139F98B82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0" y="4867"/>
                <a:ext cx="420" cy="422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24" name="Rectangle 16">
                <a:extLst>
                  <a:ext uri="{FF2B5EF4-FFF2-40B4-BE49-F238E27FC236}">
                    <a16:creationId xmlns:a16="http://schemas.microsoft.com/office/drawing/2014/main" id="{5096C992-34AA-477B-B9A0-E08F7394C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31A3010B-0EEC-4A87-B6FF-BB2AB61ED9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6" name="Rectangle 18">
                <a:extLst>
                  <a:ext uri="{FF2B5EF4-FFF2-40B4-BE49-F238E27FC236}">
                    <a16:creationId xmlns:a16="http://schemas.microsoft.com/office/drawing/2014/main" id="{059B9389-7A62-49D0-A0F2-41C3F1B13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7" name="Rectangle 19">
                <a:extLst>
                  <a:ext uri="{FF2B5EF4-FFF2-40B4-BE49-F238E27FC236}">
                    <a16:creationId xmlns:a16="http://schemas.microsoft.com/office/drawing/2014/main" id="{A51CF85B-1560-4090-8314-7246F85EF1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28" name="Rectangle 20">
                <a:extLst>
                  <a:ext uri="{FF2B5EF4-FFF2-40B4-BE49-F238E27FC236}">
                    <a16:creationId xmlns:a16="http://schemas.microsoft.com/office/drawing/2014/main" id="{EF6DD260-5532-448E-95E6-941E2E3DFF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0" y="5249"/>
                <a:ext cx="420" cy="421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  <p:grpSp>
          <p:nvGrpSpPr>
            <p:cNvPr id="6" name="Group 21">
              <a:extLst>
                <a:ext uri="{FF2B5EF4-FFF2-40B4-BE49-F238E27FC236}">
                  <a16:creationId xmlns:a16="http://schemas.microsoft.com/office/drawing/2014/main" id="{2E5A1E42-F253-4660-B8AB-B6776E5F47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40" y="4107"/>
              <a:ext cx="1260" cy="1905"/>
              <a:chOff x="7740" y="4107"/>
              <a:chExt cx="1260" cy="1563"/>
            </a:xfrm>
          </p:grpSpPr>
          <p:sp>
            <p:nvSpPr>
              <p:cNvPr id="7" name="Rectangle 22">
                <a:extLst>
                  <a:ext uri="{FF2B5EF4-FFF2-40B4-BE49-F238E27FC236}">
                    <a16:creationId xmlns:a16="http://schemas.microsoft.com/office/drawing/2014/main" id="{9C1309EF-1FA7-4ECE-AAA9-6F7EB646E8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505"/>
                <a:ext cx="420" cy="403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8" name="Rectangle 23">
                <a:extLst>
                  <a:ext uri="{FF2B5EF4-FFF2-40B4-BE49-F238E27FC236}">
                    <a16:creationId xmlns:a16="http://schemas.microsoft.com/office/drawing/2014/main" id="{A049295F-A59F-4AD8-A428-3BDE83CD9D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488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9" name="Rectangle 24">
                <a:extLst>
                  <a:ext uri="{FF2B5EF4-FFF2-40B4-BE49-F238E27FC236}">
                    <a16:creationId xmlns:a16="http://schemas.microsoft.com/office/drawing/2014/main" id="{54C93E9A-C896-461A-8F7E-ECBB9AE77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4488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0" name="Rectangle 25">
                <a:extLst>
                  <a:ext uri="{FF2B5EF4-FFF2-40B4-BE49-F238E27FC236}">
                    <a16:creationId xmlns:a16="http://schemas.microsoft.com/office/drawing/2014/main" id="{464BC556-D705-4175-90A9-2C6210CD1B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1" name="Rectangle 26">
                <a:extLst>
                  <a:ext uri="{FF2B5EF4-FFF2-40B4-BE49-F238E27FC236}">
                    <a16:creationId xmlns:a16="http://schemas.microsoft.com/office/drawing/2014/main" id="{D9766E83-BD52-4B8D-9172-880124D47A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2" name="Rectangle 27">
                <a:extLst>
                  <a:ext uri="{FF2B5EF4-FFF2-40B4-BE49-F238E27FC236}">
                    <a16:creationId xmlns:a16="http://schemas.microsoft.com/office/drawing/2014/main" id="{552F0F73-BA4A-4D1C-8547-C7F2E9850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4869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3" name="Rectangle 28">
                <a:extLst>
                  <a:ext uri="{FF2B5EF4-FFF2-40B4-BE49-F238E27FC236}">
                    <a16:creationId xmlns:a16="http://schemas.microsoft.com/office/drawing/2014/main" id="{9BED954B-53CA-43F5-9F33-20805F1BB8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4" name="Rectangle 29">
                <a:extLst>
                  <a:ext uri="{FF2B5EF4-FFF2-40B4-BE49-F238E27FC236}">
                    <a16:creationId xmlns:a16="http://schemas.microsoft.com/office/drawing/2014/main" id="{AA7039A3-035A-4F85-B4FC-27BCC88F4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5" name="Rectangle 30">
                <a:extLst>
                  <a:ext uri="{FF2B5EF4-FFF2-40B4-BE49-F238E27FC236}">
                    <a16:creationId xmlns:a16="http://schemas.microsoft.com/office/drawing/2014/main" id="{5FD6DE83-F050-4B4D-86A6-AFF1C12D84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6" name="Rectangle 31">
                <a:extLst>
                  <a:ext uri="{FF2B5EF4-FFF2-40B4-BE49-F238E27FC236}">
                    <a16:creationId xmlns:a16="http://schemas.microsoft.com/office/drawing/2014/main" id="{C719B203-A1C3-4A2F-9FBC-4E3224DD5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107"/>
                <a:ext cx="420" cy="409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17" name="Rectangle 32">
                <a:extLst>
                  <a:ext uri="{FF2B5EF4-FFF2-40B4-BE49-F238E27FC236}">
                    <a16:creationId xmlns:a16="http://schemas.microsoft.com/office/drawing/2014/main" id="{4B04A68E-70F8-4877-B3F4-A7ED04E36F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107"/>
                <a:ext cx="420" cy="409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18" name="Rectangle 33">
                <a:extLst>
                  <a:ext uri="{FF2B5EF4-FFF2-40B4-BE49-F238E27FC236}">
                    <a16:creationId xmlns:a16="http://schemas.microsoft.com/office/drawing/2014/main" id="{F70F0A13-8329-4450-9E93-2255819A3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4107"/>
                <a:ext cx="420" cy="409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</p:grpSp>
      <p:sp>
        <p:nvSpPr>
          <p:cNvPr id="29" name="Text Box 34">
            <a:extLst>
              <a:ext uri="{FF2B5EF4-FFF2-40B4-BE49-F238E27FC236}">
                <a16:creationId xmlns:a16="http://schemas.microsoft.com/office/drawing/2014/main" id="{C3A012AA-26BE-4200-8076-AF5FCD3B5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8865" y="2439890"/>
            <a:ext cx="520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</a:rPr>
              <a:t>b)</a:t>
            </a:r>
          </a:p>
        </p:txBody>
      </p:sp>
      <p:grpSp>
        <p:nvGrpSpPr>
          <p:cNvPr id="30" name="Group 35">
            <a:extLst>
              <a:ext uri="{FF2B5EF4-FFF2-40B4-BE49-F238E27FC236}">
                <a16:creationId xmlns:a16="http://schemas.microsoft.com/office/drawing/2014/main" id="{445719EE-4C66-4641-8F0A-A9AD0D5DFC33}"/>
              </a:ext>
            </a:extLst>
          </p:cNvPr>
          <p:cNvGrpSpPr>
            <a:grpSpLocks/>
          </p:cNvGrpSpPr>
          <p:nvPr/>
        </p:nvGrpSpPr>
        <p:grpSpPr bwMode="auto">
          <a:xfrm>
            <a:off x="5929812" y="2596228"/>
            <a:ext cx="4000001" cy="2536770"/>
            <a:chOff x="2280" y="2202"/>
            <a:chExt cx="2520" cy="1905"/>
          </a:xfrm>
        </p:grpSpPr>
        <p:grpSp>
          <p:nvGrpSpPr>
            <p:cNvPr id="31" name="Group 36">
              <a:extLst>
                <a:ext uri="{FF2B5EF4-FFF2-40B4-BE49-F238E27FC236}">
                  <a16:creationId xmlns:a16="http://schemas.microsoft.com/office/drawing/2014/main" id="{CB505C11-4DAD-44EE-9164-80B4DF8F9A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0" y="2202"/>
              <a:ext cx="1260" cy="1905"/>
              <a:chOff x="7740" y="4107"/>
              <a:chExt cx="1260" cy="1563"/>
            </a:xfrm>
          </p:grpSpPr>
          <p:sp>
            <p:nvSpPr>
              <p:cNvPr id="45" name="Rectangle 37">
                <a:extLst>
                  <a:ext uri="{FF2B5EF4-FFF2-40B4-BE49-F238E27FC236}">
                    <a16:creationId xmlns:a16="http://schemas.microsoft.com/office/drawing/2014/main" id="{D0D2DCAD-A97C-4917-B540-40C5228108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488"/>
                <a:ext cx="420" cy="442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46" name="Rectangle 38">
                <a:extLst>
                  <a:ext uri="{FF2B5EF4-FFF2-40B4-BE49-F238E27FC236}">
                    <a16:creationId xmlns:a16="http://schemas.microsoft.com/office/drawing/2014/main" id="{370E2D18-1B52-48B1-B314-EB6F174C6F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488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47" name="Rectangle 39">
                <a:extLst>
                  <a:ext uri="{FF2B5EF4-FFF2-40B4-BE49-F238E27FC236}">
                    <a16:creationId xmlns:a16="http://schemas.microsoft.com/office/drawing/2014/main" id="{3FDDB52D-A54B-4E13-B660-ED993A91B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4488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48" name="Rectangle 40">
                <a:extLst>
                  <a:ext uri="{FF2B5EF4-FFF2-40B4-BE49-F238E27FC236}">
                    <a16:creationId xmlns:a16="http://schemas.microsoft.com/office/drawing/2014/main" id="{FEF12169-18DE-4C46-A3CA-A025CFC51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888"/>
                <a:ext cx="420" cy="401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9" name="Rectangle 41">
                <a:extLst>
                  <a:ext uri="{FF2B5EF4-FFF2-40B4-BE49-F238E27FC236}">
                    <a16:creationId xmlns:a16="http://schemas.microsoft.com/office/drawing/2014/main" id="{9B480CF9-9C74-4FD3-90CE-9BA9F057C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888"/>
                <a:ext cx="420" cy="401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50" name="Rectangle 42">
                <a:extLst>
                  <a:ext uri="{FF2B5EF4-FFF2-40B4-BE49-F238E27FC236}">
                    <a16:creationId xmlns:a16="http://schemas.microsoft.com/office/drawing/2014/main" id="{DC0F7831-3B86-4BEC-99D0-FC930DBAB7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4888"/>
                <a:ext cx="420" cy="41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  <p:sp>
            <p:nvSpPr>
              <p:cNvPr id="51" name="Rectangle 43">
                <a:extLst>
                  <a:ext uri="{FF2B5EF4-FFF2-40B4-BE49-F238E27FC236}">
                    <a16:creationId xmlns:a16="http://schemas.microsoft.com/office/drawing/2014/main" id="{EBFEB131-D303-49A3-9E6B-2AAA1FCFAE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52" name="Rectangle 44">
                <a:extLst>
                  <a:ext uri="{FF2B5EF4-FFF2-40B4-BE49-F238E27FC236}">
                    <a16:creationId xmlns:a16="http://schemas.microsoft.com/office/drawing/2014/main" id="{FD14F051-E423-412C-B45D-B4F18C6CD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53" name="Rectangle 45">
                <a:extLst>
                  <a:ext uri="{FF2B5EF4-FFF2-40B4-BE49-F238E27FC236}">
                    <a16:creationId xmlns:a16="http://schemas.microsoft.com/office/drawing/2014/main" id="{78135874-E2FF-471E-AFDC-E981D506E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54" name="Rectangle 46">
                <a:extLst>
                  <a:ext uri="{FF2B5EF4-FFF2-40B4-BE49-F238E27FC236}">
                    <a16:creationId xmlns:a16="http://schemas.microsoft.com/office/drawing/2014/main" id="{B83A7C47-A070-42AC-AEB1-5B857E244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107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55" name="Rectangle 47">
                <a:extLst>
                  <a:ext uri="{FF2B5EF4-FFF2-40B4-BE49-F238E27FC236}">
                    <a16:creationId xmlns:a16="http://schemas.microsoft.com/office/drawing/2014/main" id="{7FB69FC3-49C4-41C2-A84B-C24F314D17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107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56" name="Rectangle 48">
                <a:extLst>
                  <a:ext uri="{FF2B5EF4-FFF2-40B4-BE49-F238E27FC236}">
                    <a16:creationId xmlns:a16="http://schemas.microsoft.com/office/drawing/2014/main" id="{EF152483-9BEE-40CA-A725-93DFD403FF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4107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dirty="0"/>
              </a:p>
            </p:txBody>
          </p:sp>
        </p:grpSp>
        <p:grpSp>
          <p:nvGrpSpPr>
            <p:cNvPr id="32" name="Group 49">
              <a:extLst>
                <a:ext uri="{FF2B5EF4-FFF2-40B4-BE49-F238E27FC236}">
                  <a16:creationId xmlns:a16="http://schemas.microsoft.com/office/drawing/2014/main" id="{743FDA95-D0C6-4CBC-95AB-EF465175F7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40" y="2202"/>
              <a:ext cx="1260" cy="1905"/>
              <a:chOff x="7740" y="4107"/>
              <a:chExt cx="1260" cy="1563"/>
            </a:xfrm>
          </p:grpSpPr>
          <p:sp>
            <p:nvSpPr>
              <p:cNvPr id="33" name="Rectangle 50">
                <a:extLst>
                  <a:ext uri="{FF2B5EF4-FFF2-40B4-BE49-F238E27FC236}">
                    <a16:creationId xmlns:a16="http://schemas.microsoft.com/office/drawing/2014/main" id="{76DAFB86-BE7E-4AE7-867A-98C4F0246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488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34" name="Rectangle 51">
                <a:extLst>
                  <a:ext uri="{FF2B5EF4-FFF2-40B4-BE49-F238E27FC236}">
                    <a16:creationId xmlns:a16="http://schemas.microsoft.com/office/drawing/2014/main" id="{90279DA7-47E0-4CCC-801E-4F466A731C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488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35" name="Rectangle 52">
                <a:extLst>
                  <a:ext uri="{FF2B5EF4-FFF2-40B4-BE49-F238E27FC236}">
                    <a16:creationId xmlns:a16="http://schemas.microsoft.com/office/drawing/2014/main" id="{F9EB71A2-E374-48CC-A231-EE63FC393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4488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36" name="Rectangle 53">
                <a:extLst>
                  <a:ext uri="{FF2B5EF4-FFF2-40B4-BE49-F238E27FC236}">
                    <a16:creationId xmlns:a16="http://schemas.microsoft.com/office/drawing/2014/main" id="{CB580DF4-831F-4F01-9A12-C2810B261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888"/>
                <a:ext cx="420" cy="401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37" name="Rectangle 54">
                <a:extLst>
                  <a:ext uri="{FF2B5EF4-FFF2-40B4-BE49-F238E27FC236}">
                    <a16:creationId xmlns:a16="http://schemas.microsoft.com/office/drawing/2014/main" id="{AB176777-6196-49D2-808B-72D4A6EABD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888"/>
                <a:ext cx="420" cy="401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38" name="Rectangle 55">
                <a:extLst>
                  <a:ext uri="{FF2B5EF4-FFF2-40B4-BE49-F238E27FC236}">
                    <a16:creationId xmlns:a16="http://schemas.microsoft.com/office/drawing/2014/main" id="{461E909E-B194-45D5-BFB3-65C54A4D9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4888"/>
                <a:ext cx="420" cy="401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39" name="Rectangle 56">
                <a:extLst>
                  <a:ext uri="{FF2B5EF4-FFF2-40B4-BE49-F238E27FC236}">
                    <a16:creationId xmlns:a16="http://schemas.microsoft.com/office/drawing/2014/main" id="{E520D046-E9BD-44BA-A19C-AC96E0989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0" name="Rectangle 57">
                <a:extLst>
                  <a:ext uri="{FF2B5EF4-FFF2-40B4-BE49-F238E27FC236}">
                    <a16:creationId xmlns:a16="http://schemas.microsoft.com/office/drawing/2014/main" id="{06615C07-D8DC-4011-A617-384CC2010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1" name="Rectangle 58">
                <a:extLst>
                  <a:ext uri="{FF2B5EF4-FFF2-40B4-BE49-F238E27FC236}">
                    <a16:creationId xmlns:a16="http://schemas.microsoft.com/office/drawing/2014/main" id="{5C5998AE-0922-43EC-9170-B1B3428F27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5250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2" name="Rectangle 59">
                <a:extLst>
                  <a:ext uri="{FF2B5EF4-FFF2-40B4-BE49-F238E27FC236}">
                    <a16:creationId xmlns:a16="http://schemas.microsoft.com/office/drawing/2014/main" id="{E479B159-6ADC-4D42-AA5C-F8BDD3EE2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0" y="4107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3" name="Rectangle 60">
                <a:extLst>
                  <a:ext uri="{FF2B5EF4-FFF2-40B4-BE49-F238E27FC236}">
                    <a16:creationId xmlns:a16="http://schemas.microsoft.com/office/drawing/2014/main" id="{9AFF5997-9DC0-49F4-A098-EE5421DB6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0" y="4107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  <p:sp>
            <p:nvSpPr>
              <p:cNvPr id="44" name="Rectangle 61">
                <a:extLst>
                  <a:ext uri="{FF2B5EF4-FFF2-40B4-BE49-F238E27FC236}">
                    <a16:creationId xmlns:a16="http://schemas.microsoft.com/office/drawing/2014/main" id="{325156A4-3B62-42E7-AAD2-2657B26AA0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0" y="4107"/>
                <a:ext cx="420" cy="420"/>
              </a:xfrm>
              <a:prstGeom prst="rect">
                <a:avLst/>
              </a:prstGeom>
              <a:solidFill>
                <a:srgbClr val="CCE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/>
              </a:p>
            </p:txBody>
          </p:sp>
        </p:grpSp>
      </p:grpSp>
      <p:sp>
        <p:nvSpPr>
          <p:cNvPr id="57" name="Line 67">
            <a:extLst>
              <a:ext uri="{FF2B5EF4-FFF2-40B4-BE49-F238E27FC236}">
                <a16:creationId xmlns:a16="http://schemas.microsoft.com/office/drawing/2014/main" id="{AE8BA772-067D-4EF5-A90C-BD98797693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0585" y="2317750"/>
            <a:ext cx="0" cy="381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8" name="Object 2">
            <a:extLst>
              <a:ext uri="{FF2B5EF4-FFF2-40B4-BE49-F238E27FC236}">
                <a16:creationId xmlns:a16="http://schemas.microsoft.com/office/drawing/2014/main" id="{44704CC1-1408-455C-A976-4B3B1535AB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292905"/>
              </p:ext>
            </p:extLst>
          </p:nvPr>
        </p:nvGraphicFramePr>
        <p:xfrm>
          <a:off x="3277980" y="1381640"/>
          <a:ext cx="366712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Equation" r:id="rId4" imgW="139639" imgH="393529" progId="Equation.3">
                  <p:embed/>
                </p:oleObj>
              </mc:Choice>
              <mc:Fallback>
                <p:oleObj name="Equation" r:id="rId4" imgW="139639" imgH="393529" progId="Equation.3">
                  <p:embed/>
                  <p:pic>
                    <p:nvPicPr>
                      <p:cNvPr id="14344" name="Object 2">
                        <a:extLst>
                          <a:ext uri="{FF2B5EF4-FFF2-40B4-BE49-F238E27FC236}">
                            <a16:creationId xmlns:a16="http://schemas.microsoft.com/office/drawing/2014/main" id="{F0421E2B-35C3-4CAD-9444-A14B386EC1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7980" y="1381640"/>
                        <a:ext cx="366712" cy="103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 Box 9">
            <a:extLst>
              <a:ext uri="{FF2B5EF4-FFF2-40B4-BE49-F238E27FC236}">
                <a16:creationId xmlns:a16="http://schemas.microsoft.com/office/drawing/2014/main" id="{F4BCA77F-387D-4BDC-ADD7-978D08644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991" y="1561595"/>
            <a:ext cx="883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err="1">
                <a:solidFill>
                  <a:srgbClr val="000000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b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 4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  </a:t>
            </a:r>
            <a:r>
              <a:rPr lang="en-US" altLang="en-US" b="1" dirty="0"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ô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vuông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mỗi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60" name="Rectangle 81">
            <a:extLst>
              <a:ext uri="{FF2B5EF4-FFF2-40B4-BE49-F238E27FC236}">
                <a16:creationId xmlns:a16="http://schemas.microsoft.com/office/drawing/2014/main" id="{4F55EAE3-2B54-43ED-A14E-E1918C552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13" y="756572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</a:rPr>
              <a:t>      </a:t>
            </a:r>
            <a:r>
              <a:rPr lang="en-US" altLang="en-US" b="1" dirty="0" err="1">
                <a:solidFill>
                  <a:srgbClr val="FF0000"/>
                </a:solidFill>
              </a:rPr>
              <a:t>Luyện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tập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62" name="Rectangle 80">
            <a:extLst>
              <a:ext uri="{FF2B5EF4-FFF2-40B4-BE49-F238E27FC236}">
                <a16:creationId xmlns:a16="http://schemas.microsoft.com/office/drawing/2014/main" id="{33EC982F-3727-4D02-97D9-F9CBD9BDE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66173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/>
              <a:t>Toán</a:t>
            </a:r>
            <a:endParaRPr lang="en-US" alt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259923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8|0.8|39.5|3.2|4.3|3.1|2.8|2.5|5|3.4|3.6|3.3|3|3.2|3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2.9|3.4|2.7|2.2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2.5|3.3|3|4.9|1.4|1.3|2.1|1.2|2.2|3.4|9.2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4|2.8|4.3|4.2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</TotalTime>
  <Words>591</Words>
  <Application>Microsoft Office PowerPoint</Application>
  <PresentationFormat>Widescreen</PresentationFormat>
  <Paragraphs>114</Paragraphs>
  <Slides>13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Microsoft YaHei</vt:lpstr>
      <vt:lpstr>SimSun</vt:lpstr>
      <vt:lpstr>SimSun</vt:lpstr>
      <vt:lpstr>.黑体-日本语</vt:lpstr>
      <vt:lpstr>Arial</vt:lpstr>
      <vt:lpstr>Calibri</vt:lpstr>
      <vt:lpstr>Calibri Light</vt:lpstr>
      <vt:lpstr>Cambria Math</vt:lpstr>
      <vt:lpstr>等线</vt:lpstr>
      <vt:lpstr>HP001 4 hàng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135</cp:revision>
  <dcterms:created xsi:type="dcterms:W3CDTF">2021-09-15T04:23:00Z</dcterms:created>
  <dcterms:modified xsi:type="dcterms:W3CDTF">2021-12-20T03:32:16Z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15C76CC1945F4FCC93BF74A8B975362C</vt:lpwstr>
  </property>
  <property fmtid="{D5CDD505-2E9C-101B-9397-08002B2CF9AE}" pid="3" name="KSOProductBuildVer">
    <vt:lpwstr>1033-11.2.0.10296</vt:lpwstr>
  </property>
</Properties>
</file>