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3383-12CA-4C17-AB85-EDE211EF5D6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4DB0-A205-4563-9D85-C3EFE6325A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3383-12CA-4C17-AB85-EDE211EF5D6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4DB0-A205-4563-9D85-C3EFE6325A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ownloads\Nh&#7843;y%20&#273;&#226;y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ownloads\B&#224;i%20h&#225;t-%20T&#7893;%20qu&#7889;c%20ta%20(&#194;m%20nh&#7841;c%20l&#7899;p%201%20-%20B&#7897;%20SGK%20-K&#7871;t%20n&#7889;i%20tri%20th&#7913;c%20v&#7899;i%20cu&#7897;c%20s&#7889;ng--NXB%20Gi&#225;o%20d&#7909;c%20Vi&#7879;t%20Nam)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ownloads\T&#7893;%20Qu&#7889;c%20ta%20-%20B&#224;i%20h&#225;t%20l&#7899;p%201%20K&#7871;t%20n&#7889;i%20tri%20th&#7913;c%20v&#7899;i%20cu&#7897;c%20s&#7889;ng%20-%20Nh&#7841;c%20Karaoke%20c&#243;%20l&#7901;i%20ca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&#7898;P%201-%202021-2022-VUI\c&#7901;%20vua%20vi%20deo1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L&#7898;P%201-%202021-2022-VUI\&#212;%20&#259;n%20quan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3"/>
          <p:cNvPicPr>
            <a:picLocks noChangeAspect="1" noChangeArrowheads="1"/>
          </p:cNvPicPr>
          <p:nvPr/>
        </p:nvPicPr>
        <p:blipFill>
          <a:blip r:embed="rId2"/>
          <a:srcRect t="1558"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412875" y="1428750"/>
            <a:ext cx="6705600" cy="79865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5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 Hoạt động trải nghiệm</a:t>
            </a:r>
            <a:endParaRPr lang="en-US" sz="2500" b="1" kern="1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508375" y="3173755"/>
            <a:ext cx="2573338" cy="40764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5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1B</a:t>
            </a:r>
          </a:p>
        </p:txBody>
      </p:sp>
      <p:pic>
        <p:nvPicPr>
          <p:cNvPr id="7" name="Picture 6" descr="Flower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17463"/>
            <a:ext cx="571500" cy="56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loralCorne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9375" y="5180336"/>
            <a:ext cx="1444625" cy="160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FloralCorne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1" y="106363"/>
            <a:ext cx="1768475" cy="115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Flower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2425" y="215900"/>
            <a:ext cx="573088" cy="56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Flower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6600" y="600075"/>
            <a:ext cx="571500" cy="56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2532063" y="379413"/>
            <a:ext cx="3916362" cy="44300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 ĐOÀN NGHIÊN</a:t>
            </a:r>
            <a:endParaRPr lang="en-US" sz="25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1" descr="peace_dove_olive_branch_hg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2838" y="3720779"/>
            <a:ext cx="2362200" cy="69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3492500" y="4468794"/>
            <a:ext cx="3429000" cy="865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757613" y="5100939"/>
            <a:ext cx="3200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2021 -2022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>
            <a:off x="1336675" y="914400"/>
            <a:ext cx="6410325" cy="37436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900" b="1" i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chào quý thầy cô giáo về dự giờ. Chúc sức khoẻ và hạnh phúc ! 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2133600" y="2267705"/>
            <a:ext cx="5410200" cy="123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TIẾT: SINH HOẠT LỚP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ảy đâ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590550"/>
            <a:ext cx="853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52400" y="381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57200" y="16573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Vẽ tranh về chủ đề “Vui chơi an toàn”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152400"/>
            <a:ext cx="5105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609600"/>
            <a:ext cx="3200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Hoạt động trải nghiệm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505200" y="609600"/>
            <a:ext cx="4038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 TUẦN 14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04800" y="1220788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Sinh hoạt theo chủ đề: “Vui chơi an toàn”</a:t>
            </a:r>
          </a:p>
        </p:txBody>
      </p:sp>
      <p:pic>
        <p:nvPicPr>
          <p:cNvPr id="9" name="Object 3"/>
          <p:cNvPicPr>
            <a:picLocks noChangeArrowheads="1"/>
          </p:cNvPicPr>
          <p:nvPr/>
        </p:nvPicPr>
        <p:blipFill>
          <a:blip r:embed="rId2"/>
          <a:srcRect l="-1048" t="-1593" r="-1257" b="-430"/>
          <a:stretch>
            <a:fillRect/>
          </a:stretch>
        </p:blipFill>
        <p:spPr bwMode="auto">
          <a:xfrm>
            <a:off x="457200" y="2343150"/>
            <a:ext cx="830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290512"/>
            <a:ext cx="2057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ĐÁNH GIÁ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981200" y="266700"/>
            <a:ext cx="708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3648075"/>
            <a:ext cx="941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81425" y="3648075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24600" y="3648075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CỐ GẮNG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00150"/>
            <a:ext cx="22098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20015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3025" y="1138238"/>
            <a:ext cx="249237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152400"/>
            <a:ext cx="2057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ĐÁNH 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2875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6613" y="142875"/>
            <a:ext cx="941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819400" y="1177925"/>
            <a:ext cx="6172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hiện được thường xuyên tất cả các yêu cầu sau:</a:t>
            </a:r>
          </a:p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   + Nhận biết được các hành động vui chơi an toàn.</a:t>
            </a:r>
          </a:p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+ Nhận biết được các hành động vui chơi không an toàn và hậu quả của nó.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152400"/>
            <a:ext cx="2057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ĐÁNH 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2625" y="77788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38238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81400" y="1289050"/>
            <a:ext cx="510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Thực hiện được đầy đủ các yêu cầu trên nhưng nói chưa đủ hậu quả của hành động vui chơi không an toàn.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57400" y="220663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CỐ GẮNG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44613"/>
            <a:ext cx="236220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228600"/>
            <a:ext cx="2057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ĐÁNH GIÁ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352800" y="1441450"/>
            <a:ext cx="5486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Chưa thực hiện được đầy đủ các yêu cầu trên, chưa nêu được hậu quả của hành động vui chơi không an toàn.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- Tổ quốc ta (Âm nhạc lớp 1 - Bộ SGK -Kết nối tri thức với cuộc sống--NXB Giáo dục Việt Na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61950"/>
            <a:ext cx="9144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52400" y="-381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inh-nen-powerpoint-don-gian-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TextEdit="1"/>
          </p:cNvSpPr>
          <p:nvPr/>
        </p:nvSpPr>
        <p:spPr bwMode="auto">
          <a:xfrm>
            <a:off x="2103438" y="3859547"/>
            <a:ext cx="4880471" cy="170305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!</a:t>
            </a:r>
          </a:p>
        </p:txBody>
      </p:sp>
      <p:sp>
        <p:nvSpPr>
          <p:cNvPr id="6" name="WordArt 6"/>
          <p:cNvSpPr>
            <a:spLocks noTextEdit="1"/>
          </p:cNvSpPr>
          <p:nvPr/>
        </p:nvSpPr>
        <p:spPr bwMode="auto">
          <a:xfrm>
            <a:off x="1600200" y="609600"/>
            <a:ext cx="6477000" cy="13703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51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  <a:cs typeface="Calibri"/>
              </a:rPr>
              <a:t>.</a:t>
            </a:r>
          </a:p>
        </p:txBody>
      </p:sp>
      <p:pic>
        <p:nvPicPr>
          <p:cNvPr id="7" name="Picture 8" descr="614680djq0l440oz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166993"/>
            <a:ext cx="1600200" cy="187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438400" y="57150"/>
            <a:ext cx="4800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8600" y="517525"/>
            <a:ext cx="3200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Hoạt động trải nghiệm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2438401" y="1162051"/>
            <a:ext cx="4800599" cy="800099"/>
          </a:xfrm>
          <a:prstGeom prst="rect">
            <a:avLst/>
          </a:prstGeom>
          <a:noFill/>
        </p:spPr>
        <p:txBody>
          <a:bodyPr lIns="91438" tIns="45719" rIns="91438" bIns="45719">
            <a:prstTxWarp prst="textCanUp">
              <a:avLst/>
            </a:prstTxWarp>
            <a:spAutoFit/>
          </a:bodyPr>
          <a:lstStyle/>
          <a:p>
            <a:pPr defTabSz="914378">
              <a:defRPr/>
            </a:pPr>
            <a:r>
              <a:rPr lang="en-US" sz="3000" b="1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000" b="1" kern="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3000" b="1" kern="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ổ Quốc ta - Bài hát lớp 1 Kết nối tri thức với cuộc sống - Nhạc Karaoke có lời c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36195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67000" y="0"/>
            <a:ext cx="4800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8600" y="636588"/>
            <a:ext cx="28194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Hoạt động trải nghiệm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048000" y="590550"/>
            <a:ext cx="4191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 TUẦN 14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14600" y="1006475"/>
            <a:ext cx="5638800" cy="685800"/>
          </a:xfrm>
          <a:prstGeom prst="roundRect">
            <a:avLst/>
          </a:prstGeom>
          <a:solidFill>
            <a:srgbClr val="FFD1FF"/>
          </a:solidFill>
          <a:ln>
            <a:solidFill>
              <a:srgbClr val="F446B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819400" y="1087438"/>
            <a:ext cx="510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“Vui chơi an toàn”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895600" y="57150"/>
            <a:ext cx="4724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8600" y="533400"/>
            <a:ext cx="3200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Hoạt động trải nghiệm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505200" y="533400"/>
            <a:ext cx="4038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 TUẦN 14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1000" y="11684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1819275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1: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Sơ kết tuần 14 và thảo luận kế hoạch tuần 15. 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3400" y="241935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2: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Sinh hoạt theo chủ đề: “Vui chơi an toàn” 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362200" y="1187450"/>
            <a:ext cx="2209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 2 phần: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895600" y="371475"/>
            <a:ext cx="4724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8600" y="847725"/>
            <a:ext cx="3200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Hoạt động trải nghiệm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505200" y="847725"/>
            <a:ext cx="4038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 TUẦN 14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71600" y="1514475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71600" y="1733550"/>
            <a:ext cx="449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71600" y="2047875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Thảo luận kế hoạch tuần 15: </a:t>
            </a:r>
            <a:endParaRPr lang="en-US" sz="28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819400" y="76200"/>
            <a:ext cx="5105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04800" y="120015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Sinh hoạt theo chủ đề: “Vui chơi an toàn”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533400"/>
            <a:ext cx="3200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Hoạt động trải nghiệm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505200" y="533400"/>
            <a:ext cx="4038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 TUẦN 14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57200" y="1785938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Chia sẻ mong muốn của em về điều kiện vui chơi an toàn.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ờ vua vi deo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61950"/>
            <a:ext cx="9144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Ô ăn qu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61950"/>
            <a:ext cx="9144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-76200" y="-1905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438</Words>
  <Application>Microsoft Office PowerPoint</Application>
  <PresentationFormat>On-screen Show (4:3)</PresentationFormat>
  <Paragraphs>58</Paragraphs>
  <Slides>17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2</cp:revision>
  <dcterms:created xsi:type="dcterms:W3CDTF">2021-12-19T07:04:37Z</dcterms:created>
  <dcterms:modified xsi:type="dcterms:W3CDTF">2021-12-19T07:16:14Z</dcterms:modified>
</cp:coreProperties>
</file>