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D6EC-CA50-4896-84A3-587D268CE66B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E163-7931-4F41-B670-41809ED3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E163-7931-4F41-B670-41809ED38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B57-7658-4CC4-9911-0C6E0C495BDE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Grp="1"/>
          </p:cNvSpPr>
          <p:nvPr>
            <p:ph type="ctrTitle"/>
          </p:nvPr>
        </p:nvSpPr>
        <p:spPr>
          <a:xfrm>
            <a:off x="699616" y="227687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CHUNG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585816" y="463603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Hồ Thị Chín</a:t>
            </a:r>
            <a:endParaRPr lang="zh-CN" altLang="en-US" sz="2400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90678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43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924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533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914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543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924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9057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829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9057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2895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2895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4203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53441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200" y="54203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5410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5410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645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773"/>
            <a:ext cx="8991600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29000" y="5524127"/>
            <a:ext cx="504056" cy="64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364" r="5597" b="39394"/>
          <a:stretch/>
        </p:blipFill>
        <p:spPr>
          <a:xfrm>
            <a:off x="323528" y="332656"/>
            <a:ext cx="8424936" cy="6048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7904" y="3573016"/>
            <a:ext cx="792088" cy="79208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12360" y="3593531"/>
            <a:ext cx="792088" cy="77157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5229200"/>
            <a:ext cx="864096" cy="77995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7812360" y="5301208"/>
            <a:ext cx="1142140" cy="84664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9992" b="21818"/>
          <a:stretch/>
        </p:blipFill>
        <p:spPr>
          <a:xfrm>
            <a:off x="642361" y="1484784"/>
            <a:ext cx="7704856" cy="417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16632"/>
            <a:ext cx="3672408" cy="1501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1" t="64848" r="7316" b="21617"/>
          <a:stretch/>
        </p:blipFill>
        <p:spPr>
          <a:xfrm>
            <a:off x="6146809" y="2492896"/>
            <a:ext cx="1672240" cy="3019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4" t="65859" r="27655" b="21212"/>
          <a:stretch/>
        </p:blipFill>
        <p:spPr>
          <a:xfrm>
            <a:off x="4494789" y="2710230"/>
            <a:ext cx="1712135" cy="3024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66869" r="71485" b="22222"/>
          <a:stretch/>
        </p:blipFill>
        <p:spPr>
          <a:xfrm>
            <a:off x="1012897" y="3120802"/>
            <a:ext cx="1548172" cy="2536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64444" r="50000" b="23435"/>
          <a:stretch/>
        </p:blipFill>
        <p:spPr>
          <a:xfrm>
            <a:off x="2592823" y="2492896"/>
            <a:ext cx="17230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575 0.04213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1892 -0.0525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413 L 0.36875 -0.02801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09 L 0.38628 0.02129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79192" b="5454"/>
          <a:stretch/>
        </p:blipFill>
        <p:spPr>
          <a:xfrm>
            <a:off x="467544" y="1340768"/>
            <a:ext cx="8424936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93828" y="2564904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65836" y="3753036"/>
            <a:ext cx="936104" cy="10441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82199" y="4782750"/>
            <a:ext cx="902390" cy="10225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0512" y="5085184"/>
            <a:ext cx="936104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0512" y="2924944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80512" y="3861048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0.40938 0.07329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4046E-6 L 0.66944 -0.09179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46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-0.18906 0.03677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8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0.41632 -0.06197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30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237E-6 L -0.43715 -0.10474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52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19688 0.08925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445" r="6664" b="61818"/>
          <a:stretch/>
        </p:blipFill>
        <p:spPr>
          <a:xfrm>
            <a:off x="683568" y="1484784"/>
            <a:ext cx="8064896" cy="46085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5776" y="6885384"/>
            <a:ext cx="3744416" cy="720080"/>
            <a:chOff x="2843808" y="5445224"/>
            <a:chExt cx="3744416" cy="720080"/>
          </a:xfrm>
        </p:grpSpPr>
        <p:sp>
          <p:nvSpPr>
            <p:cNvPr id="3" name="Rounded Rectangle 2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10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41489" r="5508" b="31919"/>
          <a:stretch/>
        </p:blipFill>
        <p:spPr>
          <a:xfrm>
            <a:off x="611560" y="2132856"/>
            <a:ext cx="777686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445" r="80046" b="91111"/>
          <a:stretch/>
        </p:blipFill>
        <p:spPr>
          <a:xfrm>
            <a:off x="335360" y="1340767"/>
            <a:ext cx="1756971" cy="8640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99792" y="6858000"/>
            <a:ext cx="3744416" cy="720080"/>
            <a:chOff x="2699792" y="6858000"/>
            <a:chExt cx="3744416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699792" y="6858000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388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396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0404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80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9899" r="6664" b="10909"/>
          <a:stretch/>
        </p:blipFill>
        <p:spPr>
          <a:xfrm>
            <a:off x="179512" y="1911896"/>
            <a:ext cx="8812088" cy="27363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4785910" y="4191000"/>
            <a:ext cx="504056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7315200" y="2971800"/>
            <a:ext cx="533400" cy="5166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92202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200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56782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5638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8991599" cy="7162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143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11824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143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219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57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Bài 20:  ÔN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24</cp:revision>
  <dcterms:created xsi:type="dcterms:W3CDTF">2020-08-16T14:42:24Z</dcterms:created>
  <dcterms:modified xsi:type="dcterms:W3CDTF">2021-12-19T07:57:49Z</dcterms:modified>
</cp:coreProperties>
</file>