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304" r:id="rId3"/>
    <p:sldId id="296" r:id="rId4"/>
    <p:sldId id="285" r:id="rId5"/>
    <p:sldId id="337" r:id="rId6"/>
    <p:sldId id="349" r:id="rId7"/>
    <p:sldId id="286" r:id="rId8"/>
    <p:sldId id="288" r:id="rId9"/>
    <p:sldId id="291" r:id="rId10"/>
    <p:sldId id="290" r:id="rId11"/>
    <p:sldId id="292" r:id="rId12"/>
    <p:sldId id="293" r:id="rId13"/>
    <p:sldId id="310" r:id="rId14"/>
    <p:sldId id="311" r:id="rId15"/>
    <p:sldId id="312" r:id="rId16"/>
    <p:sldId id="344" r:id="rId17"/>
    <p:sldId id="342" r:id="rId18"/>
    <p:sldId id="346" r:id="rId19"/>
    <p:sldId id="381" r:id="rId20"/>
    <p:sldId id="350" r:id="rId21"/>
    <p:sldId id="265" r:id="rId22"/>
    <p:sldId id="347" r:id="rId23"/>
    <p:sldId id="351" r:id="rId24"/>
    <p:sldId id="348" r:id="rId25"/>
    <p:sldId id="289" r:id="rId26"/>
    <p:sldId id="298" r:id="rId27"/>
    <p:sldId id="299" r:id="rId28"/>
    <p:sldId id="276" r:id="rId29"/>
    <p:sldId id="282" r:id="rId30"/>
    <p:sldId id="319" r:id="rId31"/>
    <p:sldId id="336" r:id="rId32"/>
    <p:sldId id="261" r:id="rId33"/>
  </p:sldIdLst>
  <p:sldSz cx="14630400" cy="8229600"/>
  <p:notesSz cx="6858000" cy="9144000"/>
  <p:defaultTextStyle>
    <a:defPPr>
      <a:defRPr lang="en-US"/>
    </a:defPPr>
    <a:lvl1pPr algn="l" defTabSz="1304925" rtl="0" eaLnBrk="0" fontAlgn="base" hangingPunct="0">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1pPr>
    <a:lvl2pPr marL="652463" indent="-195263" algn="l" defTabSz="1304925" rtl="0" eaLnBrk="0" fontAlgn="base" hangingPunct="0">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2pPr>
    <a:lvl3pPr marL="1304925" indent="-390525" algn="l" defTabSz="1304925" rtl="0" eaLnBrk="0" fontAlgn="base" hangingPunct="0">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3pPr>
    <a:lvl4pPr marL="1958975" indent="-587375" algn="l" defTabSz="1304925" rtl="0" eaLnBrk="0" fontAlgn="base" hangingPunct="0">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4pPr>
    <a:lvl5pPr marL="2611438" indent="-782638" algn="l" defTabSz="1304925" rtl="0" eaLnBrk="0" fontAlgn="base" hangingPunct="0">
      <a:spcBef>
        <a:spcPct val="0"/>
      </a:spcBef>
      <a:spcAft>
        <a:spcPct val="0"/>
      </a:spcAft>
      <a:defRPr sz="26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600"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324" y="6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E15E35-8E20-470C-B073-021AAF5545F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306220" eaLnBrk="1" fontAlgn="auto" hangingPunct="1">
              <a:spcBef>
                <a:spcPts val="0"/>
              </a:spcBef>
              <a:spcAft>
                <a:spcPts val="0"/>
              </a:spcAft>
              <a:defRPr sz="12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DDB35775-6AE1-4F50-85A6-0FBA53DEAE9B}"/>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306220" eaLnBrk="1" fontAlgn="auto" hangingPunct="1">
              <a:spcBef>
                <a:spcPts val="0"/>
              </a:spcBef>
              <a:spcAft>
                <a:spcPts val="0"/>
              </a:spcAft>
              <a:defRPr sz="1200">
                <a:latin typeface="+mn-lt"/>
                <a:cs typeface="+mn-cs"/>
              </a:defRPr>
            </a:lvl1pPr>
          </a:lstStyle>
          <a:p>
            <a:pPr>
              <a:defRPr/>
            </a:pPr>
            <a:fld id="{215731A7-CC23-42C9-BDEA-897684F2984A}" type="datetimeFigureOut">
              <a:rPr lang="en-GB"/>
              <a:pPr>
                <a:defRPr/>
              </a:pPr>
              <a:t>23/12/2021</a:t>
            </a:fld>
            <a:endParaRPr lang="en-GB"/>
          </a:p>
        </p:txBody>
      </p:sp>
      <p:sp>
        <p:nvSpPr>
          <p:cNvPr id="4" name="Slide Image Placeholder 3">
            <a:extLst>
              <a:ext uri="{FF2B5EF4-FFF2-40B4-BE49-F238E27FC236}">
                <a16:creationId xmlns:a16="http://schemas.microsoft.com/office/drawing/2014/main" id="{A07E473F-C185-481D-A87E-C924C00800B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664BDD0-A58A-4106-A9B7-9B1D619012A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AE06762C-D8FE-4824-8483-3E91BAD53A1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306220"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FEC84804-A506-4517-8883-2700E918F6E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7F4220C-4B2E-48AE-8329-B1495EE1A81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1304925" rtl="0" eaLnBrk="0" fontAlgn="base" hangingPunct="0">
      <a:spcBef>
        <a:spcPct val="30000"/>
      </a:spcBef>
      <a:spcAft>
        <a:spcPct val="0"/>
      </a:spcAft>
      <a:defRPr sz="1700" kern="1200">
        <a:solidFill>
          <a:schemeClr val="tx1"/>
        </a:solidFill>
        <a:latin typeface="+mn-lt"/>
        <a:ea typeface="+mn-ea"/>
        <a:cs typeface="+mn-cs"/>
      </a:defRPr>
    </a:lvl1pPr>
    <a:lvl2pPr marL="652463" algn="l" defTabSz="1304925" rtl="0" eaLnBrk="0" fontAlgn="base" hangingPunct="0">
      <a:spcBef>
        <a:spcPct val="30000"/>
      </a:spcBef>
      <a:spcAft>
        <a:spcPct val="0"/>
      </a:spcAft>
      <a:defRPr sz="1700" kern="1200">
        <a:solidFill>
          <a:schemeClr val="tx1"/>
        </a:solidFill>
        <a:latin typeface="+mn-lt"/>
        <a:ea typeface="+mn-ea"/>
        <a:cs typeface="+mn-cs"/>
      </a:defRPr>
    </a:lvl2pPr>
    <a:lvl3pPr marL="1304925" algn="l" defTabSz="1304925" rtl="0" eaLnBrk="0" fontAlgn="base" hangingPunct="0">
      <a:spcBef>
        <a:spcPct val="30000"/>
      </a:spcBef>
      <a:spcAft>
        <a:spcPct val="0"/>
      </a:spcAft>
      <a:defRPr sz="1700" kern="1200">
        <a:solidFill>
          <a:schemeClr val="tx1"/>
        </a:solidFill>
        <a:latin typeface="+mn-lt"/>
        <a:ea typeface="+mn-ea"/>
        <a:cs typeface="+mn-cs"/>
      </a:defRPr>
    </a:lvl3pPr>
    <a:lvl4pPr marL="1958975" algn="l" defTabSz="1304925" rtl="0" eaLnBrk="0" fontAlgn="base" hangingPunct="0">
      <a:spcBef>
        <a:spcPct val="30000"/>
      </a:spcBef>
      <a:spcAft>
        <a:spcPct val="0"/>
      </a:spcAft>
      <a:defRPr sz="1700" kern="1200">
        <a:solidFill>
          <a:schemeClr val="tx1"/>
        </a:solidFill>
        <a:latin typeface="+mn-lt"/>
        <a:ea typeface="+mn-ea"/>
        <a:cs typeface="+mn-cs"/>
      </a:defRPr>
    </a:lvl4pPr>
    <a:lvl5pPr marL="2611438" algn="l" defTabSz="1304925" rtl="0" eaLnBrk="0" fontAlgn="base" hangingPunct="0">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D07FDBA0-C160-4A58-93D9-38A0AEEF4C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325E4CFB-D356-4952-B989-08FD060024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196" name="Slide Number Placeholder 3">
            <a:extLst>
              <a:ext uri="{FF2B5EF4-FFF2-40B4-BE49-F238E27FC236}">
                <a16:creationId xmlns:a16="http://schemas.microsoft.com/office/drawing/2014/main" id="{48BAE3AF-5E20-47C1-B58E-8E1483ADF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700">
                <a:solidFill>
                  <a:schemeClr val="tx1"/>
                </a:solidFill>
                <a:latin typeface="Calibri" panose="020F0502020204030204" pitchFamily="34" charset="0"/>
              </a:defRPr>
            </a:lvl1pPr>
            <a:lvl2pPr marL="742950" indent="-285750">
              <a:spcBef>
                <a:spcPct val="30000"/>
              </a:spcBef>
              <a:defRPr sz="1700">
                <a:solidFill>
                  <a:schemeClr val="tx1"/>
                </a:solidFill>
                <a:latin typeface="Calibri" panose="020F0502020204030204" pitchFamily="34" charset="0"/>
              </a:defRPr>
            </a:lvl2pPr>
            <a:lvl3pPr marL="1143000" indent="-228600">
              <a:spcBef>
                <a:spcPct val="30000"/>
              </a:spcBef>
              <a:defRPr sz="1700">
                <a:solidFill>
                  <a:schemeClr val="tx1"/>
                </a:solidFill>
                <a:latin typeface="Calibri" panose="020F0502020204030204" pitchFamily="34" charset="0"/>
              </a:defRPr>
            </a:lvl3pPr>
            <a:lvl4pPr marL="1600200" indent="-228600">
              <a:spcBef>
                <a:spcPct val="30000"/>
              </a:spcBef>
              <a:defRPr sz="1700">
                <a:solidFill>
                  <a:schemeClr val="tx1"/>
                </a:solidFill>
                <a:latin typeface="Calibri" panose="020F0502020204030204" pitchFamily="34" charset="0"/>
              </a:defRPr>
            </a:lvl4pPr>
            <a:lvl5pPr marL="2057400" indent="-228600">
              <a:spcBef>
                <a:spcPct val="30000"/>
              </a:spcBef>
              <a:defRPr sz="1700">
                <a:solidFill>
                  <a:schemeClr val="tx1"/>
                </a:solidFill>
                <a:latin typeface="Calibri" panose="020F0502020204030204" pitchFamily="34" charset="0"/>
              </a:defRPr>
            </a:lvl5pPr>
            <a:lvl6pPr marL="2514600" indent="-228600" defTabSz="1304925" eaLnBrk="0" fontAlgn="base" hangingPunct="0">
              <a:spcBef>
                <a:spcPct val="30000"/>
              </a:spcBef>
              <a:spcAft>
                <a:spcPct val="0"/>
              </a:spcAft>
              <a:defRPr sz="1700">
                <a:solidFill>
                  <a:schemeClr val="tx1"/>
                </a:solidFill>
                <a:latin typeface="Calibri" panose="020F0502020204030204" pitchFamily="34" charset="0"/>
              </a:defRPr>
            </a:lvl6pPr>
            <a:lvl7pPr marL="2971800" indent="-228600" defTabSz="1304925" eaLnBrk="0" fontAlgn="base" hangingPunct="0">
              <a:spcBef>
                <a:spcPct val="30000"/>
              </a:spcBef>
              <a:spcAft>
                <a:spcPct val="0"/>
              </a:spcAft>
              <a:defRPr sz="1700">
                <a:solidFill>
                  <a:schemeClr val="tx1"/>
                </a:solidFill>
                <a:latin typeface="Calibri" panose="020F0502020204030204" pitchFamily="34" charset="0"/>
              </a:defRPr>
            </a:lvl7pPr>
            <a:lvl8pPr marL="3429000" indent="-228600" defTabSz="1304925" eaLnBrk="0" fontAlgn="base" hangingPunct="0">
              <a:spcBef>
                <a:spcPct val="30000"/>
              </a:spcBef>
              <a:spcAft>
                <a:spcPct val="0"/>
              </a:spcAft>
              <a:defRPr sz="1700">
                <a:solidFill>
                  <a:schemeClr val="tx1"/>
                </a:solidFill>
                <a:latin typeface="Calibri" panose="020F0502020204030204" pitchFamily="34" charset="0"/>
              </a:defRPr>
            </a:lvl8pPr>
            <a:lvl9pPr marL="3886200" indent="-228600" defTabSz="1304925" eaLnBrk="0" fontAlgn="base" hangingPunct="0">
              <a:spcBef>
                <a:spcPct val="30000"/>
              </a:spcBef>
              <a:spcAft>
                <a:spcPct val="0"/>
              </a:spcAft>
              <a:defRPr sz="1700">
                <a:solidFill>
                  <a:schemeClr val="tx1"/>
                </a:solidFill>
                <a:latin typeface="Calibri" panose="020F0502020204030204" pitchFamily="34" charset="0"/>
              </a:defRPr>
            </a:lvl9pPr>
          </a:lstStyle>
          <a:p>
            <a:pPr>
              <a:spcBef>
                <a:spcPct val="0"/>
              </a:spcBef>
            </a:pPr>
            <a:fld id="{BA79786A-7B5E-47C0-960F-350595F25FC6}" type="slidenum">
              <a:rPr lang="en-US" altLang="en-US" sz="1200" smtClean="0"/>
              <a:pPr>
                <a:spcBef>
                  <a:spcPct val="0"/>
                </a:spcBef>
              </a:pPr>
              <a:t>5</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3F01943D-CE68-4A7D-88AD-B256382A93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46DEBC0-F4CD-497B-95B5-0A651E84A3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a:extLst>
              <a:ext uri="{FF2B5EF4-FFF2-40B4-BE49-F238E27FC236}">
                <a16:creationId xmlns:a16="http://schemas.microsoft.com/office/drawing/2014/main" id="{ECC7F588-0C45-42B5-B8A9-09ABE44B7F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700">
                <a:solidFill>
                  <a:schemeClr val="tx1"/>
                </a:solidFill>
                <a:latin typeface="Calibri" panose="020F0502020204030204" pitchFamily="34" charset="0"/>
              </a:defRPr>
            </a:lvl1pPr>
            <a:lvl2pPr marL="742950" indent="-285750">
              <a:spcBef>
                <a:spcPct val="30000"/>
              </a:spcBef>
              <a:defRPr sz="1700">
                <a:solidFill>
                  <a:schemeClr val="tx1"/>
                </a:solidFill>
                <a:latin typeface="Calibri" panose="020F0502020204030204" pitchFamily="34" charset="0"/>
              </a:defRPr>
            </a:lvl2pPr>
            <a:lvl3pPr marL="1143000" indent="-228600">
              <a:spcBef>
                <a:spcPct val="30000"/>
              </a:spcBef>
              <a:defRPr sz="1700">
                <a:solidFill>
                  <a:schemeClr val="tx1"/>
                </a:solidFill>
                <a:latin typeface="Calibri" panose="020F0502020204030204" pitchFamily="34" charset="0"/>
              </a:defRPr>
            </a:lvl3pPr>
            <a:lvl4pPr marL="1600200" indent="-228600">
              <a:spcBef>
                <a:spcPct val="30000"/>
              </a:spcBef>
              <a:defRPr sz="1700">
                <a:solidFill>
                  <a:schemeClr val="tx1"/>
                </a:solidFill>
                <a:latin typeface="Calibri" panose="020F0502020204030204" pitchFamily="34" charset="0"/>
              </a:defRPr>
            </a:lvl4pPr>
            <a:lvl5pPr marL="2057400" indent="-228600">
              <a:spcBef>
                <a:spcPct val="30000"/>
              </a:spcBef>
              <a:defRPr sz="1700">
                <a:solidFill>
                  <a:schemeClr val="tx1"/>
                </a:solidFill>
                <a:latin typeface="Calibri" panose="020F0502020204030204" pitchFamily="34" charset="0"/>
              </a:defRPr>
            </a:lvl5pPr>
            <a:lvl6pPr marL="2514600" indent="-228600" defTabSz="1304925" eaLnBrk="0" fontAlgn="base" hangingPunct="0">
              <a:spcBef>
                <a:spcPct val="30000"/>
              </a:spcBef>
              <a:spcAft>
                <a:spcPct val="0"/>
              </a:spcAft>
              <a:defRPr sz="1700">
                <a:solidFill>
                  <a:schemeClr val="tx1"/>
                </a:solidFill>
                <a:latin typeface="Calibri" panose="020F0502020204030204" pitchFamily="34" charset="0"/>
              </a:defRPr>
            </a:lvl6pPr>
            <a:lvl7pPr marL="2971800" indent="-228600" defTabSz="1304925" eaLnBrk="0" fontAlgn="base" hangingPunct="0">
              <a:spcBef>
                <a:spcPct val="30000"/>
              </a:spcBef>
              <a:spcAft>
                <a:spcPct val="0"/>
              </a:spcAft>
              <a:defRPr sz="1700">
                <a:solidFill>
                  <a:schemeClr val="tx1"/>
                </a:solidFill>
                <a:latin typeface="Calibri" panose="020F0502020204030204" pitchFamily="34" charset="0"/>
              </a:defRPr>
            </a:lvl7pPr>
            <a:lvl8pPr marL="3429000" indent="-228600" defTabSz="1304925" eaLnBrk="0" fontAlgn="base" hangingPunct="0">
              <a:spcBef>
                <a:spcPct val="30000"/>
              </a:spcBef>
              <a:spcAft>
                <a:spcPct val="0"/>
              </a:spcAft>
              <a:defRPr sz="1700">
                <a:solidFill>
                  <a:schemeClr val="tx1"/>
                </a:solidFill>
                <a:latin typeface="Calibri" panose="020F0502020204030204" pitchFamily="34" charset="0"/>
              </a:defRPr>
            </a:lvl8pPr>
            <a:lvl9pPr marL="3886200" indent="-228600" defTabSz="1304925" eaLnBrk="0" fontAlgn="base" hangingPunct="0">
              <a:spcBef>
                <a:spcPct val="30000"/>
              </a:spcBef>
              <a:spcAft>
                <a:spcPct val="0"/>
              </a:spcAft>
              <a:defRPr sz="1700">
                <a:solidFill>
                  <a:schemeClr val="tx1"/>
                </a:solidFill>
                <a:latin typeface="Calibri" panose="020F0502020204030204" pitchFamily="34" charset="0"/>
              </a:defRPr>
            </a:lvl9pPr>
          </a:lstStyle>
          <a:p>
            <a:pPr>
              <a:spcBef>
                <a:spcPct val="0"/>
              </a:spcBef>
            </a:pPr>
            <a:fld id="{54F1B179-B597-4924-86DD-D5C918F39FE3}" type="slidenum">
              <a:rPr lang="en-US" altLang="en-US" sz="1200" smtClean="0"/>
              <a:pPr>
                <a:spcBef>
                  <a:spcPct val="0"/>
                </a:spcBef>
              </a:pPr>
              <a:t>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33587A25-D27A-4B17-B608-2BEFC33B44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16EA33F-AB7C-4DF3-96CF-F728511B2B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a:extLst>
              <a:ext uri="{FF2B5EF4-FFF2-40B4-BE49-F238E27FC236}">
                <a16:creationId xmlns:a16="http://schemas.microsoft.com/office/drawing/2014/main" id="{CC312CE3-8FA4-4165-8080-2EF030DD64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700">
                <a:solidFill>
                  <a:schemeClr val="tx1"/>
                </a:solidFill>
                <a:latin typeface="Calibri" panose="020F0502020204030204" pitchFamily="34" charset="0"/>
              </a:defRPr>
            </a:lvl1pPr>
            <a:lvl2pPr marL="742950" indent="-285750">
              <a:spcBef>
                <a:spcPct val="30000"/>
              </a:spcBef>
              <a:defRPr sz="1700">
                <a:solidFill>
                  <a:schemeClr val="tx1"/>
                </a:solidFill>
                <a:latin typeface="Calibri" panose="020F0502020204030204" pitchFamily="34" charset="0"/>
              </a:defRPr>
            </a:lvl2pPr>
            <a:lvl3pPr marL="1143000" indent="-228600">
              <a:spcBef>
                <a:spcPct val="30000"/>
              </a:spcBef>
              <a:defRPr sz="1700">
                <a:solidFill>
                  <a:schemeClr val="tx1"/>
                </a:solidFill>
                <a:latin typeface="Calibri" panose="020F0502020204030204" pitchFamily="34" charset="0"/>
              </a:defRPr>
            </a:lvl3pPr>
            <a:lvl4pPr marL="1600200" indent="-228600">
              <a:spcBef>
                <a:spcPct val="30000"/>
              </a:spcBef>
              <a:defRPr sz="1700">
                <a:solidFill>
                  <a:schemeClr val="tx1"/>
                </a:solidFill>
                <a:latin typeface="Calibri" panose="020F0502020204030204" pitchFamily="34" charset="0"/>
              </a:defRPr>
            </a:lvl4pPr>
            <a:lvl5pPr marL="2057400" indent="-228600">
              <a:spcBef>
                <a:spcPct val="30000"/>
              </a:spcBef>
              <a:defRPr sz="1700">
                <a:solidFill>
                  <a:schemeClr val="tx1"/>
                </a:solidFill>
                <a:latin typeface="Calibri" panose="020F0502020204030204" pitchFamily="34" charset="0"/>
              </a:defRPr>
            </a:lvl5pPr>
            <a:lvl6pPr marL="2514600" indent="-228600" defTabSz="1304925" eaLnBrk="0" fontAlgn="base" hangingPunct="0">
              <a:spcBef>
                <a:spcPct val="30000"/>
              </a:spcBef>
              <a:spcAft>
                <a:spcPct val="0"/>
              </a:spcAft>
              <a:defRPr sz="1700">
                <a:solidFill>
                  <a:schemeClr val="tx1"/>
                </a:solidFill>
                <a:latin typeface="Calibri" panose="020F0502020204030204" pitchFamily="34" charset="0"/>
              </a:defRPr>
            </a:lvl6pPr>
            <a:lvl7pPr marL="2971800" indent="-228600" defTabSz="1304925" eaLnBrk="0" fontAlgn="base" hangingPunct="0">
              <a:spcBef>
                <a:spcPct val="30000"/>
              </a:spcBef>
              <a:spcAft>
                <a:spcPct val="0"/>
              </a:spcAft>
              <a:defRPr sz="1700">
                <a:solidFill>
                  <a:schemeClr val="tx1"/>
                </a:solidFill>
                <a:latin typeface="Calibri" panose="020F0502020204030204" pitchFamily="34" charset="0"/>
              </a:defRPr>
            </a:lvl7pPr>
            <a:lvl8pPr marL="3429000" indent="-228600" defTabSz="1304925" eaLnBrk="0" fontAlgn="base" hangingPunct="0">
              <a:spcBef>
                <a:spcPct val="30000"/>
              </a:spcBef>
              <a:spcAft>
                <a:spcPct val="0"/>
              </a:spcAft>
              <a:defRPr sz="1700">
                <a:solidFill>
                  <a:schemeClr val="tx1"/>
                </a:solidFill>
                <a:latin typeface="Calibri" panose="020F0502020204030204" pitchFamily="34" charset="0"/>
              </a:defRPr>
            </a:lvl8pPr>
            <a:lvl9pPr marL="3886200" indent="-228600" defTabSz="1304925" eaLnBrk="0" fontAlgn="base" hangingPunct="0">
              <a:spcBef>
                <a:spcPct val="30000"/>
              </a:spcBef>
              <a:spcAft>
                <a:spcPct val="0"/>
              </a:spcAft>
              <a:defRPr sz="1700">
                <a:solidFill>
                  <a:schemeClr val="tx1"/>
                </a:solidFill>
                <a:latin typeface="Calibri" panose="020F0502020204030204" pitchFamily="34" charset="0"/>
              </a:defRPr>
            </a:lvl9pPr>
          </a:lstStyle>
          <a:p>
            <a:pPr>
              <a:spcBef>
                <a:spcPct val="0"/>
              </a:spcBef>
            </a:pPr>
            <a:fld id="{81E7ACCA-BB48-4B43-93C6-D62D58FC0C78}" type="slidenum">
              <a:rPr lang="en-US" altLang="en-US" sz="1200" smtClean="0"/>
              <a:pPr>
                <a:spcBef>
                  <a:spcPct val="0"/>
                </a:spcBef>
              </a:pPr>
              <a:t>16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1131EA4-E2A0-4799-B294-36ED95D3A7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anose="020F0502020204030204" pitchFamily="34" charset="0"/>
                <a:cs typeface="Arial" panose="020B0604020202020204" pitchFamily="34" charset="0"/>
              </a:defRPr>
            </a:lvl1pPr>
            <a:lvl2pPr marL="742950" indent="-285750">
              <a:defRPr sz="2600">
                <a:solidFill>
                  <a:schemeClr val="tx1"/>
                </a:solidFill>
                <a:latin typeface="Calibri" panose="020F0502020204030204" pitchFamily="34" charset="0"/>
                <a:cs typeface="Arial" panose="020B0604020202020204" pitchFamily="34" charset="0"/>
              </a:defRPr>
            </a:lvl2pPr>
            <a:lvl3pPr marL="1143000" indent="-228600">
              <a:defRPr sz="2600">
                <a:solidFill>
                  <a:schemeClr val="tx1"/>
                </a:solidFill>
                <a:latin typeface="Calibri" panose="020F0502020204030204" pitchFamily="34" charset="0"/>
                <a:cs typeface="Arial" panose="020B0604020202020204" pitchFamily="34" charset="0"/>
              </a:defRPr>
            </a:lvl3pPr>
            <a:lvl4pPr marL="1600200" indent="-228600">
              <a:defRPr sz="2600">
                <a:solidFill>
                  <a:schemeClr val="tx1"/>
                </a:solidFill>
                <a:latin typeface="Calibri" panose="020F0502020204030204" pitchFamily="34" charset="0"/>
                <a:cs typeface="Arial" panose="020B0604020202020204" pitchFamily="34" charset="0"/>
              </a:defRPr>
            </a:lvl4pPr>
            <a:lvl5pPr marL="2057400" indent="-22860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fld id="{1B2003AB-F06E-4B11-8109-55E331E73EBE}" type="slidenum">
              <a:rPr lang="en-US" altLang="en-US" sz="1200" smtClean="0">
                <a:latin typeface="Arial" panose="020B0604020202020204" pitchFamily="34" charset="0"/>
              </a:rPr>
              <a:pPr/>
              <a:t>19</a:t>
            </a:fld>
            <a:endParaRPr lang="en-US" altLang="en-US" sz="1200">
              <a:latin typeface="Arial" panose="020B0604020202020204" pitchFamily="34" charset="0"/>
            </a:endParaRPr>
          </a:p>
        </p:txBody>
      </p:sp>
      <p:sp>
        <p:nvSpPr>
          <p:cNvPr id="25603" name="Rectangle 2">
            <a:extLst>
              <a:ext uri="{FF2B5EF4-FFF2-40B4-BE49-F238E27FC236}">
                <a16:creationId xmlns:a16="http://schemas.microsoft.com/office/drawing/2014/main" id="{95A9661A-F1AC-4FC5-8A28-8CAC348EEAF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4A34960A-77AD-4917-852A-1EFAED824D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F9CEB12-E900-4D70-821F-D1D7F5D00E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E098756-5557-4061-8B82-226BC58CD3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9700" name="Slide Number Placeholder 3">
            <a:extLst>
              <a:ext uri="{FF2B5EF4-FFF2-40B4-BE49-F238E27FC236}">
                <a16:creationId xmlns:a16="http://schemas.microsoft.com/office/drawing/2014/main" id="{1484038F-6520-4BEA-A575-21BCF3DB91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700">
                <a:solidFill>
                  <a:schemeClr val="tx1"/>
                </a:solidFill>
                <a:latin typeface="Calibri" panose="020F0502020204030204" pitchFamily="34" charset="0"/>
              </a:defRPr>
            </a:lvl1pPr>
            <a:lvl2pPr marL="742950" indent="-285750">
              <a:spcBef>
                <a:spcPct val="30000"/>
              </a:spcBef>
              <a:defRPr sz="1700">
                <a:solidFill>
                  <a:schemeClr val="tx1"/>
                </a:solidFill>
                <a:latin typeface="Calibri" panose="020F0502020204030204" pitchFamily="34" charset="0"/>
              </a:defRPr>
            </a:lvl2pPr>
            <a:lvl3pPr marL="1143000" indent="-228600">
              <a:spcBef>
                <a:spcPct val="30000"/>
              </a:spcBef>
              <a:defRPr sz="1700">
                <a:solidFill>
                  <a:schemeClr val="tx1"/>
                </a:solidFill>
                <a:latin typeface="Calibri" panose="020F0502020204030204" pitchFamily="34" charset="0"/>
              </a:defRPr>
            </a:lvl3pPr>
            <a:lvl4pPr marL="1600200" indent="-228600">
              <a:spcBef>
                <a:spcPct val="30000"/>
              </a:spcBef>
              <a:defRPr sz="1700">
                <a:solidFill>
                  <a:schemeClr val="tx1"/>
                </a:solidFill>
                <a:latin typeface="Calibri" panose="020F0502020204030204" pitchFamily="34" charset="0"/>
              </a:defRPr>
            </a:lvl4pPr>
            <a:lvl5pPr marL="2057400" indent="-228600">
              <a:spcBef>
                <a:spcPct val="30000"/>
              </a:spcBef>
              <a:defRPr sz="1700">
                <a:solidFill>
                  <a:schemeClr val="tx1"/>
                </a:solidFill>
                <a:latin typeface="Calibri" panose="020F0502020204030204" pitchFamily="34" charset="0"/>
              </a:defRPr>
            </a:lvl5pPr>
            <a:lvl6pPr marL="2514600" indent="-228600" defTabSz="1304925" eaLnBrk="0" fontAlgn="base" hangingPunct="0">
              <a:spcBef>
                <a:spcPct val="30000"/>
              </a:spcBef>
              <a:spcAft>
                <a:spcPct val="0"/>
              </a:spcAft>
              <a:defRPr sz="1700">
                <a:solidFill>
                  <a:schemeClr val="tx1"/>
                </a:solidFill>
                <a:latin typeface="Calibri" panose="020F0502020204030204" pitchFamily="34" charset="0"/>
              </a:defRPr>
            </a:lvl6pPr>
            <a:lvl7pPr marL="2971800" indent="-228600" defTabSz="1304925" eaLnBrk="0" fontAlgn="base" hangingPunct="0">
              <a:spcBef>
                <a:spcPct val="30000"/>
              </a:spcBef>
              <a:spcAft>
                <a:spcPct val="0"/>
              </a:spcAft>
              <a:defRPr sz="1700">
                <a:solidFill>
                  <a:schemeClr val="tx1"/>
                </a:solidFill>
                <a:latin typeface="Calibri" panose="020F0502020204030204" pitchFamily="34" charset="0"/>
              </a:defRPr>
            </a:lvl7pPr>
            <a:lvl8pPr marL="3429000" indent="-228600" defTabSz="1304925" eaLnBrk="0" fontAlgn="base" hangingPunct="0">
              <a:spcBef>
                <a:spcPct val="30000"/>
              </a:spcBef>
              <a:spcAft>
                <a:spcPct val="0"/>
              </a:spcAft>
              <a:defRPr sz="1700">
                <a:solidFill>
                  <a:schemeClr val="tx1"/>
                </a:solidFill>
                <a:latin typeface="Calibri" panose="020F0502020204030204" pitchFamily="34" charset="0"/>
              </a:defRPr>
            </a:lvl8pPr>
            <a:lvl9pPr marL="3886200" indent="-228600" defTabSz="1304925" eaLnBrk="0" fontAlgn="base" hangingPunct="0">
              <a:spcBef>
                <a:spcPct val="30000"/>
              </a:spcBef>
              <a:spcAft>
                <a:spcPct val="0"/>
              </a:spcAft>
              <a:defRPr sz="1700">
                <a:solidFill>
                  <a:schemeClr val="tx1"/>
                </a:solidFill>
                <a:latin typeface="Calibri" panose="020F0502020204030204" pitchFamily="34" charset="0"/>
              </a:defRPr>
            </a:lvl9pPr>
          </a:lstStyle>
          <a:p>
            <a:pPr>
              <a:spcBef>
                <a:spcPct val="0"/>
              </a:spcBef>
            </a:pPr>
            <a:fld id="{FAFD15B0-2112-43B8-8539-1E3D1068BCE9}" type="slidenum">
              <a:rPr lang="en-US" altLang="en-US" sz="1200" smtClean="0"/>
              <a:pPr>
                <a:spcBef>
                  <a:spcPct val="0"/>
                </a:spcBef>
              </a:pPr>
              <a:t>22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endParaRPr lang="en-GB"/>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636B67-D1E0-4BDB-B428-F4BD711E8188}"/>
              </a:ext>
            </a:extLst>
          </p:cNvPr>
          <p:cNvSpPr>
            <a:spLocks noGrp="1"/>
          </p:cNvSpPr>
          <p:nvPr>
            <p:ph type="dt" sz="half" idx="10"/>
          </p:nvPr>
        </p:nvSpPr>
        <p:spPr/>
        <p:txBody>
          <a:bodyPr/>
          <a:lstStyle>
            <a:lvl1pPr>
              <a:defRPr/>
            </a:lvl1pPr>
          </a:lstStyle>
          <a:p>
            <a:pPr>
              <a:defRPr/>
            </a:pPr>
            <a:fld id="{4003D09D-44C7-4403-BD89-5715B488EEF3}" type="datetimeFigureOut">
              <a:rPr lang="en-GB"/>
              <a:pPr>
                <a:defRPr/>
              </a:pPr>
              <a:t>23/12/2021</a:t>
            </a:fld>
            <a:endParaRPr lang="en-GB"/>
          </a:p>
        </p:txBody>
      </p:sp>
      <p:sp>
        <p:nvSpPr>
          <p:cNvPr id="5" name="Footer Placeholder 4">
            <a:extLst>
              <a:ext uri="{FF2B5EF4-FFF2-40B4-BE49-F238E27FC236}">
                <a16:creationId xmlns:a16="http://schemas.microsoft.com/office/drawing/2014/main" id="{B31AF1F3-5921-465E-8210-B9BC8D4DC8D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75831A7-18CC-438C-B0D4-E75D38370F4A}"/>
              </a:ext>
            </a:extLst>
          </p:cNvPr>
          <p:cNvSpPr>
            <a:spLocks noGrp="1"/>
          </p:cNvSpPr>
          <p:nvPr>
            <p:ph type="sldNum" sz="quarter" idx="12"/>
          </p:nvPr>
        </p:nvSpPr>
        <p:spPr/>
        <p:txBody>
          <a:bodyPr/>
          <a:lstStyle>
            <a:lvl1pPr>
              <a:defRPr/>
            </a:lvl1pPr>
          </a:lstStyle>
          <a:p>
            <a:pPr>
              <a:defRPr/>
            </a:pPr>
            <a:fld id="{DEFEDA44-87D2-41A1-8131-33743F2AE195}" type="slidenum">
              <a:rPr lang="en-GB" altLang="en-US"/>
              <a:pPr>
                <a:defRPr/>
              </a:pPr>
              <a:t>‹#›</a:t>
            </a:fld>
            <a:endParaRPr lang="en-GB" altLang="en-US"/>
          </a:p>
        </p:txBody>
      </p:sp>
    </p:spTree>
    <p:extLst>
      <p:ext uri="{BB962C8B-B14F-4D97-AF65-F5344CB8AC3E}">
        <p14:creationId xmlns:p14="http://schemas.microsoft.com/office/powerpoint/2010/main" val="1944204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E9A986-4F05-4771-93E6-697CA1B5A66A}"/>
              </a:ext>
            </a:extLst>
          </p:cNvPr>
          <p:cNvSpPr>
            <a:spLocks noGrp="1"/>
          </p:cNvSpPr>
          <p:nvPr>
            <p:ph type="dt" sz="half" idx="10"/>
          </p:nvPr>
        </p:nvSpPr>
        <p:spPr/>
        <p:txBody>
          <a:bodyPr/>
          <a:lstStyle>
            <a:lvl1pPr>
              <a:defRPr/>
            </a:lvl1pPr>
          </a:lstStyle>
          <a:p>
            <a:pPr>
              <a:defRPr/>
            </a:pPr>
            <a:fld id="{E07C530C-B983-4EE0-BBD2-8A411E84F9AE}" type="datetimeFigureOut">
              <a:rPr lang="en-GB"/>
              <a:pPr>
                <a:defRPr/>
              </a:pPr>
              <a:t>23/12/2021</a:t>
            </a:fld>
            <a:endParaRPr lang="en-GB"/>
          </a:p>
        </p:txBody>
      </p:sp>
      <p:sp>
        <p:nvSpPr>
          <p:cNvPr id="5" name="Footer Placeholder 4">
            <a:extLst>
              <a:ext uri="{FF2B5EF4-FFF2-40B4-BE49-F238E27FC236}">
                <a16:creationId xmlns:a16="http://schemas.microsoft.com/office/drawing/2014/main" id="{18B7497F-6764-4A60-AEB3-A1E361230CA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E32485-6AFB-425D-88A5-266ADB9F183D}"/>
              </a:ext>
            </a:extLst>
          </p:cNvPr>
          <p:cNvSpPr>
            <a:spLocks noGrp="1"/>
          </p:cNvSpPr>
          <p:nvPr>
            <p:ph type="sldNum" sz="quarter" idx="12"/>
          </p:nvPr>
        </p:nvSpPr>
        <p:spPr/>
        <p:txBody>
          <a:bodyPr/>
          <a:lstStyle>
            <a:lvl1pPr>
              <a:defRPr/>
            </a:lvl1pPr>
          </a:lstStyle>
          <a:p>
            <a:pPr>
              <a:defRPr/>
            </a:pPr>
            <a:fld id="{A9120A87-567B-4546-B51D-7D06A5EAAC38}" type="slidenum">
              <a:rPr lang="en-GB" altLang="en-US"/>
              <a:pPr>
                <a:defRPr/>
              </a:pPr>
              <a:t>‹#›</a:t>
            </a:fld>
            <a:endParaRPr lang="en-GB" altLang="en-US"/>
          </a:p>
        </p:txBody>
      </p:sp>
    </p:spTree>
    <p:extLst>
      <p:ext uri="{BB962C8B-B14F-4D97-AF65-F5344CB8AC3E}">
        <p14:creationId xmlns:p14="http://schemas.microsoft.com/office/powerpoint/2010/main" val="64631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0" y="396240"/>
            <a:ext cx="5265421" cy="842581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70942" y="396240"/>
            <a:ext cx="15557499"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35F9BE-45B9-4031-A80F-958869C2B39C}"/>
              </a:ext>
            </a:extLst>
          </p:cNvPr>
          <p:cNvSpPr>
            <a:spLocks noGrp="1"/>
          </p:cNvSpPr>
          <p:nvPr>
            <p:ph type="dt" sz="half" idx="10"/>
          </p:nvPr>
        </p:nvSpPr>
        <p:spPr/>
        <p:txBody>
          <a:bodyPr/>
          <a:lstStyle>
            <a:lvl1pPr>
              <a:defRPr/>
            </a:lvl1pPr>
          </a:lstStyle>
          <a:p>
            <a:pPr>
              <a:defRPr/>
            </a:pPr>
            <a:fld id="{ED6FF1A2-34C9-49DD-9B05-996AF58D7CE5}" type="datetimeFigureOut">
              <a:rPr lang="en-GB"/>
              <a:pPr>
                <a:defRPr/>
              </a:pPr>
              <a:t>23/12/2021</a:t>
            </a:fld>
            <a:endParaRPr lang="en-GB"/>
          </a:p>
        </p:txBody>
      </p:sp>
      <p:sp>
        <p:nvSpPr>
          <p:cNvPr id="5" name="Footer Placeholder 4">
            <a:extLst>
              <a:ext uri="{FF2B5EF4-FFF2-40B4-BE49-F238E27FC236}">
                <a16:creationId xmlns:a16="http://schemas.microsoft.com/office/drawing/2014/main" id="{F3545FA8-C299-4C9F-8137-4649CDD1269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20C9114-49DB-42B3-B4F5-633AB1016AE5}"/>
              </a:ext>
            </a:extLst>
          </p:cNvPr>
          <p:cNvSpPr>
            <a:spLocks noGrp="1"/>
          </p:cNvSpPr>
          <p:nvPr>
            <p:ph type="sldNum" sz="quarter" idx="12"/>
          </p:nvPr>
        </p:nvSpPr>
        <p:spPr/>
        <p:txBody>
          <a:bodyPr/>
          <a:lstStyle>
            <a:lvl1pPr>
              <a:defRPr/>
            </a:lvl1pPr>
          </a:lstStyle>
          <a:p>
            <a:pPr>
              <a:defRPr/>
            </a:pPr>
            <a:fld id="{B8010F57-A27B-48D2-AE69-54381E1D4469}" type="slidenum">
              <a:rPr lang="en-GB" altLang="en-US"/>
              <a:pPr>
                <a:defRPr/>
              </a:pPr>
              <a:t>‹#›</a:t>
            </a:fld>
            <a:endParaRPr lang="en-GB" altLang="en-US"/>
          </a:p>
        </p:txBody>
      </p:sp>
    </p:spTree>
    <p:extLst>
      <p:ext uri="{BB962C8B-B14F-4D97-AF65-F5344CB8AC3E}">
        <p14:creationId xmlns:p14="http://schemas.microsoft.com/office/powerpoint/2010/main" val="205592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5E3C0C-9E62-43A3-B789-9E44AED14111}"/>
              </a:ext>
            </a:extLst>
          </p:cNvPr>
          <p:cNvSpPr>
            <a:spLocks noGrp="1"/>
          </p:cNvSpPr>
          <p:nvPr>
            <p:ph type="dt" sz="half" idx="10"/>
          </p:nvPr>
        </p:nvSpPr>
        <p:spPr/>
        <p:txBody>
          <a:bodyPr/>
          <a:lstStyle>
            <a:lvl1pPr>
              <a:defRPr/>
            </a:lvl1pPr>
          </a:lstStyle>
          <a:p>
            <a:pPr>
              <a:defRPr/>
            </a:pPr>
            <a:fld id="{6E2D3ECD-70FF-4FC1-BB87-C07795088105}" type="datetimeFigureOut">
              <a:rPr lang="en-GB"/>
              <a:pPr>
                <a:defRPr/>
              </a:pPr>
              <a:t>23/12/2021</a:t>
            </a:fld>
            <a:endParaRPr lang="en-GB"/>
          </a:p>
        </p:txBody>
      </p:sp>
      <p:sp>
        <p:nvSpPr>
          <p:cNvPr id="5" name="Footer Placeholder 4">
            <a:extLst>
              <a:ext uri="{FF2B5EF4-FFF2-40B4-BE49-F238E27FC236}">
                <a16:creationId xmlns:a16="http://schemas.microsoft.com/office/drawing/2014/main" id="{7C07A832-7548-4B01-95CC-7708D3372A5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7B3D078-5D25-46E8-9D50-1EA9DB85F3B4}"/>
              </a:ext>
            </a:extLst>
          </p:cNvPr>
          <p:cNvSpPr>
            <a:spLocks noGrp="1"/>
          </p:cNvSpPr>
          <p:nvPr>
            <p:ph type="sldNum" sz="quarter" idx="12"/>
          </p:nvPr>
        </p:nvSpPr>
        <p:spPr/>
        <p:txBody>
          <a:bodyPr/>
          <a:lstStyle>
            <a:lvl1pPr>
              <a:defRPr/>
            </a:lvl1pPr>
          </a:lstStyle>
          <a:p>
            <a:pPr>
              <a:defRPr/>
            </a:pPr>
            <a:fld id="{3875C5CB-2AF1-4B2A-B2AC-61A506BE2B84}" type="slidenum">
              <a:rPr lang="en-GB" altLang="en-US"/>
              <a:pPr>
                <a:defRPr/>
              </a:pPr>
              <a:t>‹#›</a:t>
            </a:fld>
            <a:endParaRPr lang="en-GB" altLang="en-US"/>
          </a:p>
        </p:txBody>
      </p:sp>
    </p:spTree>
    <p:extLst>
      <p:ext uri="{BB962C8B-B14F-4D97-AF65-F5344CB8AC3E}">
        <p14:creationId xmlns:p14="http://schemas.microsoft.com/office/powerpoint/2010/main" val="61388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a:t>Click to edit Master title style</a:t>
            </a:r>
            <a:endParaRPr lang="en-GB"/>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540B14-79E3-4C47-971B-39A1A14D5A4E}"/>
              </a:ext>
            </a:extLst>
          </p:cNvPr>
          <p:cNvSpPr>
            <a:spLocks noGrp="1"/>
          </p:cNvSpPr>
          <p:nvPr>
            <p:ph type="dt" sz="half" idx="10"/>
          </p:nvPr>
        </p:nvSpPr>
        <p:spPr/>
        <p:txBody>
          <a:bodyPr/>
          <a:lstStyle>
            <a:lvl1pPr>
              <a:defRPr/>
            </a:lvl1pPr>
          </a:lstStyle>
          <a:p>
            <a:pPr>
              <a:defRPr/>
            </a:pPr>
            <a:fld id="{FE3840D1-04D6-45E6-995A-A32ECE031333}" type="datetimeFigureOut">
              <a:rPr lang="en-GB"/>
              <a:pPr>
                <a:defRPr/>
              </a:pPr>
              <a:t>23/12/2021</a:t>
            </a:fld>
            <a:endParaRPr lang="en-GB"/>
          </a:p>
        </p:txBody>
      </p:sp>
      <p:sp>
        <p:nvSpPr>
          <p:cNvPr id="5" name="Footer Placeholder 4">
            <a:extLst>
              <a:ext uri="{FF2B5EF4-FFF2-40B4-BE49-F238E27FC236}">
                <a16:creationId xmlns:a16="http://schemas.microsoft.com/office/drawing/2014/main" id="{4DB04EC0-3E37-4B85-BE9E-65779035023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104498C7-8585-4DE1-81F3-A2ED398A3A4E}"/>
              </a:ext>
            </a:extLst>
          </p:cNvPr>
          <p:cNvSpPr>
            <a:spLocks noGrp="1"/>
          </p:cNvSpPr>
          <p:nvPr>
            <p:ph type="sldNum" sz="quarter" idx="12"/>
          </p:nvPr>
        </p:nvSpPr>
        <p:spPr/>
        <p:txBody>
          <a:bodyPr/>
          <a:lstStyle>
            <a:lvl1pPr>
              <a:defRPr/>
            </a:lvl1pPr>
          </a:lstStyle>
          <a:p>
            <a:pPr>
              <a:defRPr/>
            </a:pPr>
            <a:fld id="{58C8D955-6CB3-4D8B-8376-53AEF7356996}" type="slidenum">
              <a:rPr lang="en-GB" altLang="en-US"/>
              <a:pPr>
                <a:defRPr/>
              </a:pPr>
              <a:t>‹#›</a:t>
            </a:fld>
            <a:endParaRPr lang="en-GB" altLang="en-US"/>
          </a:p>
        </p:txBody>
      </p:sp>
    </p:spTree>
    <p:extLst>
      <p:ext uri="{BB962C8B-B14F-4D97-AF65-F5344CB8AC3E}">
        <p14:creationId xmlns:p14="http://schemas.microsoft.com/office/powerpoint/2010/main" val="25654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988AEA2D-7640-4013-A7F0-213752D9A948}"/>
              </a:ext>
            </a:extLst>
          </p:cNvPr>
          <p:cNvSpPr>
            <a:spLocks noGrp="1"/>
          </p:cNvSpPr>
          <p:nvPr>
            <p:ph type="dt" sz="half" idx="10"/>
          </p:nvPr>
        </p:nvSpPr>
        <p:spPr/>
        <p:txBody>
          <a:bodyPr/>
          <a:lstStyle>
            <a:lvl1pPr>
              <a:defRPr/>
            </a:lvl1pPr>
          </a:lstStyle>
          <a:p>
            <a:pPr>
              <a:defRPr/>
            </a:pPr>
            <a:fld id="{3E74C937-FD23-4380-B085-E6C1D20F9A94}" type="datetimeFigureOut">
              <a:rPr lang="en-GB"/>
              <a:pPr>
                <a:defRPr/>
              </a:pPr>
              <a:t>23/12/2021</a:t>
            </a:fld>
            <a:endParaRPr lang="en-GB"/>
          </a:p>
        </p:txBody>
      </p:sp>
      <p:sp>
        <p:nvSpPr>
          <p:cNvPr id="6" name="Footer Placeholder 4">
            <a:extLst>
              <a:ext uri="{FF2B5EF4-FFF2-40B4-BE49-F238E27FC236}">
                <a16:creationId xmlns:a16="http://schemas.microsoft.com/office/drawing/2014/main" id="{94A31EAD-4831-4406-BC5E-E75243C214A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B258BC3-CA23-47B9-A904-84375E522254}"/>
              </a:ext>
            </a:extLst>
          </p:cNvPr>
          <p:cNvSpPr>
            <a:spLocks noGrp="1"/>
          </p:cNvSpPr>
          <p:nvPr>
            <p:ph type="sldNum" sz="quarter" idx="12"/>
          </p:nvPr>
        </p:nvSpPr>
        <p:spPr/>
        <p:txBody>
          <a:bodyPr/>
          <a:lstStyle>
            <a:lvl1pPr>
              <a:defRPr/>
            </a:lvl1pPr>
          </a:lstStyle>
          <a:p>
            <a:pPr>
              <a:defRPr/>
            </a:pPr>
            <a:fld id="{F202E3F8-21CA-4D0A-8FB1-4493DE6F2296}" type="slidenum">
              <a:rPr lang="en-GB" altLang="en-US"/>
              <a:pPr>
                <a:defRPr/>
              </a:pPr>
              <a:t>‹#›</a:t>
            </a:fld>
            <a:endParaRPr lang="en-GB" altLang="en-US"/>
          </a:p>
        </p:txBody>
      </p:sp>
    </p:spTree>
    <p:extLst>
      <p:ext uri="{BB962C8B-B14F-4D97-AF65-F5344CB8AC3E}">
        <p14:creationId xmlns:p14="http://schemas.microsoft.com/office/powerpoint/2010/main" val="292563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757AC0-D637-4DC7-A29F-CF14E6A97CD3}"/>
              </a:ext>
            </a:extLst>
          </p:cNvPr>
          <p:cNvSpPr>
            <a:spLocks noGrp="1"/>
          </p:cNvSpPr>
          <p:nvPr>
            <p:ph type="dt" sz="half" idx="10"/>
          </p:nvPr>
        </p:nvSpPr>
        <p:spPr/>
        <p:txBody>
          <a:bodyPr/>
          <a:lstStyle>
            <a:lvl1pPr>
              <a:defRPr/>
            </a:lvl1pPr>
          </a:lstStyle>
          <a:p>
            <a:pPr>
              <a:defRPr/>
            </a:pPr>
            <a:fld id="{4E119730-F546-4192-877C-F6FCD3464796}" type="datetimeFigureOut">
              <a:rPr lang="en-GB"/>
              <a:pPr>
                <a:defRPr/>
              </a:pPr>
              <a:t>23/12/2021</a:t>
            </a:fld>
            <a:endParaRPr lang="en-GB"/>
          </a:p>
        </p:txBody>
      </p:sp>
      <p:sp>
        <p:nvSpPr>
          <p:cNvPr id="8" name="Footer Placeholder 4">
            <a:extLst>
              <a:ext uri="{FF2B5EF4-FFF2-40B4-BE49-F238E27FC236}">
                <a16:creationId xmlns:a16="http://schemas.microsoft.com/office/drawing/2014/main" id="{9AD14D21-CE98-49C7-B480-58612935B95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6F7C6B24-2A39-47D5-B944-091A498D9544}"/>
              </a:ext>
            </a:extLst>
          </p:cNvPr>
          <p:cNvSpPr>
            <a:spLocks noGrp="1"/>
          </p:cNvSpPr>
          <p:nvPr>
            <p:ph type="sldNum" sz="quarter" idx="12"/>
          </p:nvPr>
        </p:nvSpPr>
        <p:spPr/>
        <p:txBody>
          <a:bodyPr/>
          <a:lstStyle>
            <a:lvl1pPr>
              <a:defRPr/>
            </a:lvl1pPr>
          </a:lstStyle>
          <a:p>
            <a:pPr>
              <a:defRPr/>
            </a:pPr>
            <a:fld id="{B1D62BEC-B736-41B3-97CF-9C94B8C93E56}" type="slidenum">
              <a:rPr lang="en-GB" altLang="en-US"/>
              <a:pPr>
                <a:defRPr/>
              </a:pPr>
              <a:t>‹#›</a:t>
            </a:fld>
            <a:endParaRPr lang="en-GB" altLang="en-US"/>
          </a:p>
        </p:txBody>
      </p:sp>
    </p:spTree>
    <p:extLst>
      <p:ext uri="{BB962C8B-B14F-4D97-AF65-F5344CB8AC3E}">
        <p14:creationId xmlns:p14="http://schemas.microsoft.com/office/powerpoint/2010/main" val="360344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B8685D9-430C-4140-A392-22861114622A}"/>
              </a:ext>
            </a:extLst>
          </p:cNvPr>
          <p:cNvSpPr>
            <a:spLocks noGrp="1"/>
          </p:cNvSpPr>
          <p:nvPr>
            <p:ph type="dt" sz="half" idx="10"/>
          </p:nvPr>
        </p:nvSpPr>
        <p:spPr/>
        <p:txBody>
          <a:bodyPr/>
          <a:lstStyle>
            <a:lvl1pPr>
              <a:defRPr/>
            </a:lvl1pPr>
          </a:lstStyle>
          <a:p>
            <a:pPr>
              <a:defRPr/>
            </a:pPr>
            <a:fld id="{9DB4B9CB-3576-46AD-A0B4-05F8ACDF5AA7}" type="datetimeFigureOut">
              <a:rPr lang="en-GB"/>
              <a:pPr>
                <a:defRPr/>
              </a:pPr>
              <a:t>23/12/2021</a:t>
            </a:fld>
            <a:endParaRPr lang="en-GB"/>
          </a:p>
        </p:txBody>
      </p:sp>
      <p:sp>
        <p:nvSpPr>
          <p:cNvPr id="4" name="Footer Placeholder 4">
            <a:extLst>
              <a:ext uri="{FF2B5EF4-FFF2-40B4-BE49-F238E27FC236}">
                <a16:creationId xmlns:a16="http://schemas.microsoft.com/office/drawing/2014/main" id="{BC5E0F7C-5802-4183-A690-45E2D4A8C85E}"/>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81DF2682-C646-4B2C-A9BE-066C1B0CF276}"/>
              </a:ext>
            </a:extLst>
          </p:cNvPr>
          <p:cNvSpPr>
            <a:spLocks noGrp="1"/>
          </p:cNvSpPr>
          <p:nvPr>
            <p:ph type="sldNum" sz="quarter" idx="12"/>
          </p:nvPr>
        </p:nvSpPr>
        <p:spPr/>
        <p:txBody>
          <a:bodyPr/>
          <a:lstStyle>
            <a:lvl1pPr>
              <a:defRPr/>
            </a:lvl1pPr>
          </a:lstStyle>
          <a:p>
            <a:pPr>
              <a:defRPr/>
            </a:pPr>
            <a:fld id="{761C1CE3-556F-4D01-B648-A00C618F25B6}" type="slidenum">
              <a:rPr lang="en-GB" altLang="en-US"/>
              <a:pPr>
                <a:defRPr/>
              </a:pPr>
              <a:t>‹#›</a:t>
            </a:fld>
            <a:endParaRPr lang="en-GB" altLang="en-US"/>
          </a:p>
        </p:txBody>
      </p:sp>
    </p:spTree>
    <p:extLst>
      <p:ext uri="{BB962C8B-B14F-4D97-AF65-F5344CB8AC3E}">
        <p14:creationId xmlns:p14="http://schemas.microsoft.com/office/powerpoint/2010/main" val="380462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F246681-9E79-49FF-82B0-BA87F6E1B845}"/>
              </a:ext>
            </a:extLst>
          </p:cNvPr>
          <p:cNvSpPr>
            <a:spLocks noGrp="1"/>
          </p:cNvSpPr>
          <p:nvPr>
            <p:ph type="dt" sz="half" idx="10"/>
          </p:nvPr>
        </p:nvSpPr>
        <p:spPr/>
        <p:txBody>
          <a:bodyPr/>
          <a:lstStyle>
            <a:lvl1pPr>
              <a:defRPr/>
            </a:lvl1pPr>
          </a:lstStyle>
          <a:p>
            <a:pPr>
              <a:defRPr/>
            </a:pPr>
            <a:fld id="{43628CD9-D5AC-4EDF-A299-7C30B4914C92}" type="datetimeFigureOut">
              <a:rPr lang="en-GB"/>
              <a:pPr>
                <a:defRPr/>
              </a:pPr>
              <a:t>23/12/2021</a:t>
            </a:fld>
            <a:endParaRPr lang="en-GB"/>
          </a:p>
        </p:txBody>
      </p:sp>
      <p:sp>
        <p:nvSpPr>
          <p:cNvPr id="3" name="Footer Placeholder 4">
            <a:extLst>
              <a:ext uri="{FF2B5EF4-FFF2-40B4-BE49-F238E27FC236}">
                <a16:creationId xmlns:a16="http://schemas.microsoft.com/office/drawing/2014/main" id="{D836966A-3D2A-47F7-BC03-AC7EB642887C}"/>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51731B4E-6F8E-4695-92D1-7DEF7530963F}"/>
              </a:ext>
            </a:extLst>
          </p:cNvPr>
          <p:cNvSpPr>
            <a:spLocks noGrp="1"/>
          </p:cNvSpPr>
          <p:nvPr>
            <p:ph type="sldNum" sz="quarter" idx="12"/>
          </p:nvPr>
        </p:nvSpPr>
        <p:spPr/>
        <p:txBody>
          <a:bodyPr/>
          <a:lstStyle>
            <a:lvl1pPr>
              <a:defRPr/>
            </a:lvl1pPr>
          </a:lstStyle>
          <a:p>
            <a:pPr>
              <a:defRPr/>
            </a:pPr>
            <a:fld id="{12ED2101-7AAC-463D-80FD-7848C09E8D06}" type="slidenum">
              <a:rPr lang="en-GB" altLang="en-US"/>
              <a:pPr>
                <a:defRPr/>
              </a:pPr>
              <a:t>‹#›</a:t>
            </a:fld>
            <a:endParaRPr lang="en-GB" altLang="en-US"/>
          </a:p>
        </p:txBody>
      </p:sp>
    </p:spTree>
    <p:extLst>
      <p:ext uri="{BB962C8B-B14F-4D97-AF65-F5344CB8AC3E}">
        <p14:creationId xmlns:p14="http://schemas.microsoft.com/office/powerpoint/2010/main" val="132482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a:t>Click to edit Master title style</a:t>
            </a:r>
            <a:endParaRPr lang="en-GB"/>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3">
            <a:extLst>
              <a:ext uri="{FF2B5EF4-FFF2-40B4-BE49-F238E27FC236}">
                <a16:creationId xmlns:a16="http://schemas.microsoft.com/office/drawing/2014/main" id="{488E8247-7A6D-4D19-8528-B4E7E43C98B3}"/>
              </a:ext>
            </a:extLst>
          </p:cNvPr>
          <p:cNvSpPr>
            <a:spLocks noGrp="1"/>
          </p:cNvSpPr>
          <p:nvPr>
            <p:ph type="dt" sz="half" idx="10"/>
          </p:nvPr>
        </p:nvSpPr>
        <p:spPr/>
        <p:txBody>
          <a:bodyPr/>
          <a:lstStyle>
            <a:lvl1pPr>
              <a:defRPr/>
            </a:lvl1pPr>
          </a:lstStyle>
          <a:p>
            <a:pPr>
              <a:defRPr/>
            </a:pPr>
            <a:fld id="{7E27AC9F-8DBE-4713-9A33-FF871F856285}" type="datetimeFigureOut">
              <a:rPr lang="en-GB"/>
              <a:pPr>
                <a:defRPr/>
              </a:pPr>
              <a:t>23/12/2021</a:t>
            </a:fld>
            <a:endParaRPr lang="en-GB"/>
          </a:p>
        </p:txBody>
      </p:sp>
      <p:sp>
        <p:nvSpPr>
          <p:cNvPr id="6" name="Footer Placeholder 4">
            <a:extLst>
              <a:ext uri="{FF2B5EF4-FFF2-40B4-BE49-F238E27FC236}">
                <a16:creationId xmlns:a16="http://schemas.microsoft.com/office/drawing/2014/main" id="{6C94AD54-D3DF-4273-B565-238944EC263B}"/>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2968650-B16B-448B-BAF5-9005222A68A3}"/>
              </a:ext>
            </a:extLst>
          </p:cNvPr>
          <p:cNvSpPr>
            <a:spLocks noGrp="1"/>
          </p:cNvSpPr>
          <p:nvPr>
            <p:ph type="sldNum" sz="quarter" idx="12"/>
          </p:nvPr>
        </p:nvSpPr>
        <p:spPr/>
        <p:txBody>
          <a:bodyPr/>
          <a:lstStyle>
            <a:lvl1pPr>
              <a:defRPr/>
            </a:lvl1pPr>
          </a:lstStyle>
          <a:p>
            <a:pPr>
              <a:defRPr/>
            </a:pPr>
            <a:fld id="{35669363-54A5-4201-8779-D9B34A584607}" type="slidenum">
              <a:rPr lang="en-GB" altLang="en-US"/>
              <a:pPr>
                <a:defRPr/>
              </a:pPr>
              <a:t>‹#›</a:t>
            </a:fld>
            <a:endParaRPr lang="en-GB" altLang="en-US"/>
          </a:p>
        </p:txBody>
      </p:sp>
    </p:spTree>
    <p:extLst>
      <p:ext uri="{BB962C8B-B14F-4D97-AF65-F5344CB8AC3E}">
        <p14:creationId xmlns:p14="http://schemas.microsoft.com/office/powerpoint/2010/main" val="2961455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endParaRPr lang="en-GB"/>
          </a:p>
        </p:txBody>
      </p:sp>
      <p:sp>
        <p:nvSpPr>
          <p:cNvPr id="3" name="Picture Placeholder 2"/>
          <p:cNvSpPr>
            <a:spLocks noGrp="1"/>
          </p:cNvSpPr>
          <p:nvPr>
            <p:ph type="pic" idx="1"/>
          </p:nvPr>
        </p:nvSpPr>
        <p:spPr>
          <a:xfrm>
            <a:off x="2867661" y="735330"/>
            <a:ext cx="8778240" cy="4937760"/>
          </a:xfrm>
        </p:spPr>
        <p:txBody>
          <a:bodyPr rtlCol="0">
            <a:normAutofit/>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GB" noProof="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3">
            <a:extLst>
              <a:ext uri="{FF2B5EF4-FFF2-40B4-BE49-F238E27FC236}">
                <a16:creationId xmlns:a16="http://schemas.microsoft.com/office/drawing/2014/main" id="{DF87BD0D-4C30-4136-BD76-8F416FE0C42C}"/>
              </a:ext>
            </a:extLst>
          </p:cNvPr>
          <p:cNvSpPr>
            <a:spLocks noGrp="1"/>
          </p:cNvSpPr>
          <p:nvPr>
            <p:ph type="dt" sz="half" idx="10"/>
          </p:nvPr>
        </p:nvSpPr>
        <p:spPr/>
        <p:txBody>
          <a:bodyPr/>
          <a:lstStyle>
            <a:lvl1pPr>
              <a:defRPr/>
            </a:lvl1pPr>
          </a:lstStyle>
          <a:p>
            <a:pPr>
              <a:defRPr/>
            </a:pPr>
            <a:fld id="{C875E05A-9FF0-4CEF-AD16-ADB13419B707}" type="datetimeFigureOut">
              <a:rPr lang="en-GB"/>
              <a:pPr>
                <a:defRPr/>
              </a:pPr>
              <a:t>23/12/2021</a:t>
            </a:fld>
            <a:endParaRPr lang="en-GB"/>
          </a:p>
        </p:txBody>
      </p:sp>
      <p:sp>
        <p:nvSpPr>
          <p:cNvPr id="6" name="Footer Placeholder 4">
            <a:extLst>
              <a:ext uri="{FF2B5EF4-FFF2-40B4-BE49-F238E27FC236}">
                <a16:creationId xmlns:a16="http://schemas.microsoft.com/office/drawing/2014/main" id="{3F02DD37-174B-45B5-85D0-5FBCDA5EDEFA}"/>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548EE34-2BE0-4A3E-803C-3CD025F2D242}"/>
              </a:ext>
            </a:extLst>
          </p:cNvPr>
          <p:cNvSpPr>
            <a:spLocks noGrp="1"/>
          </p:cNvSpPr>
          <p:nvPr>
            <p:ph type="sldNum" sz="quarter" idx="12"/>
          </p:nvPr>
        </p:nvSpPr>
        <p:spPr/>
        <p:txBody>
          <a:bodyPr/>
          <a:lstStyle>
            <a:lvl1pPr>
              <a:defRPr/>
            </a:lvl1pPr>
          </a:lstStyle>
          <a:p>
            <a:pPr>
              <a:defRPr/>
            </a:pPr>
            <a:fld id="{BA0D4227-55DB-4303-BA9F-C67F9EE854FE}" type="slidenum">
              <a:rPr lang="en-GB" altLang="en-US"/>
              <a:pPr>
                <a:defRPr/>
              </a:pPr>
              <a:t>‹#›</a:t>
            </a:fld>
            <a:endParaRPr lang="en-GB" altLang="en-US"/>
          </a:p>
        </p:txBody>
      </p:sp>
    </p:spTree>
    <p:extLst>
      <p:ext uri="{BB962C8B-B14F-4D97-AF65-F5344CB8AC3E}">
        <p14:creationId xmlns:p14="http://schemas.microsoft.com/office/powerpoint/2010/main" val="351849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F17DAD2-3568-4D6B-B830-A8D6FF15AF80}"/>
              </a:ext>
            </a:extLst>
          </p:cNvPr>
          <p:cNvSpPr>
            <a:spLocks noGrp="1"/>
          </p:cNvSpPr>
          <p:nvPr>
            <p:ph type="title"/>
          </p:nvPr>
        </p:nvSpPr>
        <p:spPr bwMode="auto">
          <a:xfrm>
            <a:off x="731838"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BC70AF84-7D2E-4346-B794-C861E5998519}"/>
              </a:ext>
            </a:extLst>
          </p:cNvPr>
          <p:cNvSpPr>
            <a:spLocks noGrp="1"/>
          </p:cNvSpPr>
          <p:nvPr>
            <p:ph type="body" idx="1"/>
          </p:nvPr>
        </p:nvSpPr>
        <p:spPr bwMode="auto">
          <a:xfrm>
            <a:off x="731838"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10AE1A3-F81D-41B7-90EE-B74322C7EECF}"/>
              </a:ext>
            </a:extLst>
          </p:cNvPr>
          <p:cNvSpPr>
            <a:spLocks noGrp="1"/>
          </p:cNvSpPr>
          <p:nvPr>
            <p:ph type="dt" sz="half" idx="2"/>
          </p:nvPr>
        </p:nvSpPr>
        <p:spPr>
          <a:xfrm>
            <a:off x="731838" y="7627938"/>
            <a:ext cx="3413125" cy="438150"/>
          </a:xfrm>
          <a:prstGeom prst="rect">
            <a:avLst/>
          </a:prstGeom>
        </p:spPr>
        <p:txBody>
          <a:bodyPr vert="horz" lIns="130622" tIns="65311" rIns="130622" bIns="65311" rtlCol="0" anchor="ctr"/>
          <a:lstStyle>
            <a:lvl1pPr algn="l" defTabSz="1306220" eaLnBrk="1" fontAlgn="auto" hangingPunct="1">
              <a:spcBef>
                <a:spcPts val="0"/>
              </a:spcBef>
              <a:spcAft>
                <a:spcPts val="0"/>
              </a:spcAft>
              <a:defRPr sz="1700">
                <a:solidFill>
                  <a:schemeClr val="tx1">
                    <a:tint val="75000"/>
                  </a:schemeClr>
                </a:solidFill>
                <a:latin typeface="+mn-lt"/>
                <a:cs typeface="+mn-cs"/>
              </a:defRPr>
            </a:lvl1pPr>
          </a:lstStyle>
          <a:p>
            <a:pPr>
              <a:defRPr/>
            </a:pPr>
            <a:fld id="{3FE62A08-DBF6-42B1-ADDC-657C3EFBED58}" type="datetimeFigureOut">
              <a:rPr lang="en-GB"/>
              <a:pPr>
                <a:defRPr/>
              </a:pPr>
              <a:t>23/12/2021</a:t>
            </a:fld>
            <a:endParaRPr lang="en-GB"/>
          </a:p>
        </p:txBody>
      </p:sp>
      <p:sp>
        <p:nvSpPr>
          <p:cNvPr id="5" name="Footer Placeholder 4">
            <a:extLst>
              <a:ext uri="{FF2B5EF4-FFF2-40B4-BE49-F238E27FC236}">
                <a16:creationId xmlns:a16="http://schemas.microsoft.com/office/drawing/2014/main" id="{4EFB945F-581A-465B-95B1-D110B53AF524}"/>
              </a:ext>
            </a:extLst>
          </p:cNvPr>
          <p:cNvSpPr>
            <a:spLocks noGrp="1"/>
          </p:cNvSpPr>
          <p:nvPr>
            <p:ph type="ftr" sz="quarter" idx="3"/>
          </p:nvPr>
        </p:nvSpPr>
        <p:spPr>
          <a:xfrm>
            <a:off x="4999038" y="7627938"/>
            <a:ext cx="4632325" cy="438150"/>
          </a:xfrm>
          <a:prstGeom prst="rect">
            <a:avLst/>
          </a:prstGeom>
        </p:spPr>
        <p:txBody>
          <a:bodyPr vert="horz" lIns="130622" tIns="65311" rIns="130622" bIns="65311" rtlCol="0" anchor="ctr"/>
          <a:lstStyle>
            <a:lvl1pPr algn="ctr" defTabSz="1306220" eaLnBrk="1" fontAlgn="auto" hangingPunct="1">
              <a:spcBef>
                <a:spcPts val="0"/>
              </a:spcBef>
              <a:spcAft>
                <a:spcPts val="0"/>
              </a:spcAft>
              <a:defRPr sz="1700">
                <a:solidFill>
                  <a:schemeClr val="tx1">
                    <a:tint val="75000"/>
                  </a:schemeClr>
                </a:solidFill>
                <a:latin typeface="+mn-lt"/>
                <a:cs typeface="+mn-cs"/>
              </a:defRPr>
            </a:lvl1pPr>
          </a:lstStyle>
          <a:p>
            <a:pPr>
              <a:defRPr/>
            </a:pPr>
            <a:endParaRPr lang="en-GB"/>
          </a:p>
        </p:txBody>
      </p:sp>
      <p:sp>
        <p:nvSpPr>
          <p:cNvPr id="6" name="Slide Number Placeholder 5">
            <a:extLst>
              <a:ext uri="{FF2B5EF4-FFF2-40B4-BE49-F238E27FC236}">
                <a16:creationId xmlns:a16="http://schemas.microsoft.com/office/drawing/2014/main" id="{785AAEEF-1759-4671-BB70-BB8A26B9B787}"/>
              </a:ext>
            </a:extLst>
          </p:cNvPr>
          <p:cNvSpPr>
            <a:spLocks noGrp="1"/>
          </p:cNvSpPr>
          <p:nvPr>
            <p:ph type="sldNum" sz="quarter" idx="4"/>
          </p:nvPr>
        </p:nvSpPr>
        <p:spPr>
          <a:xfrm>
            <a:off x="10485438" y="7627938"/>
            <a:ext cx="3413125" cy="438150"/>
          </a:xfrm>
          <a:prstGeom prst="rect">
            <a:avLst/>
          </a:prstGeom>
        </p:spPr>
        <p:txBody>
          <a:bodyPr vert="horz" wrap="square" lIns="130622" tIns="65311" rIns="130622" bIns="65311" numCol="1" anchor="ctr" anchorCtr="0" compatLnSpc="1">
            <a:prstTxWarp prst="textNoShape">
              <a:avLst/>
            </a:prstTxWarp>
          </a:bodyPr>
          <a:lstStyle>
            <a:lvl1pPr algn="r" eaLnBrk="1" hangingPunct="1">
              <a:defRPr sz="1700">
                <a:solidFill>
                  <a:srgbClr val="898989"/>
                </a:solidFill>
              </a:defRPr>
            </a:lvl1pPr>
          </a:lstStyle>
          <a:p>
            <a:pPr>
              <a:defRPr/>
            </a:pPr>
            <a:fld id="{8AA91C4F-C7FF-4E35-AE1C-F6DEBDBD2BB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4925" rtl="0" eaLnBrk="0" fontAlgn="base" hangingPunct="0">
        <a:spcBef>
          <a:spcPct val="0"/>
        </a:spcBef>
        <a:spcAft>
          <a:spcPct val="0"/>
        </a:spcAft>
        <a:defRPr sz="6300" kern="1200">
          <a:solidFill>
            <a:schemeClr val="tx1"/>
          </a:solidFill>
          <a:latin typeface="+mj-lt"/>
          <a:ea typeface="+mj-ea"/>
          <a:cs typeface="+mj-cs"/>
        </a:defRPr>
      </a:lvl1pPr>
      <a:lvl2pPr algn="ctr" defTabSz="1304925" rtl="0" eaLnBrk="0" fontAlgn="base" hangingPunct="0">
        <a:spcBef>
          <a:spcPct val="0"/>
        </a:spcBef>
        <a:spcAft>
          <a:spcPct val="0"/>
        </a:spcAft>
        <a:defRPr sz="6300">
          <a:solidFill>
            <a:schemeClr val="tx1"/>
          </a:solidFill>
          <a:latin typeface="Calibri" panose="020F0502020204030204" pitchFamily="34" charset="0"/>
        </a:defRPr>
      </a:lvl2pPr>
      <a:lvl3pPr algn="ctr" defTabSz="1304925" rtl="0" eaLnBrk="0" fontAlgn="base" hangingPunct="0">
        <a:spcBef>
          <a:spcPct val="0"/>
        </a:spcBef>
        <a:spcAft>
          <a:spcPct val="0"/>
        </a:spcAft>
        <a:defRPr sz="6300">
          <a:solidFill>
            <a:schemeClr val="tx1"/>
          </a:solidFill>
          <a:latin typeface="Calibri" panose="020F0502020204030204" pitchFamily="34" charset="0"/>
        </a:defRPr>
      </a:lvl3pPr>
      <a:lvl4pPr algn="ctr" defTabSz="1304925" rtl="0" eaLnBrk="0" fontAlgn="base" hangingPunct="0">
        <a:spcBef>
          <a:spcPct val="0"/>
        </a:spcBef>
        <a:spcAft>
          <a:spcPct val="0"/>
        </a:spcAft>
        <a:defRPr sz="6300">
          <a:solidFill>
            <a:schemeClr val="tx1"/>
          </a:solidFill>
          <a:latin typeface="Calibri" panose="020F0502020204030204" pitchFamily="34" charset="0"/>
        </a:defRPr>
      </a:lvl4pPr>
      <a:lvl5pPr algn="ctr" defTabSz="1304925" rtl="0" eaLnBrk="0" fontAlgn="base" hangingPunct="0">
        <a:spcBef>
          <a:spcPct val="0"/>
        </a:spcBef>
        <a:spcAft>
          <a:spcPct val="0"/>
        </a:spcAft>
        <a:defRPr sz="6300">
          <a:solidFill>
            <a:schemeClr val="tx1"/>
          </a:solidFill>
          <a:latin typeface="Calibri" panose="020F0502020204030204" pitchFamily="34" charset="0"/>
        </a:defRPr>
      </a:lvl5pPr>
      <a:lvl6pPr marL="457200" algn="ctr" defTabSz="1304925" rtl="0" fontAlgn="base">
        <a:spcBef>
          <a:spcPct val="0"/>
        </a:spcBef>
        <a:spcAft>
          <a:spcPct val="0"/>
        </a:spcAft>
        <a:defRPr sz="6300">
          <a:solidFill>
            <a:schemeClr val="tx1"/>
          </a:solidFill>
          <a:latin typeface="Calibri" panose="020F0502020204030204" pitchFamily="34" charset="0"/>
        </a:defRPr>
      </a:lvl6pPr>
      <a:lvl7pPr marL="914400" algn="ctr" defTabSz="1304925" rtl="0" fontAlgn="base">
        <a:spcBef>
          <a:spcPct val="0"/>
        </a:spcBef>
        <a:spcAft>
          <a:spcPct val="0"/>
        </a:spcAft>
        <a:defRPr sz="6300">
          <a:solidFill>
            <a:schemeClr val="tx1"/>
          </a:solidFill>
          <a:latin typeface="Calibri" panose="020F0502020204030204" pitchFamily="34" charset="0"/>
        </a:defRPr>
      </a:lvl7pPr>
      <a:lvl8pPr marL="1371600" algn="ctr" defTabSz="1304925" rtl="0" fontAlgn="base">
        <a:spcBef>
          <a:spcPct val="0"/>
        </a:spcBef>
        <a:spcAft>
          <a:spcPct val="0"/>
        </a:spcAft>
        <a:defRPr sz="6300">
          <a:solidFill>
            <a:schemeClr val="tx1"/>
          </a:solidFill>
          <a:latin typeface="Calibri" panose="020F0502020204030204" pitchFamily="34" charset="0"/>
        </a:defRPr>
      </a:lvl8pPr>
      <a:lvl9pPr marL="1828800" algn="ctr" defTabSz="1304925" rtl="0" fontAlgn="base">
        <a:spcBef>
          <a:spcPct val="0"/>
        </a:spcBef>
        <a:spcAft>
          <a:spcPct val="0"/>
        </a:spcAft>
        <a:defRPr sz="6300">
          <a:solidFill>
            <a:schemeClr val="tx1"/>
          </a:solidFill>
          <a:latin typeface="Calibri" panose="020F0502020204030204" pitchFamily="34" charset="0"/>
        </a:defRPr>
      </a:lvl9pPr>
    </p:titleStyle>
    <p:bodyStyle>
      <a:lvl1pPr marL="488950" indent="-488950" algn="l" defTabSz="1304925"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n-ea"/>
          <a:cs typeface="+mn-cs"/>
        </a:defRPr>
      </a:lvl1pPr>
      <a:lvl2pPr marL="1060450" indent="-407988" algn="l" defTabSz="1304925"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31950" indent="-325438" algn="l" defTabSz="1304925"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84413" indent="-325438" algn="l" defTabSz="1304925"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4pPr>
      <a:lvl5pPr marL="2938463" indent="-325438" algn="l" defTabSz="1304925"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INTEL\Downloads\KH&#7886;I%20&#272;&#7896;NG%20SHL.mp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file:///C:\Users\INTEL\Downloads\VIDEO%20shl%20(1).mp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a:extLst>
              <a:ext uri="{FF2B5EF4-FFF2-40B4-BE49-F238E27FC236}">
                <a16:creationId xmlns:a16="http://schemas.microsoft.com/office/drawing/2014/main" id="{3843CAC0-725E-4177-82F7-00CBA07EDB7E}"/>
              </a:ext>
            </a:extLst>
          </p:cNvPr>
          <p:cNvSpPr txBox="1">
            <a:spLocks noChangeArrowheads="1"/>
          </p:cNvSpPr>
          <p:nvPr/>
        </p:nvSpPr>
        <p:spPr bwMode="auto">
          <a:xfrm>
            <a:off x="2720975" y="5791200"/>
            <a:ext cx="8596313"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15" tIns="65308" rIns="130615" bIns="65308">
            <a:spAutoFit/>
          </a:bodyPr>
          <a:lstStyle>
            <a:lvl1pPr>
              <a:defRPr sz="2600">
                <a:solidFill>
                  <a:schemeClr val="tx1"/>
                </a:solidFill>
                <a:latin typeface="Calibri" panose="020F0502020204030204" pitchFamily="34" charset="0"/>
                <a:cs typeface="Arial" panose="020B0604020202020204" pitchFamily="34" charset="0"/>
              </a:defRPr>
            </a:lvl1pPr>
            <a:lvl2pPr marL="742950" indent="-285750">
              <a:defRPr sz="2600">
                <a:solidFill>
                  <a:schemeClr val="tx1"/>
                </a:solidFill>
                <a:latin typeface="Calibri" panose="020F0502020204030204" pitchFamily="34" charset="0"/>
                <a:cs typeface="Arial" panose="020B0604020202020204" pitchFamily="34" charset="0"/>
              </a:defRPr>
            </a:lvl2pPr>
            <a:lvl3pPr marL="1143000" indent="-228600">
              <a:defRPr sz="2600">
                <a:solidFill>
                  <a:schemeClr val="tx1"/>
                </a:solidFill>
                <a:latin typeface="Calibri" panose="020F0502020204030204" pitchFamily="34" charset="0"/>
                <a:cs typeface="Arial" panose="020B0604020202020204" pitchFamily="34" charset="0"/>
              </a:defRPr>
            </a:lvl3pPr>
            <a:lvl4pPr marL="1600200" indent="-228600">
              <a:defRPr sz="2600">
                <a:solidFill>
                  <a:schemeClr val="tx1"/>
                </a:solidFill>
                <a:latin typeface="Calibri" panose="020F0502020204030204" pitchFamily="34" charset="0"/>
                <a:cs typeface="Arial" panose="020B0604020202020204" pitchFamily="34" charset="0"/>
              </a:defRPr>
            </a:lvl4pPr>
            <a:lvl5pPr marL="2057400" indent="-22860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algn="ctr">
              <a:spcBef>
                <a:spcPct val="50000"/>
              </a:spcBef>
            </a:pPr>
            <a:r>
              <a:rPr lang="en-US" altLang="en-US" sz="4400" b="1">
                <a:solidFill>
                  <a:srgbClr val="00B050"/>
                </a:solidFill>
                <a:latin typeface="Cambria Math" panose="02040503050406030204" pitchFamily="18" charset="0"/>
              </a:rPr>
              <a:t>Giáo viên : Trương Thị Bích </a:t>
            </a:r>
          </a:p>
        </p:txBody>
      </p:sp>
      <p:pic>
        <p:nvPicPr>
          <p:cNvPr id="3075" name="Picture 10" descr="POINTSTA">
            <a:extLst>
              <a:ext uri="{FF2B5EF4-FFF2-40B4-BE49-F238E27FC236}">
                <a16:creationId xmlns:a16="http://schemas.microsoft.com/office/drawing/2014/main" id="{CE602B3C-1CD1-4211-849B-D5174D9D2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8437" y="-198437"/>
            <a:ext cx="1279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8" descr="POINTSTA">
            <a:extLst>
              <a:ext uri="{FF2B5EF4-FFF2-40B4-BE49-F238E27FC236}">
                <a16:creationId xmlns:a16="http://schemas.microsoft.com/office/drawing/2014/main" id="{C589E0C5-D875-412E-AA14-96E6A25C4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2184063" y="6392863"/>
            <a:ext cx="2438400"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9" descr="POINTSTA">
            <a:extLst>
              <a:ext uri="{FF2B5EF4-FFF2-40B4-BE49-F238E27FC236}">
                <a16:creationId xmlns:a16="http://schemas.microsoft.com/office/drawing/2014/main" id="{5E73A643-34E1-40B1-80C5-E1465B600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2801600" y="0"/>
            <a:ext cx="1828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0" descr="POINTSTA">
            <a:extLst>
              <a:ext uri="{FF2B5EF4-FFF2-40B4-BE49-F238E27FC236}">
                <a16:creationId xmlns:a16="http://schemas.microsoft.com/office/drawing/2014/main" id="{80CC5F3F-768B-4DBE-B199-72C1F7209F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50075"/>
            <a:ext cx="1693863"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21">
            <a:extLst>
              <a:ext uri="{FF2B5EF4-FFF2-40B4-BE49-F238E27FC236}">
                <a16:creationId xmlns:a16="http://schemas.microsoft.com/office/drawing/2014/main" id="{3632C250-18B6-4415-9D84-704FC9C0776B}"/>
              </a:ext>
            </a:extLst>
          </p:cNvPr>
          <p:cNvSpPr>
            <a:spLocks noChangeArrowheads="1" noChangeShapeType="1" noTextEdit="1"/>
          </p:cNvSpPr>
          <p:nvPr/>
        </p:nvSpPr>
        <p:spPr bwMode="auto">
          <a:xfrm>
            <a:off x="2620963" y="152400"/>
            <a:ext cx="9342437" cy="533400"/>
          </a:xfrm>
          <a:prstGeom prst="rect">
            <a:avLst/>
          </a:prstGeom>
        </p:spPr>
        <p:txBody>
          <a:bodyPr wrap="none" fromWordArt="1">
            <a:prstTxWarp prst="textPlain">
              <a:avLst>
                <a:gd name="adj" fmla="val 50153"/>
              </a:avLst>
            </a:prstTxWarp>
          </a:bodyPr>
          <a:lstStyle/>
          <a:p>
            <a:pPr algn="ctr"/>
            <a:r>
              <a:rPr lang="vi-VN" sz="46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TRƯỜNG TIỂU HỌC ĐOÀN NGHIÊN </a:t>
            </a:r>
            <a:endParaRPr lang="en-US" sz="4600" b="1"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080" name="Text Box 12">
            <a:extLst>
              <a:ext uri="{FF2B5EF4-FFF2-40B4-BE49-F238E27FC236}">
                <a16:creationId xmlns:a16="http://schemas.microsoft.com/office/drawing/2014/main" id="{92BEF83C-207B-4CA0-AC82-620493A82575}"/>
              </a:ext>
            </a:extLst>
          </p:cNvPr>
          <p:cNvSpPr txBox="1">
            <a:spLocks noChangeArrowheads="1"/>
          </p:cNvSpPr>
          <p:nvPr/>
        </p:nvSpPr>
        <p:spPr bwMode="auto">
          <a:xfrm>
            <a:off x="4389438" y="7315200"/>
            <a:ext cx="68278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a:defRPr sz="2600">
                <a:solidFill>
                  <a:schemeClr val="tx1"/>
                </a:solidFill>
                <a:latin typeface="Calibri" panose="020F0502020204030204" pitchFamily="34" charset="0"/>
                <a:cs typeface="Arial" panose="020B0604020202020204" pitchFamily="34" charset="0"/>
              </a:defRPr>
            </a:lvl1pPr>
            <a:lvl2pPr marL="742950" indent="-285750">
              <a:defRPr sz="2600">
                <a:solidFill>
                  <a:schemeClr val="tx1"/>
                </a:solidFill>
                <a:latin typeface="Calibri" panose="020F0502020204030204" pitchFamily="34" charset="0"/>
                <a:cs typeface="Arial" panose="020B0604020202020204" pitchFamily="34" charset="0"/>
              </a:defRPr>
            </a:lvl2pPr>
            <a:lvl3pPr marL="1143000" indent="-228600">
              <a:defRPr sz="2600">
                <a:solidFill>
                  <a:schemeClr val="tx1"/>
                </a:solidFill>
                <a:latin typeface="Calibri" panose="020F0502020204030204" pitchFamily="34" charset="0"/>
                <a:cs typeface="Arial" panose="020B0604020202020204" pitchFamily="34" charset="0"/>
              </a:defRPr>
            </a:lvl3pPr>
            <a:lvl4pPr marL="1600200" indent="-228600">
              <a:defRPr sz="2600">
                <a:solidFill>
                  <a:schemeClr val="tx1"/>
                </a:solidFill>
                <a:latin typeface="Calibri" panose="020F0502020204030204" pitchFamily="34" charset="0"/>
                <a:cs typeface="Arial" panose="020B0604020202020204" pitchFamily="34" charset="0"/>
              </a:defRPr>
            </a:lvl4pPr>
            <a:lvl5pPr marL="2057400" indent="-22860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en-US" sz="4000" b="1">
                <a:solidFill>
                  <a:srgbClr val="0000FF"/>
                </a:solidFill>
                <a:latin typeface="Arial" panose="020B0604020202020204" pitchFamily="34" charset="0"/>
              </a:rPr>
              <a:t>Năm học: 2021- 2022</a:t>
            </a:r>
          </a:p>
        </p:txBody>
      </p:sp>
      <p:pic>
        <p:nvPicPr>
          <p:cNvPr id="3081" name="Picture 5" descr="EARTH-1">
            <a:extLst>
              <a:ext uri="{FF2B5EF4-FFF2-40B4-BE49-F238E27FC236}">
                <a16:creationId xmlns:a16="http://schemas.microsoft.com/office/drawing/2014/main" id="{7F8B9AD1-7B1D-44EC-BCAC-9FC1108FFA2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425488" y="3398838"/>
            <a:ext cx="976312"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4" descr="EARTH-1">
            <a:extLst>
              <a:ext uri="{FF2B5EF4-FFF2-40B4-BE49-F238E27FC236}">
                <a16:creationId xmlns:a16="http://schemas.microsoft.com/office/drawing/2014/main" id="{30E0745A-2E24-49E7-B2A4-3743EF0C0A8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429000"/>
            <a:ext cx="9747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22">
            <a:extLst>
              <a:ext uri="{FF2B5EF4-FFF2-40B4-BE49-F238E27FC236}">
                <a16:creationId xmlns:a16="http://schemas.microsoft.com/office/drawing/2014/main" id="{EDA801C1-2214-4549-AE1C-9766A666557B}"/>
              </a:ext>
            </a:extLst>
          </p:cNvPr>
          <p:cNvSpPr txBox="1">
            <a:spLocks noChangeArrowheads="1"/>
          </p:cNvSpPr>
          <p:nvPr/>
        </p:nvSpPr>
        <p:spPr bwMode="auto">
          <a:xfrm>
            <a:off x="1541463" y="2438400"/>
            <a:ext cx="10955337"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lIns="130615" tIns="65308" rIns="130615" bIns="65308">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0"/>
              </a:spcBef>
              <a:buFontTx/>
              <a:buNone/>
            </a:pPr>
            <a:r>
              <a:rPr lang="en-US" altLang="en-US" sz="5100" b="1">
                <a:solidFill>
                  <a:srgbClr val="FF0000"/>
                </a:solidFill>
                <a:latin typeface="Times New Roman" panose="02020603050405020304" pitchFamily="18" charset="0"/>
                <a:cs typeface="Times New Roman" panose="02020603050405020304" pitchFamily="18" charset="0"/>
              </a:rPr>
              <a:t>THUYẾT TRÌNH GIÁO VIÊN GIỎI</a:t>
            </a:r>
          </a:p>
          <a:p>
            <a:pPr algn="ctr" eaLnBrk="1" hangingPunct="1">
              <a:spcBef>
                <a:spcPct val="0"/>
              </a:spcBef>
              <a:buFontTx/>
              <a:buNone/>
            </a:pPr>
            <a:endParaRPr lang="en-US" altLang="en-US" sz="5100" b="1">
              <a:solidFill>
                <a:schemeClr val="hlink"/>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44DCCDD3-C426-4AEB-B35A-0C000F400DE7}"/>
              </a:ext>
            </a:extLst>
          </p:cNvPr>
          <p:cNvSpPr>
            <a:spLocks noChangeArrowheads="1"/>
          </p:cNvSpPr>
          <p:nvPr/>
        </p:nvSpPr>
        <p:spPr bwMode="auto">
          <a:xfrm>
            <a:off x="0" y="981075"/>
            <a:ext cx="14508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endParaRPr lang="en-GB" altLang="en-US" sz="4000">
              <a:solidFill>
                <a:schemeClr val="tx2"/>
              </a:solidFill>
            </a:endParaRPr>
          </a:p>
        </p:txBody>
      </p:sp>
      <p:sp>
        <p:nvSpPr>
          <p:cNvPr id="11268" name="Text Box 62">
            <a:extLst>
              <a:ext uri="{FF2B5EF4-FFF2-40B4-BE49-F238E27FC236}">
                <a16:creationId xmlns:a16="http://schemas.microsoft.com/office/drawing/2014/main" id="{C00B0341-7D46-46C6-8E68-75B60532E799}"/>
              </a:ext>
            </a:extLst>
          </p:cNvPr>
          <p:cNvSpPr txBox="1">
            <a:spLocks noChangeArrowheads="1"/>
          </p:cNvSpPr>
          <p:nvPr/>
        </p:nvSpPr>
        <p:spPr bwMode="auto">
          <a:xfrm>
            <a:off x="838200" y="1981200"/>
            <a:ext cx="13411200" cy="4010025"/>
          </a:xfrm>
          <a:prstGeom prst="rect">
            <a:avLst/>
          </a:prstGeom>
          <a:solidFill>
            <a:srgbClr val="FFFF99"/>
          </a:solidFill>
          <a:ln w="9525">
            <a:solidFill>
              <a:srgbClr val="FF0000"/>
            </a:solidFill>
            <a:miter lim="800000"/>
            <a:headEnd/>
            <a:tailEnd/>
          </a:ln>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b="1"/>
              <a:t>       </a:t>
            </a:r>
            <a:r>
              <a:rPr lang="en-GB" altLang="en-US" sz="3600">
                <a:latin typeface="Times New Roman" panose="02020603050405020304" pitchFamily="18" charset="0"/>
                <a:cs typeface="Times New Roman" panose="02020603050405020304" pitchFamily="18" charset="0"/>
              </a:rPr>
              <a:t>b. Đối với những học sinh khuyết tật:</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sz="3600">
                <a:latin typeface="Times New Roman" panose="02020603050405020304" pitchFamily="18" charset="0"/>
                <a:cs typeface="Times New Roman" panose="02020603050405020304" pitchFamily="18" charset="0"/>
              </a:rPr>
              <a:t>      </a:t>
            </a:r>
            <a:r>
              <a:rPr lang="en-US" altLang="en-US" sz="3600">
                <a:latin typeface="Times New Roman" panose="02020603050405020304" pitchFamily="18" charset="0"/>
                <a:cs typeface="Times New Roman" panose="02020603050405020304" pitchFamily="18" charset="0"/>
              </a:rPr>
              <a:t>	</a:t>
            </a:r>
            <a:r>
              <a:rPr lang="en-GB" altLang="en-US" sz="4000">
                <a:latin typeface="Times New Roman" panose="02020603050405020304" pitchFamily="18" charset="0"/>
                <a:cs typeface="Times New Roman" panose="02020603050405020304" pitchFamily="18" charset="0"/>
              </a:rPr>
              <a:t>Giáo viên chủ nhiệm cần dành tình cảm ưu ái hơn. Chú ý cách bố trí chỗ ngồi </a:t>
            </a:r>
            <a:r>
              <a:rPr lang="en-GB" altLang="en-US" sz="4000">
                <a:solidFill>
                  <a:srgbClr val="080808"/>
                </a:solidFill>
                <a:latin typeface="Times New Roman" panose="02020603050405020304" pitchFamily="18" charset="0"/>
                <a:cs typeface="Times New Roman" panose="02020603050405020304" pitchFamily="18" charset="0"/>
              </a:rPr>
              <a:t>phù hợp, cách đặt câu hỏi gợi mở hơn so với học sinh bìn</a:t>
            </a:r>
            <a:r>
              <a:rPr lang="vi-VN" altLang="en-US" sz="4000">
                <a:solidFill>
                  <a:srgbClr val="080808"/>
                </a:solidFill>
                <a:latin typeface="Times New Roman" panose="02020603050405020304" pitchFamily="18" charset="0"/>
                <a:cs typeface="Times New Roman" panose="02020603050405020304" pitchFamily="18" charset="0"/>
              </a:rPr>
              <a:t>h </a:t>
            </a:r>
            <a:r>
              <a:rPr lang="en-GB" altLang="en-US" sz="4000">
                <a:solidFill>
                  <a:srgbClr val="080808"/>
                </a:solidFill>
                <a:latin typeface="Times New Roman" panose="02020603050405020304" pitchFamily="18" charset="0"/>
                <a:cs typeface="Times New Roman" panose="02020603050405020304" pitchFamily="18" charset="0"/>
              </a:rPr>
              <a:t>thường. Thường xuyên gặp gỡ phụ huynh </a:t>
            </a:r>
            <a:r>
              <a:rPr lang="en-GB" altLang="en-US" sz="4000">
                <a:latin typeface="Times New Roman" panose="02020603050405020304" pitchFamily="18" charset="0"/>
                <a:cs typeface="Times New Roman" panose="02020603050405020304" pitchFamily="18" charset="0"/>
              </a:rPr>
              <a:t>để kết hợp theo dõi diễn biến về sức khoẻ và học tập của các em. </a:t>
            </a:r>
            <a:endParaRPr lang="en-US" altLang="en-US" sz="4000">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b="1" i="1"/>
          </a:p>
        </p:txBody>
      </p:sp>
      <p:sp>
        <p:nvSpPr>
          <p:cNvPr id="14340" name="Rectangle 3">
            <a:extLst>
              <a:ext uri="{FF2B5EF4-FFF2-40B4-BE49-F238E27FC236}">
                <a16:creationId xmlns:a16="http://schemas.microsoft.com/office/drawing/2014/main" id="{75F4B1D1-3E27-460E-8019-871FC1E1D43B}"/>
              </a:ext>
            </a:extLst>
          </p:cNvPr>
          <p:cNvSpPr>
            <a:spLocks noChangeArrowheads="1"/>
          </p:cNvSpPr>
          <p:nvPr/>
        </p:nvSpPr>
        <p:spPr bwMode="auto">
          <a:xfrm>
            <a:off x="1447800" y="236538"/>
            <a:ext cx="12573000"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b="1">
                <a:solidFill>
                  <a:srgbClr val="FF0000"/>
                </a:solidFill>
                <a:latin typeface="Times New Roman" panose="02020603050405020304" pitchFamily="18" charset="0"/>
                <a:cs typeface="Times New Roman" panose="02020603050405020304" pitchFamily="18" charset="0"/>
              </a:rPr>
              <a:t>3.</a:t>
            </a:r>
            <a:r>
              <a:rPr lang="en-GB" altLang="en-US" sz="4000" b="1">
                <a:solidFill>
                  <a:srgbClr val="FF0000"/>
                </a:solidFill>
                <a:latin typeface="Times New Roman" panose="02020603050405020304" pitchFamily="18" charset="0"/>
                <a:cs typeface="Times New Roman" panose="02020603050405020304" pitchFamily="18" charset="0"/>
              </a:rPr>
              <a:t> Áp dụng các phương pháp giáo dục phù hợp với từng loại đối tượng:</a:t>
            </a:r>
            <a:endParaRPr lang="en-GB" altLang="en-US" sz="4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85D59FFF-C0FF-4DAC-9FAD-BF13E135E5EC}"/>
              </a:ext>
            </a:extLst>
          </p:cNvPr>
          <p:cNvSpPr>
            <a:spLocks noChangeArrowheads="1"/>
          </p:cNvSpPr>
          <p:nvPr/>
        </p:nvSpPr>
        <p:spPr bwMode="auto">
          <a:xfrm>
            <a:off x="0" y="981075"/>
            <a:ext cx="14508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endParaRPr lang="en-GB" altLang="en-US" sz="4000">
              <a:solidFill>
                <a:schemeClr val="tx2"/>
              </a:solidFill>
            </a:endParaRPr>
          </a:p>
        </p:txBody>
      </p:sp>
      <p:sp>
        <p:nvSpPr>
          <p:cNvPr id="12292" name="Text Box 62">
            <a:extLst>
              <a:ext uri="{FF2B5EF4-FFF2-40B4-BE49-F238E27FC236}">
                <a16:creationId xmlns:a16="http://schemas.microsoft.com/office/drawing/2014/main" id="{4DFB66F5-A3EA-42D6-A313-67E3A7C97F2B}"/>
              </a:ext>
            </a:extLst>
          </p:cNvPr>
          <p:cNvSpPr txBox="1">
            <a:spLocks noChangeArrowheads="1"/>
          </p:cNvSpPr>
          <p:nvPr/>
        </p:nvSpPr>
        <p:spPr bwMode="auto">
          <a:xfrm>
            <a:off x="838200" y="1905000"/>
            <a:ext cx="13487400" cy="5672138"/>
          </a:xfrm>
          <a:prstGeom prst="rect">
            <a:avLst/>
          </a:prstGeom>
          <a:solidFill>
            <a:srgbClr val="FFFF99"/>
          </a:solidFill>
          <a:ln w="9525">
            <a:solidFill>
              <a:srgbClr val="FF0000"/>
            </a:solidFill>
            <a:miter lim="800000"/>
            <a:headEnd/>
            <a:tailEnd/>
          </a:ln>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c. Đối với học sinh </a:t>
            </a:r>
            <a:r>
              <a:rPr lang="vi-VN" altLang="en-US" sz="3600">
                <a:latin typeface="Times New Roman" panose="02020603050405020304" pitchFamily="18" charset="0"/>
                <a:cs typeface="Times New Roman" panose="02020603050405020304" pitchFamily="18" charset="0"/>
              </a:rPr>
              <a:t>khó bảo ban</a:t>
            </a:r>
            <a:r>
              <a:rPr lang="en-GB"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Dùng phương pháp tác động tình cảm, nghiêm khắc nhưng không cứng nhắc. Tuyệt đối không sử dụng phương pháp trách phạt, mà gần gũi các em. Giao cho các em đó một chức vụ nhỏ trong lớp nhằm gắn với các em trách nhiệm để từng bước điều chỉnh mình.</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3600">
                <a:latin typeface="Times New Roman" panose="02020603050405020304" pitchFamily="18" charset="0"/>
                <a:cs typeface="Times New Roman" panose="02020603050405020304" pitchFamily="18" charset="0"/>
              </a:rPr>
              <a:t>d. Đối với HS năng khiếu:</a:t>
            </a:r>
          </a:p>
          <a:p>
            <a:pPr algn="just" eaLnBrk="1" hangingPunct="1">
              <a:spcBef>
                <a:spcPct val="0"/>
              </a:spcBef>
              <a:buFontTx/>
              <a:buNone/>
            </a:pPr>
            <a:r>
              <a:rPr lang="en-US" altLang="en-US" sz="3600">
                <a:latin typeface="Times New Roman" panose="02020603050405020304" pitchFamily="18" charset="0"/>
                <a:cs typeface="Times New Roman" panose="02020603050405020304" pitchFamily="18" charset="0"/>
              </a:rPr>
              <a:t>	Tôi tìm hiểu khả năng qua chấp vấn, bài kiểm tra và theo dõi trong quá trình dạy học và tôi lập kế hoạch bồi dưỡng theo kế hoạch đề ra. </a:t>
            </a:r>
            <a:r>
              <a:rPr lang="en-GB" altLang="en-US" sz="3600">
                <a:latin typeface="Times New Roman" panose="02020603050405020304" pitchFamily="18" charset="0"/>
                <a:cs typeface="Times New Roman" panose="02020603050405020304" pitchFamily="18" charset="0"/>
              </a:rPr>
              <a:t>Cuối mỗi tháng tôi khảo sát và đánh giá tuyên dương hoặc bổ sung kiến thức cho học sinh.</a:t>
            </a:r>
            <a:endParaRPr lang="en-US" altLang="en-US" sz="3600" b="1" i="1"/>
          </a:p>
        </p:txBody>
      </p:sp>
      <p:sp>
        <p:nvSpPr>
          <p:cNvPr id="15364" name="Rectangle 3">
            <a:extLst>
              <a:ext uri="{FF2B5EF4-FFF2-40B4-BE49-F238E27FC236}">
                <a16:creationId xmlns:a16="http://schemas.microsoft.com/office/drawing/2014/main" id="{03E754D5-BB62-4D42-B552-618A594264C8}"/>
              </a:ext>
            </a:extLst>
          </p:cNvPr>
          <p:cNvSpPr>
            <a:spLocks noChangeArrowheads="1"/>
          </p:cNvSpPr>
          <p:nvPr/>
        </p:nvSpPr>
        <p:spPr bwMode="auto">
          <a:xfrm>
            <a:off x="1524000" y="152400"/>
            <a:ext cx="125730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b="1">
                <a:solidFill>
                  <a:srgbClr val="FF0000"/>
                </a:solidFill>
                <a:latin typeface="Times New Roman" panose="02020603050405020304" pitchFamily="18" charset="0"/>
                <a:cs typeface="Times New Roman" panose="02020603050405020304" pitchFamily="18" charset="0"/>
              </a:rPr>
              <a:t>3.</a:t>
            </a:r>
            <a:r>
              <a:rPr lang="en-GB" altLang="en-US" sz="4000" b="1">
                <a:solidFill>
                  <a:srgbClr val="FF0000"/>
                </a:solidFill>
                <a:latin typeface="Times New Roman" panose="02020603050405020304" pitchFamily="18" charset="0"/>
                <a:cs typeface="Times New Roman" panose="02020603050405020304" pitchFamily="18" charset="0"/>
              </a:rPr>
              <a:t> Áp dụng các phương pháp giáo dục phù hợp với từng loại đối tượng:</a:t>
            </a:r>
            <a:endParaRPr lang="en-GB" altLang="en-US" sz="4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linds(horizontal)">
                                      <p:cBhvr>
                                        <p:cTn id="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B03C8D89-107F-4CA0-B0CB-FE9A52BF6920}"/>
              </a:ext>
            </a:extLst>
          </p:cNvPr>
          <p:cNvSpPr>
            <a:spLocks noChangeArrowheads="1"/>
          </p:cNvSpPr>
          <p:nvPr/>
        </p:nvSpPr>
        <p:spPr bwMode="auto">
          <a:xfrm>
            <a:off x="0" y="981075"/>
            <a:ext cx="14508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endParaRPr lang="en-GB" altLang="en-US" sz="4000">
              <a:solidFill>
                <a:schemeClr val="tx2"/>
              </a:solidFill>
            </a:endParaRPr>
          </a:p>
        </p:txBody>
      </p:sp>
      <p:sp>
        <p:nvSpPr>
          <p:cNvPr id="8" name="Text Box 62">
            <a:extLst>
              <a:ext uri="{FF2B5EF4-FFF2-40B4-BE49-F238E27FC236}">
                <a16:creationId xmlns:a16="http://schemas.microsoft.com/office/drawing/2014/main" id="{69D7977F-74DC-4033-961C-9D822B665A9C}"/>
              </a:ext>
            </a:extLst>
          </p:cNvPr>
          <p:cNvSpPr txBox="1">
            <a:spLocks noChangeArrowheads="1"/>
          </p:cNvSpPr>
          <p:nvPr/>
        </p:nvSpPr>
        <p:spPr bwMode="auto">
          <a:xfrm>
            <a:off x="838200" y="1219200"/>
            <a:ext cx="13487400" cy="6826250"/>
          </a:xfrm>
          <a:prstGeom prst="rect">
            <a:avLst/>
          </a:prstGeom>
          <a:solidFill>
            <a:srgbClr val="FFFF99"/>
          </a:solidFill>
          <a:ln w="9525">
            <a:solidFill>
              <a:srgbClr val="FF0000"/>
            </a:solidFill>
            <a:miter lim="800000"/>
            <a:headEnd/>
            <a:tailEnd/>
          </a:ln>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en-GB" altLang="en-US" sz="2900">
                <a:latin typeface="Times New Roman" panose="02020603050405020304" pitchFamily="18" charset="0"/>
                <a:cs typeface="Times New Roman" panose="02020603050405020304" pitchFamily="18" charset="0"/>
              </a:rPr>
              <a:t>e. Đối với học sinh chưa hoàn thành:</a:t>
            </a:r>
            <a:endParaRPr lang="en-US" altLang="en-US" sz="29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900">
                <a:latin typeface="Times New Roman" panose="02020603050405020304" pitchFamily="18" charset="0"/>
                <a:cs typeface="Times New Roman" panose="02020603050405020304" pitchFamily="18" charset="0"/>
              </a:rPr>
              <a:t>	</a:t>
            </a:r>
            <a:r>
              <a:rPr lang="en-GB" altLang="en-US" sz="2900">
                <a:latin typeface="Times New Roman" panose="02020603050405020304" pitchFamily="18" charset="0"/>
                <a:cs typeface="Times New Roman" panose="02020603050405020304" pitchFamily="18" charset="0"/>
              </a:rPr>
              <a:t>Tìm hiểu nguyên nhân vì sao em đó học chậm, không hoàn thành, có thể vì phải làm nhiều việc nhà không có thời gian học hoặc em đó có lỗ hỏng về kiến thức nên cảm thấy chán nản...</a:t>
            </a:r>
            <a:endParaRPr lang="en-US" altLang="en-US" sz="29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2900">
                <a:latin typeface="Times New Roman" panose="02020603050405020304" pitchFamily="18" charset="0"/>
                <a:cs typeface="Times New Roman" panose="02020603050405020304" pitchFamily="18" charset="0"/>
              </a:rPr>
              <a:t>	GV lập kế hoạch giúp đỡ đối tượng bằng những việc cụ thể như sau:</a:t>
            </a:r>
            <a:endParaRPr lang="en-US" altLang="en-US" sz="29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900">
                <a:latin typeface="Times New Roman" panose="02020603050405020304" pitchFamily="18" charset="0"/>
                <a:cs typeface="Times New Roman" panose="02020603050405020304" pitchFamily="18" charset="0"/>
              </a:rPr>
              <a:t> </a:t>
            </a:r>
            <a:r>
              <a:rPr lang="en-GB" altLang="en-US" sz="2900">
                <a:latin typeface="Times New Roman" panose="02020603050405020304" pitchFamily="18" charset="0"/>
                <a:cs typeface="Times New Roman" panose="02020603050405020304" pitchFamily="18" charset="0"/>
              </a:rPr>
              <a:t>	+ Giảng lại bài mà các em chưa hiểu vào những tiết luyện. Tôi có kế hoạch phụ đạo hằng tuần, tháng, dứt điểm từng em và tổng kết cuối tháng ở sổ chủ nhiệm. Cuối mỗi tháng tôi khảo sát và đánh giá, tôi coi trọng việc tuyên dương việc em làm được dù nhỏ nhất. </a:t>
            </a:r>
            <a:endParaRPr lang="en-US" altLang="en-US" sz="29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2900">
                <a:latin typeface="Times New Roman" panose="02020603050405020304" pitchFamily="18" charset="0"/>
                <a:cs typeface="Times New Roman" panose="02020603050405020304" pitchFamily="18" charset="0"/>
              </a:rPr>
              <a:t>	+ Trong lúc giảng tôi đưa ra những câu hỏi từ dễ đến khó để học sinh có thể trả lời được nhằm tạo hứng thú, tạo không khí học vui vẻ.</a:t>
            </a:r>
            <a:endParaRPr lang="en-US" altLang="en-US" sz="29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2900">
                <a:latin typeface="Times New Roman" panose="02020603050405020304" pitchFamily="18" charset="0"/>
                <a:cs typeface="Times New Roman" panose="02020603050405020304" pitchFamily="18" charset="0"/>
              </a:rPr>
              <a:t>	+ Thường xuyên kiểm tra việc truy bài đầu giờ.</a:t>
            </a:r>
            <a:endParaRPr lang="en-US" altLang="en-US" sz="29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2900">
                <a:latin typeface="Times New Roman" panose="02020603050405020304" pitchFamily="18" charset="0"/>
                <a:cs typeface="Times New Roman" panose="02020603050405020304" pitchFamily="18" charset="0"/>
              </a:rPr>
              <a:t>	+ Tổ chức cho học sinh học theo nhóm hoặc đôi bạn cùng tiến.</a:t>
            </a:r>
            <a:endParaRPr lang="en-US" altLang="en-US" sz="29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2900">
                <a:latin typeface="Times New Roman" panose="02020603050405020304" pitchFamily="18" charset="0"/>
                <a:cs typeface="Times New Roman" panose="02020603050405020304" pitchFamily="18" charset="0"/>
              </a:rPr>
              <a:t>	+ Chú ý tránh thái độ miệt thị, phân biệt đối xử làm cho các em nhụt chí, xấu hổ trước bạn bè.</a:t>
            </a:r>
            <a:endParaRPr lang="en-US" altLang="en-US" b="1" i="1"/>
          </a:p>
        </p:txBody>
      </p:sp>
      <p:sp>
        <p:nvSpPr>
          <p:cNvPr id="16388" name="Rectangle 3">
            <a:extLst>
              <a:ext uri="{FF2B5EF4-FFF2-40B4-BE49-F238E27FC236}">
                <a16:creationId xmlns:a16="http://schemas.microsoft.com/office/drawing/2014/main" id="{4EE88519-62E3-4A53-AE23-944EF6D15E49}"/>
              </a:ext>
            </a:extLst>
          </p:cNvPr>
          <p:cNvSpPr>
            <a:spLocks noChangeArrowheads="1"/>
          </p:cNvSpPr>
          <p:nvPr/>
        </p:nvSpPr>
        <p:spPr bwMode="auto">
          <a:xfrm>
            <a:off x="1524000" y="76200"/>
            <a:ext cx="125730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3600" b="1">
                <a:solidFill>
                  <a:srgbClr val="FF0000"/>
                </a:solidFill>
                <a:latin typeface="Times New Roman" panose="02020603050405020304" pitchFamily="18" charset="0"/>
                <a:cs typeface="Times New Roman" panose="02020603050405020304" pitchFamily="18" charset="0"/>
              </a:rPr>
              <a:t>3.</a:t>
            </a:r>
            <a:r>
              <a:rPr lang="en-GB" altLang="en-US" sz="3600" b="1">
                <a:solidFill>
                  <a:srgbClr val="FF0000"/>
                </a:solidFill>
                <a:latin typeface="Times New Roman" panose="02020603050405020304" pitchFamily="18" charset="0"/>
                <a:cs typeface="Times New Roman" panose="02020603050405020304" pitchFamily="18" charset="0"/>
              </a:rPr>
              <a:t> Áp dụng các phương pháp giáo dục phù hợp với từng loại đối tượng:</a:t>
            </a:r>
            <a:endParaRPr lang="en-GB"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A0D5178D-84C4-4B27-9A99-5E9BC556D70D}"/>
              </a:ext>
            </a:extLst>
          </p:cNvPr>
          <p:cNvSpPr>
            <a:spLocks noChangeArrowheads="1"/>
          </p:cNvSpPr>
          <p:nvPr/>
        </p:nvSpPr>
        <p:spPr bwMode="auto">
          <a:xfrm>
            <a:off x="1905000" y="471488"/>
            <a:ext cx="11125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b="1">
                <a:solidFill>
                  <a:srgbClr val="FF0000"/>
                </a:solidFill>
                <a:latin typeface="Times New Roman" panose="02020603050405020304" pitchFamily="18" charset="0"/>
                <a:cs typeface="Times New Roman" panose="02020603050405020304" pitchFamily="18" charset="0"/>
              </a:rPr>
              <a:t>   4.</a:t>
            </a:r>
            <a:r>
              <a:rPr lang="en-GB" altLang="en-US" sz="4000" b="1">
                <a:solidFill>
                  <a:srgbClr val="FF0000"/>
                </a:solidFill>
                <a:latin typeface="Times New Roman" panose="02020603050405020304" pitchFamily="18" charset="0"/>
                <a:cs typeface="Times New Roman" panose="02020603050405020304" pitchFamily="18" charset="0"/>
              </a:rPr>
              <a:t> Tạo môi trường học tập thân thiện</a:t>
            </a:r>
            <a:r>
              <a:rPr lang="vi-VN" altLang="en-US" sz="4000" b="1">
                <a:solidFill>
                  <a:srgbClr val="FF0000"/>
                </a:solidFill>
                <a:latin typeface="Times New Roman" panose="02020603050405020304" pitchFamily="18" charset="0"/>
                <a:cs typeface="Times New Roman" panose="02020603050405020304" pitchFamily="18" charset="0"/>
              </a:rPr>
              <a:t>.</a:t>
            </a:r>
            <a:r>
              <a:rPr lang="vi-VN" altLang="en-US" sz="4000">
                <a:latin typeface="Times New Roman" panose="02020603050405020304" pitchFamily="18" charset="0"/>
                <a:cs typeface="Times New Roman" panose="02020603050405020304" pitchFamily="18" charset="0"/>
              </a:rPr>
              <a:t>      </a:t>
            </a:r>
            <a:endParaRPr lang="en-GB" altLang="en-US" sz="4000">
              <a:solidFill>
                <a:schemeClr val="tx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59D35083-F7A5-4930-BFA5-2A4D2BE1AAAC}"/>
              </a:ext>
            </a:extLst>
          </p:cNvPr>
          <p:cNvSpPr/>
          <p:nvPr/>
        </p:nvSpPr>
        <p:spPr>
          <a:xfrm>
            <a:off x="1066800" y="1905000"/>
            <a:ext cx="12954000" cy="50165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vi-VN" sz="4000">
                <a:latin typeface="Times New Roman" pitchFamily="18" charset="0"/>
                <a:cs typeface="Times New Roman" pitchFamily="18" charset="0"/>
              </a:rPr>
              <a:t>	</a:t>
            </a:r>
            <a:r>
              <a:rPr lang="en-GB" sz="4000">
                <a:latin typeface="Times New Roman" pitchFamily="18" charset="0"/>
                <a:cs typeface="Times New Roman" pitchFamily="18" charset="0"/>
              </a:rPr>
              <a:t>Hướng dẫn học sinh cùng thực hiện trang trí lớp học tích cực, thân thiện, sưu tầm tranh ảnh, đọc sách báo, xem ti vi, nghe tin tức… . Sau đó các em cùng trao đổi, chia sẻ với bạn để cùng nhau hiểu biết về cuộc sống xung quanh.</a:t>
            </a:r>
            <a:endParaRPr lang="en-US" sz="4000">
              <a:latin typeface="Times New Roman" pitchFamily="18" charset="0"/>
              <a:cs typeface="Times New Roman" pitchFamily="18" charset="0"/>
            </a:endParaRPr>
          </a:p>
          <a:p>
            <a:pPr>
              <a:defRPr/>
            </a:pPr>
            <a:r>
              <a:rPr lang="vi-VN" sz="4000">
                <a:latin typeface="Times New Roman" pitchFamily="18" charset="0"/>
                <a:cs typeface="Times New Roman" pitchFamily="18" charset="0"/>
              </a:rPr>
              <a:t>   </a:t>
            </a:r>
            <a:r>
              <a:rPr lang="en-US" sz="4000">
                <a:latin typeface="Times New Roman" pitchFamily="18" charset="0"/>
                <a:cs typeface="Times New Roman" pitchFamily="18" charset="0"/>
              </a:rPr>
              <a:t>	</a:t>
            </a:r>
            <a:r>
              <a:rPr lang="en-GB" sz="4000">
                <a:latin typeface="Times New Roman" pitchFamily="18" charset="0"/>
                <a:cs typeface="Times New Roman" pitchFamily="18" charset="0"/>
              </a:rPr>
              <a:t>Ngoài ra giáo viên cũng cần khuyến khích, tạo điều kiện để các em tham gia các hoạt động phong trào, vui chơi của nhà trường. Qua đó các em được rèn luyện một số kĩ năng: hợp tác, tinh thần đồng đội, sức khỏe…</a:t>
            </a:r>
            <a:endParaRPr lang="en-US" sz="400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AB9F27DF-D3EA-4A80-A10E-6576D2B4B14D}"/>
              </a:ext>
            </a:extLst>
          </p:cNvPr>
          <p:cNvSpPr>
            <a:spLocks noChangeArrowheads="1"/>
          </p:cNvSpPr>
          <p:nvPr/>
        </p:nvSpPr>
        <p:spPr bwMode="auto">
          <a:xfrm>
            <a:off x="838200" y="7662863"/>
            <a:ext cx="1371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spcBef>
                <a:spcPct val="0"/>
              </a:spcBef>
              <a:buFontTx/>
              <a:buNone/>
            </a:pPr>
            <a:r>
              <a:rPr lang="vi-VN" altLang="en-US" sz="2800" b="1">
                <a:latin typeface="Times New Roman" panose="02020603050405020304" pitchFamily="18" charset="0"/>
                <a:cs typeface="Times New Roman" panose="02020603050405020304" pitchFamily="18" charset="0"/>
              </a:rPr>
              <a:t>   Hình ảnh: Học sinh trang trí lớp và cùng nhau chăm sóc , tưới nước cho hoa.</a:t>
            </a:r>
            <a:endParaRPr lang="vi-VN" altLang="en-US" sz="2800" b="1">
              <a:latin typeface="Times New Roman" panose="02020603050405020304" pitchFamily="18" charset="0"/>
            </a:endParaRPr>
          </a:p>
        </p:txBody>
      </p:sp>
      <p:pic>
        <p:nvPicPr>
          <p:cNvPr id="18435" name="Hình ảnh 2" descr="Ảnh có chứa người&#10;&#10;Mô tả được tạo tự động">
            <a:extLst>
              <a:ext uri="{FF2B5EF4-FFF2-40B4-BE49-F238E27FC236}">
                <a16:creationId xmlns:a16="http://schemas.microsoft.com/office/drawing/2014/main" id="{0BCE6FA1-0B0B-4BF0-B5D2-9F9CDD5B69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4478000" cy="766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a:extLst>
              <a:ext uri="{FF2B5EF4-FFF2-40B4-BE49-F238E27FC236}">
                <a16:creationId xmlns:a16="http://schemas.microsoft.com/office/drawing/2014/main" id="{8DA5ECBB-6690-4522-B8A5-EAB01EEB3E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46304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570081FD-D146-4208-830C-83E220B0D38D}"/>
              </a:ext>
            </a:extLst>
          </p:cNvPr>
          <p:cNvSpPr>
            <a:spLocks noChangeArrowheads="1"/>
          </p:cNvSpPr>
          <p:nvPr/>
        </p:nvSpPr>
        <p:spPr bwMode="auto">
          <a:xfrm>
            <a:off x="3581400" y="7620000"/>
            <a:ext cx="7258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a:spcBef>
                <a:spcPct val="0"/>
              </a:spcBef>
              <a:buFontTx/>
              <a:buNone/>
            </a:pPr>
            <a:r>
              <a:rPr lang="vi-VN" altLang="en-US" sz="2800" b="1">
                <a:latin typeface="Times New Roman" panose="02020603050405020304" pitchFamily="18" charset="0"/>
                <a:cs typeface="Times New Roman" panose="02020603050405020304" pitchFamily="18" charset="0"/>
              </a:rPr>
              <a:t>Hình ảnh: Học sinh tham gia Ngày hội tái chế</a:t>
            </a:r>
            <a:r>
              <a:rPr lang="vi-VN" altLang="en-US" sz="2400">
                <a:cs typeface="Times New Roman" panose="02020603050405020304" pitchFamily="18" charset="0"/>
              </a:rPr>
              <a:t>.</a:t>
            </a:r>
            <a:endParaRPr lang="vi-VN"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blinds(horizontal)">
                                      <p:cBhvr>
                                        <p:cTn id="10"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639AC4-B289-421E-8D09-BA89463B0872}"/>
              </a:ext>
            </a:extLst>
          </p:cNvPr>
          <p:cNvSpPr>
            <a:spLocks noChangeArrowheads="1"/>
          </p:cNvSpPr>
          <p:nvPr/>
        </p:nvSpPr>
        <p:spPr bwMode="auto">
          <a:xfrm>
            <a:off x="1066800" y="1600200"/>
            <a:ext cx="13030200" cy="56721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30622" tIns="65311" rIns="130622" bIns="65311">
            <a:spAutoFit/>
          </a:bodyPr>
          <a:lstStyle/>
          <a:p>
            <a:pPr algn="just">
              <a:defRPr/>
            </a:pPr>
            <a:r>
              <a:rPr lang="vi-VN" sz="4000">
                <a:latin typeface="Times New Roman" pitchFamily="18" charset="0"/>
                <a:cs typeface="Times New Roman" pitchFamily="18" charset="0"/>
              </a:rPr>
              <a:t>          Hay việc n</a:t>
            </a:r>
            <a:r>
              <a:rPr lang="en-GB" sz="4000">
                <a:latin typeface="Times New Roman" pitchFamily="18" charset="0"/>
                <a:cs typeface="Times New Roman" pitchFamily="18" charset="0"/>
              </a:rPr>
              <a:t>gay từ những ngày đầu năm học, giáo viên tổ chức các hoạt động cho học sinh giao lưu, tìm hiểu về nhau. Để giúp các em biết quan tâm, giúp đỡ nhau thì ban đầu trong mỗi ngày học, giáo viên dành ra một khoảng thời gian để trò chuyện cùng các em, hỏi các em có những gì vui, buồn, điều gì hay, ... chia sẻ với Cô và các bạn. Dần dần sau đó, giáo viên cho các em tự đi tìm hiểu, chia sẻ với nhau. Qua những hoạt động đó tạo mối gắn kết các em lại thành một tập thể đoàn kết, thương yêu, quý mến nhau.</a:t>
            </a:r>
            <a:endParaRPr lang="en-GB" sz="4000">
              <a:solidFill>
                <a:schemeClr val="tx2"/>
              </a:solidFill>
              <a:latin typeface="Times New Roman" pitchFamily="18" charset="0"/>
              <a:cs typeface="Times New Roman" pitchFamily="18" charset="0"/>
            </a:endParaRPr>
          </a:p>
        </p:txBody>
      </p:sp>
      <p:sp>
        <p:nvSpPr>
          <p:cNvPr id="20483" name="Rectangle 3">
            <a:extLst>
              <a:ext uri="{FF2B5EF4-FFF2-40B4-BE49-F238E27FC236}">
                <a16:creationId xmlns:a16="http://schemas.microsoft.com/office/drawing/2014/main" id="{B155E560-37FA-44E5-9009-3282806F6E7F}"/>
              </a:ext>
            </a:extLst>
          </p:cNvPr>
          <p:cNvSpPr>
            <a:spLocks noChangeArrowheads="1"/>
          </p:cNvSpPr>
          <p:nvPr/>
        </p:nvSpPr>
        <p:spPr bwMode="auto">
          <a:xfrm>
            <a:off x="1905000" y="471488"/>
            <a:ext cx="11125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b="1">
                <a:solidFill>
                  <a:srgbClr val="FF0000"/>
                </a:solidFill>
                <a:latin typeface="Times New Roman" panose="02020603050405020304" pitchFamily="18" charset="0"/>
                <a:cs typeface="Times New Roman" panose="02020603050405020304" pitchFamily="18" charset="0"/>
              </a:rPr>
              <a:t>   4.</a:t>
            </a:r>
            <a:r>
              <a:rPr lang="en-GB" altLang="en-US" sz="4000" b="1">
                <a:solidFill>
                  <a:srgbClr val="FF0000"/>
                </a:solidFill>
                <a:latin typeface="Times New Roman" panose="02020603050405020304" pitchFamily="18" charset="0"/>
                <a:cs typeface="Times New Roman" panose="02020603050405020304" pitchFamily="18" charset="0"/>
              </a:rPr>
              <a:t> Tạo môi trường học tập thân thiện</a:t>
            </a:r>
            <a:r>
              <a:rPr lang="vi-VN" altLang="en-US" sz="4000" b="1">
                <a:solidFill>
                  <a:srgbClr val="FF0000"/>
                </a:solidFill>
                <a:latin typeface="Times New Roman" panose="02020603050405020304" pitchFamily="18" charset="0"/>
                <a:cs typeface="Times New Roman" panose="02020603050405020304" pitchFamily="18" charset="0"/>
              </a:rPr>
              <a:t>.</a:t>
            </a:r>
            <a:r>
              <a:rPr lang="vi-VN" altLang="en-US" sz="4000">
                <a:latin typeface="Times New Roman" panose="02020603050405020304" pitchFamily="18" charset="0"/>
                <a:cs typeface="Times New Roman" panose="02020603050405020304" pitchFamily="18" charset="0"/>
              </a:rPr>
              <a:t>      </a:t>
            </a:r>
            <a:endParaRPr lang="en-GB" altLang="en-US" sz="400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5">
            <a:extLst>
              <a:ext uri="{FF2B5EF4-FFF2-40B4-BE49-F238E27FC236}">
                <a16:creationId xmlns:a16="http://schemas.microsoft.com/office/drawing/2014/main" id="{B54C8D37-8AEE-40EB-8519-8C5CC9D5E6E8}"/>
              </a:ext>
            </a:extLst>
          </p:cNvPr>
          <p:cNvSpPr>
            <a:spLocks noChangeArrowheads="1"/>
          </p:cNvSpPr>
          <p:nvPr/>
        </p:nvSpPr>
        <p:spPr bwMode="auto">
          <a:xfrm>
            <a:off x="4059238" y="7513638"/>
            <a:ext cx="8513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a:spcBef>
                <a:spcPct val="0"/>
              </a:spcBef>
              <a:buFontTx/>
              <a:buNone/>
            </a:pPr>
            <a:r>
              <a:rPr lang="vi-VN" altLang="en-US" sz="2800" b="1">
                <a:latin typeface="Times New Roman" panose="02020603050405020304" pitchFamily="18" charset="0"/>
                <a:cs typeface="Times New Roman" panose="02020603050405020304" pitchFamily="18" charset="0"/>
              </a:rPr>
              <a:t>Hình ảnh : Học sinh tự trò chia sẻ nỗi buồn cùng bạn.</a:t>
            </a:r>
            <a:endParaRPr lang="vi-VN" altLang="en-US" sz="2800" b="1">
              <a:latin typeface="Times New Roman" panose="02020603050405020304" pitchFamily="18" charset="0"/>
            </a:endParaRPr>
          </a:p>
        </p:txBody>
      </p:sp>
      <p:pic>
        <p:nvPicPr>
          <p:cNvPr id="22531" name="Hình ảnh 2" descr="Ảnh có chứa người&#10;&#10;Mô tả được tạo tự động">
            <a:extLst>
              <a:ext uri="{FF2B5EF4-FFF2-40B4-BE49-F238E27FC236}">
                <a16:creationId xmlns:a16="http://schemas.microsoft.com/office/drawing/2014/main" id="{39B05023-1BEE-42DD-9D87-EE98C45C3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4325600" cy="751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linds(horizontal)">
                                      <p:cBhvr>
                                        <p:cTn id="7" dur="5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6FC09BFE-5F32-42D0-96C1-87E6245282E5}"/>
              </a:ext>
            </a:extLst>
          </p:cNvPr>
          <p:cNvSpPr>
            <a:spLocks noChangeArrowheads="1"/>
          </p:cNvSpPr>
          <p:nvPr/>
        </p:nvSpPr>
        <p:spPr bwMode="auto">
          <a:xfrm>
            <a:off x="1066800" y="2089150"/>
            <a:ext cx="12890500" cy="56721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30622" tIns="65311" rIns="130622" bIns="65311">
            <a:spAutoFit/>
          </a:bodyPr>
          <a:lstStyle/>
          <a:p>
            <a:pPr algn="just">
              <a:defRPr/>
            </a:pPr>
            <a:r>
              <a:rPr lang="vi-VN" sz="4000">
                <a:latin typeface="Times New Roman" pitchFamily="18" charset="0"/>
                <a:cs typeface="Times New Roman" pitchFamily="18" charset="0"/>
              </a:rPr>
              <a:t>	</a:t>
            </a:r>
            <a:r>
              <a:rPr lang="en-GB" sz="4000">
                <a:latin typeface="Times New Roman" pitchFamily="18" charset="0"/>
                <a:cs typeface="Times New Roman" pitchFamily="18" charset="0"/>
              </a:rPr>
              <a:t>Trong giờ sinh hoạt lớp, cần tạo cho các em tâm thế thoải mái, không gây sức ép nặng nề đối với học sinh bằng những lời trách phạt, phê bình mà giáo viên tập cho các em biết tự giác, tự nhận việc làm chưa đúng.Trong mỗi tiết sinh hoạt, giáo viên cho học sinh tự nhận xét ưu, khuyết điểm bằng nhiều hình thức khác nhau như:</a:t>
            </a:r>
            <a:r>
              <a:rPr lang="vi-VN" sz="4000">
                <a:latin typeface="Times New Roman" pitchFamily="18" charset="0"/>
                <a:cs typeface="Times New Roman" pitchFamily="18" charset="0"/>
              </a:rPr>
              <a:t>Từng tổ nhận xét,</a:t>
            </a:r>
            <a:r>
              <a:rPr lang="en-GB" sz="4000">
                <a:latin typeface="Times New Roman" pitchFamily="18" charset="0"/>
                <a:cs typeface="Times New Roman" pitchFamily="18" charset="0"/>
              </a:rPr>
              <a:t> </a:t>
            </a:r>
            <a:r>
              <a:rPr lang="vi-VN" sz="4000">
                <a:latin typeface="Times New Roman" pitchFamily="18" charset="0"/>
                <a:cs typeface="Times New Roman" pitchFamily="18" charset="0"/>
              </a:rPr>
              <a:t>c</a:t>
            </a:r>
            <a:r>
              <a:rPr lang="en-GB" sz="4000">
                <a:latin typeface="Times New Roman" pitchFamily="18" charset="0"/>
                <a:cs typeface="Times New Roman" pitchFamily="18" charset="0"/>
              </a:rPr>
              <a:t>án bộ lớp nhận xét,</a:t>
            </a:r>
            <a:r>
              <a:rPr lang="en-US" sz="4000">
                <a:latin typeface="Times New Roman" pitchFamily="18" charset="0"/>
                <a:cs typeface="Times New Roman" pitchFamily="18" charset="0"/>
              </a:rPr>
              <a:t> đồng thời đưa ra giải pháp khắc phục trong thời gian đến.</a:t>
            </a:r>
          </a:p>
          <a:p>
            <a:pPr>
              <a:defRPr/>
            </a:pPr>
            <a:r>
              <a:rPr lang="en-US" sz="4000">
                <a:latin typeface="Times New Roman" pitchFamily="18" charset="0"/>
                <a:cs typeface="Times New Roman" pitchFamily="18" charset="0"/>
              </a:rPr>
              <a:t>	</a:t>
            </a:r>
            <a:endParaRPr lang="en-GB" sz="4000">
              <a:solidFill>
                <a:schemeClr val="tx2"/>
              </a:solidFill>
              <a:latin typeface="Times New Roman" pitchFamily="18" charset="0"/>
              <a:cs typeface="Times New Roman" pitchFamily="18" charset="0"/>
            </a:endParaRPr>
          </a:p>
        </p:txBody>
      </p:sp>
      <p:sp>
        <p:nvSpPr>
          <p:cNvPr id="23555" name="Rectangle 4">
            <a:extLst>
              <a:ext uri="{FF2B5EF4-FFF2-40B4-BE49-F238E27FC236}">
                <a16:creationId xmlns:a16="http://schemas.microsoft.com/office/drawing/2014/main" id="{2C9D4A88-F250-4579-878F-3977B2375362}"/>
              </a:ext>
            </a:extLst>
          </p:cNvPr>
          <p:cNvSpPr>
            <a:spLocks noChangeArrowheads="1"/>
          </p:cNvSpPr>
          <p:nvPr/>
        </p:nvSpPr>
        <p:spPr bwMode="auto">
          <a:xfrm>
            <a:off x="457200" y="206375"/>
            <a:ext cx="14249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 typeface="Arial" panose="020B0604020202020204" pitchFamily="34" charset="0"/>
              <a:buNone/>
            </a:pPr>
            <a:r>
              <a:rPr lang="vi-VN" altLang="en-US" sz="4000" b="1">
                <a:solidFill>
                  <a:srgbClr val="FF0000"/>
                </a:solidFill>
                <a:latin typeface="Times New Roman" panose="02020603050405020304" pitchFamily="18" charset="0"/>
                <a:cs typeface="Times New Roman" panose="02020603050405020304" pitchFamily="18" charset="0"/>
              </a:rPr>
              <a:t>5.</a:t>
            </a:r>
            <a:r>
              <a:rPr lang="en-GB" altLang="en-US" sz="4000" b="1">
                <a:solidFill>
                  <a:srgbClr val="FF0000"/>
                </a:solidFill>
                <a:latin typeface="Times New Roman" panose="02020603050405020304" pitchFamily="18" charset="0"/>
                <a:cs typeface="Times New Roman" panose="02020603050405020304" pitchFamily="18" charset="0"/>
              </a:rPr>
              <a:t> Thực hiện tốt tiết hoạt động trải nghiệm: Sinh hoạt lớp.</a:t>
            </a:r>
          </a:p>
          <a:p>
            <a:pPr algn="just" eaLnBrk="1" hangingPunct="1">
              <a:spcBef>
                <a:spcPct val="0"/>
              </a:spcBef>
              <a:buFontTx/>
              <a:buNone/>
            </a:pPr>
            <a:endParaRPr lang="en-GB" altLang="en-US" sz="4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90" name="Rectangle 6">
            <a:extLst>
              <a:ext uri="{FF2B5EF4-FFF2-40B4-BE49-F238E27FC236}">
                <a16:creationId xmlns:a16="http://schemas.microsoft.com/office/drawing/2014/main" id="{7442BB3D-24FE-495D-A658-409B8B6C279F}"/>
              </a:ext>
            </a:extLst>
          </p:cNvPr>
          <p:cNvSpPr>
            <a:spLocks noChangeArrowheads="1"/>
          </p:cNvSpPr>
          <p:nvPr/>
        </p:nvSpPr>
        <p:spPr bwMode="auto">
          <a:xfrm>
            <a:off x="749300" y="4114800"/>
            <a:ext cx="13166725" cy="1050925"/>
          </a:xfrm>
          <a:prstGeom prst="rect">
            <a:avLst/>
          </a:prstGeom>
          <a:noFill/>
          <a:ln w="9525">
            <a:noFill/>
            <a:miter lim="800000"/>
            <a:headEnd/>
            <a:tailEnd/>
          </a:ln>
          <a:effectLst/>
        </p:spPr>
        <p:txBody>
          <a:bodyPr lIns="130622" tIns="65311" rIns="130622" bIns="65311"/>
          <a:lstStyle/>
          <a:p>
            <a:pPr marL="489833" indent="-489833" defTabSz="1306220" eaLnBrk="1" fontAlgn="auto" hangingPunct="1">
              <a:spcBef>
                <a:spcPct val="20000"/>
              </a:spcBef>
              <a:spcAft>
                <a:spcPts val="0"/>
              </a:spcAft>
              <a:buClr>
                <a:schemeClr val="hlink"/>
              </a:buClr>
              <a:buSzPct val="120000"/>
              <a:defRPr/>
            </a:pPr>
            <a:r>
              <a:rPr lang="en-US">
                <a:effectLst>
                  <a:outerShdw blurRad="38100" dist="38100" dir="2700000" algn="tl">
                    <a:srgbClr val="000000"/>
                  </a:outerShdw>
                </a:effectLst>
                <a:latin typeface="+mn-lt"/>
                <a:cs typeface="+mn-cs"/>
              </a:rPr>
              <a:t>  </a:t>
            </a:r>
            <a:endParaRPr lang="en-US" dirty="0">
              <a:solidFill>
                <a:schemeClr val="accent2"/>
              </a:solidFill>
              <a:effectLst>
                <a:outerShdw blurRad="38100" dist="38100" dir="2700000" algn="tl">
                  <a:srgbClr val="000000"/>
                </a:outerShdw>
              </a:effectLst>
              <a:latin typeface="+mn-lt"/>
              <a:cs typeface="+mn-cs"/>
            </a:endParaRPr>
          </a:p>
        </p:txBody>
      </p:sp>
      <p:sp>
        <p:nvSpPr>
          <p:cNvPr id="67593" name="Rectangle 9">
            <a:extLst>
              <a:ext uri="{FF2B5EF4-FFF2-40B4-BE49-F238E27FC236}">
                <a16:creationId xmlns:a16="http://schemas.microsoft.com/office/drawing/2014/main" id="{684F1EF0-55AC-419C-9151-AB1FBB3282B8}"/>
              </a:ext>
            </a:extLst>
          </p:cNvPr>
          <p:cNvSpPr>
            <a:spLocks noChangeArrowheads="1"/>
          </p:cNvSpPr>
          <p:nvPr/>
        </p:nvSpPr>
        <p:spPr bwMode="auto">
          <a:xfrm>
            <a:off x="749300" y="227013"/>
            <a:ext cx="13166725" cy="1050925"/>
          </a:xfrm>
          <a:prstGeom prst="rect">
            <a:avLst/>
          </a:prstGeom>
          <a:noFill/>
          <a:ln w="9525">
            <a:noFill/>
            <a:miter lim="800000"/>
            <a:headEnd/>
            <a:tailEnd/>
          </a:ln>
          <a:effectLst/>
        </p:spPr>
        <p:txBody>
          <a:bodyPr lIns="130622" tIns="65311" rIns="130622" bIns="65311"/>
          <a:lstStyle/>
          <a:p>
            <a:pPr marL="489833" indent="-489833" algn="ctr" defTabSz="1306220" eaLnBrk="1" fontAlgn="auto" hangingPunct="1">
              <a:spcBef>
                <a:spcPct val="20000"/>
              </a:spcBef>
              <a:spcAft>
                <a:spcPts val="0"/>
              </a:spcAft>
              <a:buClr>
                <a:schemeClr val="hlink"/>
              </a:buClr>
              <a:buSzPct val="120000"/>
              <a:defRPr/>
            </a:pPr>
            <a:endParaRPr lang="en-US">
              <a:solidFill>
                <a:srgbClr val="FB3131"/>
              </a:solidFill>
              <a:effectLst>
                <a:outerShdw blurRad="38100" dist="38100" dir="2700000" algn="tl">
                  <a:srgbClr val="000000"/>
                </a:outerShdw>
              </a:effectLst>
              <a:latin typeface="+mn-lt"/>
              <a:cs typeface="+mn-cs"/>
            </a:endParaRPr>
          </a:p>
        </p:txBody>
      </p:sp>
      <p:pic>
        <p:nvPicPr>
          <p:cNvPr id="3" name="Hình ảnh 2">
            <a:extLst>
              <a:ext uri="{FF2B5EF4-FFF2-40B4-BE49-F238E27FC236}">
                <a16:creationId xmlns:a16="http://schemas.microsoft.com/office/drawing/2014/main" id="{8A76F53B-1C39-410B-9388-E27CAED9AFB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7513638"/>
          </a:xfrm>
          <a:prstGeom prst="rect">
            <a:avLst/>
          </a:prstGeom>
          <a:noFill/>
          <a:ln w="381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64197F08-5462-4676-85E0-D9220830DCDA}"/>
              </a:ext>
            </a:extLst>
          </p:cNvPr>
          <p:cNvSpPr>
            <a:spLocks noChangeArrowheads="1"/>
          </p:cNvSpPr>
          <p:nvPr/>
        </p:nvSpPr>
        <p:spPr bwMode="auto">
          <a:xfrm>
            <a:off x="4059238" y="7513638"/>
            <a:ext cx="8513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a:spcBef>
                <a:spcPct val="0"/>
              </a:spcBef>
              <a:buFontTx/>
              <a:buNone/>
            </a:pPr>
            <a:r>
              <a:rPr lang="vi-VN" altLang="en-US" sz="2800" b="1">
                <a:latin typeface="Times New Roman" panose="02020603050405020304" pitchFamily="18" charset="0"/>
                <a:cs typeface="Times New Roman" panose="02020603050405020304" pitchFamily="18" charset="0"/>
              </a:rPr>
              <a:t>Hình ảnh : </a:t>
            </a:r>
            <a:r>
              <a:rPr lang="en-US" altLang="en-US" sz="2800" b="1">
                <a:latin typeface="Times New Roman" panose="02020603050405020304" pitchFamily="18" charset="0"/>
                <a:cs typeface="Times New Roman" panose="02020603050405020304" pitchFamily="18" charset="0"/>
              </a:rPr>
              <a:t>Tiết hoạt động trải nghiệm: Sinh hoạt lớp </a:t>
            </a:r>
            <a:r>
              <a:rPr lang="vi-VN" altLang="en-US" sz="2800" b="1">
                <a:latin typeface="Times New Roman" panose="02020603050405020304" pitchFamily="18" charset="0"/>
                <a:cs typeface="Times New Roman" panose="02020603050405020304" pitchFamily="18" charset="0"/>
              </a:rPr>
              <a:t>.</a:t>
            </a:r>
            <a:endParaRPr lang="vi-VN" altLang="en-US" sz="2800" b="1">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BDCCA957-3FEC-44FE-B106-5F3A4400B2E7}"/>
              </a:ext>
            </a:extLst>
          </p:cNvPr>
          <p:cNvSpPr>
            <a:spLocks noGrp="1" noChangeArrowheads="1"/>
          </p:cNvSpPr>
          <p:nvPr>
            <p:ph type="title" idx="4294967295"/>
          </p:nvPr>
        </p:nvSpPr>
        <p:spPr>
          <a:xfrm>
            <a:off x="685800" y="2819400"/>
            <a:ext cx="13533438" cy="1371600"/>
          </a:xfrm>
        </p:spPr>
        <p:txBody>
          <a:bodyPr rtlCol="0">
            <a:normAutofit fontScale="90000"/>
          </a:bodyPr>
          <a:lstStyle/>
          <a:p>
            <a:pPr eaLnBrk="1" fontAlgn="auto" hangingPunct="1">
              <a:spcAft>
                <a:spcPts val="0"/>
              </a:spcAft>
              <a:defRPr/>
            </a:pPr>
            <a:r>
              <a:rPr lang="en-GB" sz="4400" b="1">
                <a:solidFill>
                  <a:srgbClr val="FF0000"/>
                </a:solidFill>
                <a:latin typeface="Times New Roman" pitchFamily="18" charset="0"/>
                <a:cs typeface="Times New Roman" pitchFamily="18" charset="0"/>
              </a:rPr>
              <a:t> </a:t>
            </a:r>
            <a:r>
              <a:rPr lang="vi-VN" sz="4400" b="1">
                <a:solidFill>
                  <a:srgbClr val="FF0000"/>
                </a:solidFill>
                <a:cs typeface="Times New Roman" pitchFamily="18" charset="0"/>
              </a:rPr>
              <a:t>BIỆN PHÁP </a:t>
            </a:r>
            <a:r>
              <a:rPr lang="en-GB" sz="4400" b="1">
                <a:solidFill>
                  <a:srgbClr val="FF0000"/>
                </a:solidFill>
                <a:latin typeface="Times New Roman" pitchFamily="18" charset="0"/>
                <a:cs typeface="Times New Roman" pitchFamily="18" charset="0"/>
              </a:rPr>
              <a:t>LÀM TỐT CÔNG TÁC CHỦ NHIỆM NHẰM NÂNG CAO CHẤT LƯỢNG </a:t>
            </a:r>
            <a:r>
              <a:rPr lang="vi-VN" sz="4400" b="1">
                <a:solidFill>
                  <a:srgbClr val="FF0000"/>
                </a:solidFill>
                <a:cs typeface="Times New Roman" pitchFamily="18" charset="0"/>
              </a:rPr>
              <a:t>DẠY HỌC </a:t>
            </a:r>
            <a:br>
              <a:rPr lang="en-GB" sz="4400">
                <a:solidFill>
                  <a:srgbClr val="FF33CC"/>
                </a:solidFill>
                <a:latin typeface="Times New Roman" pitchFamily="18" charset="0"/>
                <a:cs typeface="Times New Roman" pitchFamily="18" charset="0"/>
              </a:rPr>
            </a:br>
            <a:br>
              <a:rPr lang="en-US" sz="4400"/>
            </a:br>
            <a:endParaRPr lang="en-US" sz="4400">
              <a:solidFill>
                <a:srgbClr val="FF0066"/>
              </a:solidFill>
              <a:effectLst>
                <a:outerShdw blurRad="38100" dist="38100" dir="2700000" algn="tl">
                  <a:srgbClr val="C0C0C0"/>
                </a:outerShdw>
              </a:effectLst>
            </a:endParaRPr>
          </a:p>
        </p:txBody>
      </p:sp>
      <p:pic>
        <p:nvPicPr>
          <p:cNvPr id="4099" name="Picture 5" descr="N3">
            <a:extLst>
              <a:ext uri="{FF2B5EF4-FFF2-40B4-BE49-F238E27FC236}">
                <a16:creationId xmlns:a16="http://schemas.microsoft.com/office/drawing/2014/main" id="{1A60B1DB-14DF-4CC6-8457-8880F8A8A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8047038"/>
            <a:ext cx="146304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N3">
            <a:extLst>
              <a:ext uri="{FF2B5EF4-FFF2-40B4-BE49-F238E27FC236}">
                <a16:creationId xmlns:a16="http://schemas.microsoft.com/office/drawing/2014/main" id="{8367B94C-390E-41F3-A712-D2797ADE39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10393363" y="3992562"/>
            <a:ext cx="822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N3">
            <a:extLst>
              <a:ext uri="{FF2B5EF4-FFF2-40B4-BE49-F238E27FC236}">
                <a16:creationId xmlns:a16="http://schemas.microsoft.com/office/drawing/2014/main" id="{CC8A34ED-2B38-4AB7-B82A-54D5DFCE7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flipV="1">
            <a:off x="-3992562" y="3992562"/>
            <a:ext cx="8229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descr="N3">
            <a:extLst>
              <a:ext uri="{FF2B5EF4-FFF2-40B4-BE49-F238E27FC236}">
                <a16:creationId xmlns:a16="http://schemas.microsoft.com/office/drawing/2014/main" id="{11594C70-9AFC-4A6E-ACC4-0F738FDB6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0" y="0"/>
            <a:ext cx="1463040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HỎI ĐỘNG SHL.mp4">
            <a:hlinkClick r:id="" action="ppaction://media"/>
            <a:extLst>
              <a:ext uri="{FF2B5EF4-FFF2-40B4-BE49-F238E27FC236}">
                <a16:creationId xmlns:a16="http://schemas.microsoft.com/office/drawing/2014/main" id="{74DDE8FE-CB87-44DC-9324-48227D992C54}"/>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8425" y="100013"/>
            <a:ext cx="14531975" cy="736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874252B-D18E-40B2-9A84-FB167C6DDAA3}"/>
              </a:ext>
            </a:extLst>
          </p:cNvPr>
          <p:cNvSpPr>
            <a:spLocks noChangeArrowheads="1"/>
          </p:cNvSpPr>
          <p:nvPr/>
        </p:nvSpPr>
        <p:spPr bwMode="auto">
          <a:xfrm>
            <a:off x="1295400" y="7513638"/>
            <a:ext cx="13335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a:spcBef>
                <a:spcPct val="0"/>
              </a:spcBef>
              <a:buFontTx/>
              <a:buNone/>
            </a:pPr>
            <a:r>
              <a:rPr lang="en-US" altLang="en-US" sz="2800" b="1">
                <a:latin typeface="Times New Roman" panose="02020603050405020304" pitchFamily="18" charset="0"/>
                <a:cs typeface="Times New Roman" panose="02020603050405020304" pitchFamily="18" charset="0"/>
              </a:rPr>
              <a:t>Khởi động tạo không khí vui , khỏe của tiết hoạt động trải nghiệm: Sinh hoạt lớp  </a:t>
            </a:r>
            <a:endParaRPr lang="vi-VN" altLang="en-US" sz="28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65536" fill="hold"/>
                                        <p:tgtEl>
                                          <p:spTgt spid="4"/>
                                        </p:tgtEl>
                                      </p:cBhvr>
                                    </p:cmd>
                                  </p:childTnLst>
                                </p:cTn>
                              </p:par>
                              <p:par>
                                <p:cTn id="7" presetID="3"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4"/>
                </p:tgtEl>
              </p:cMediaNode>
            </p:video>
            <p:seq concurrent="1" nextAc="seek">
              <p:cTn id="11" restart="whenNotActive" fill="hold" evtFilter="cancelBubble" nodeType="interactiveSeq">
                <p:stCondLst>
                  <p:cond evt="onClick" delay="0">
                    <p:tgtEl>
                      <p:spTgt spid="4"/>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4"/>
                                        </p:tgtEl>
                                      </p:cBhvr>
                                    </p:cmd>
                                  </p:childTnLst>
                                </p:cTn>
                              </p:par>
                            </p:childTnLst>
                          </p:cTn>
                        </p:par>
                      </p:childTnLst>
                    </p:cTn>
                  </p:par>
                </p:childTnLst>
              </p:cTn>
              <p:nextCondLst>
                <p:cond evt="onClick" delay="0">
                  <p:tgtEl>
                    <p:spTgt spid="4"/>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E6BBA5-AC26-4570-9307-72CB72C1FAE1}"/>
              </a:ext>
            </a:extLst>
          </p:cNvPr>
          <p:cNvSpPr>
            <a:spLocks noChangeArrowheads="1"/>
          </p:cNvSpPr>
          <p:nvPr/>
        </p:nvSpPr>
        <p:spPr bwMode="auto">
          <a:xfrm>
            <a:off x="244475" y="685800"/>
            <a:ext cx="14020800" cy="67802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en-GB" altLang="en-US" sz="3600" b="1">
                <a:latin typeface="Times New Roman" panose="02020603050405020304" pitchFamily="18" charset="0"/>
                <a:cs typeface="Times New Roman" panose="02020603050405020304" pitchFamily="18" charset="0"/>
              </a:rPr>
              <a:t>Ví dụ</a:t>
            </a:r>
            <a:r>
              <a:rPr lang="en-GB" altLang="en-US" sz="3600">
                <a:latin typeface="Times New Roman" panose="02020603050405020304" pitchFamily="18" charset="0"/>
                <a:cs typeface="Times New Roman" panose="02020603050405020304" pitchFamily="18" charset="0"/>
              </a:rPr>
              <a:t>: Học sinh thảo luận lập kế hoạch hành động thực hiện 5 điều Bác Hồ dạy: “Đoàn kết tốt- Kỉ luật tốt”. </a:t>
            </a:r>
            <a:r>
              <a:rPr lang="it-IT" altLang="en-US" sz="3600">
                <a:latin typeface="Times New Roman" panose="02020603050405020304" pitchFamily="18" charset="0"/>
                <a:cs typeface="Times New Roman" panose="02020603050405020304" pitchFamily="18" charset="0"/>
              </a:rPr>
              <a:t>Lớp trưởng </a:t>
            </a:r>
            <a:r>
              <a:rPr lang="en-GB" altLang="en-US" sz="3600">
                <a:latin typeface="Times New Roman" panose="02020603050405020304" pitchFamily="18" charset="0"/>
                <a:cs typeface="Times New Roman" panose="02020603050405020304" pitchFamily="18" charset="0"/>
              </a:rPr>
              <a:t>điều hành lớp hoạt động thảo luận và chốt một số hành động như sau:</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Đoàn kết giúp đỡ nhau cùng tiến.</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Không gây gổ, đánh nhau.</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Không nói chuyện trong giờ học.</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Thực hiện tốt các nội quy của trường</a:t>
            </a:r>
            <a:r>
              <a:rPr lang="vi-VN" altLang="en-US" sz="3600">
                <a:latin typeface="Times New Roman" panose="02020603050405020304" pitchFamily="18" charset="0"/>
                <a:cs typeface="Times New Roman" panose="02020603050405020304" pitchFamily="18" charset="0"/>
              </a:rPr>
              <a:t>,lớp</a:t>
            </a:r>
            <a:r>
              <a:rPr lang="en-GB" altLang="en-US" sz="3600">
                <a:latin typeface="Times New Roman" panose="02020603050405020304" pitchFamily="18" charset="0"/>
                <a:cs typeface="Times New Roman" panose="02020603050405020304" pitchFamily="18" charset="0"/>
              </a:rPr>
              <a:t>. </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Thân ái với mọi người.</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Tự giữ trật tự khi không có cô hoặc cô có khách.</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Sau đó lớp trưởng</a:t>
            </a:r>
            <a:r>
              <a:rPr lang="it-IT" altLang="en-US" sz="3600">
                <a:latin typeface="Times New Roman" panose="02020603050405020304" pitchFamily="18" charset="0"/>
                <a:cs typeface="Times New Roman" panose="02020603050405020304" pitchFamily="18" charset="0"/>
              </a:rPr>
              <a:t> trình lên GVCN nhận xét và bổ sung để thống nhất thành mục tiêu phấn đấu của lớp.</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GB" altLang="en-US" sz="360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221120D8-44EA-4FEA-BAAF-BE31A9236CD2}"/>
              </a:ext>
            </a:extLst>
          </p:cNvPr>
          <p:cNvSpPr/>
          <p:nvPr/>
        </p:nvSpPr>
        <p:spPr>
          <a:xfrm>
            <a:off x="0" y="381000"/>
            <a:ext cx="14249400" cy="6934200"/>
          </a:xfrm>
          <a:prstGeom prst="flowChartProcess">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DE19D4D9-50C9-4DAE-BBBD-87F1272D10D6}"/>
              </a:ext>
            </a:extLst>
          </p:cNvPr>
          <p:cNvSpPr>
            <a:spLocks noChangeArrowheads="1"/>
          </p:cNvSpPr>
          <p:nvPr/>
        </p:nvSpPr>
        <p:spPr bwMode="auto">
          <a:xfrm>
            <a:off x="0" y="76200"/>
            <a:ext cx="14385925" cy="739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3600">
                <a:latin typeface="Times New Roman" panose="02020603050405020304" pitchFamily="18" charset="0"/>
                <a:cs typeface="Times New Roman" panose="02020603050405020304" pitchFamily="18" charset="0"/>
              </a:rPr>
              <a:t>        </a:t>
            </a:r>
            <a:r>
              <a:rPr lang="en-US" altLang="en-US" sz="3600">
                <a:latin typeface="Times New Roman" panose="02020603050405020304" pitchFamily="18" charset="0"/>
                <a:cs typeface="Times New Roman" panose="02020603050405020304" pitchFamily="18" charset="0"/>
              </a:rPr>
              <a:t>Hay việc đưa ra </a:t>
            </a:r>
            <a:r>
              <a:rPr lang="en-GB" altLang="en-US" sz="3600">
                <a:latin typeface="Times New Roman" panose="02020603050405020304" pitchFamily="18" charset="0"/>
                <a:cs typeface="Times New Roman" panose="02020603050405020304" pitchFamily="18" charset="0"/>
              </a:rPr>
              <a:t>một số nội quy lớp học tôi cũng để cho các em tự thảo </a:t>
            </a:r>
            <a:r>
              <a:rPr lang="vi-VN" altLang="en-US" sz="3600">
                <a:latin typeface="Times New Roman" panose="02020603050405020304" pitchFamily="18" charset="0"/>
                <a:cs typeface="Times New Roman" panose="02020603050405020304" pitchFamily="18" charset="0"/>
              </a:rPr>
              <a:t>               </a:t>
            </a:r>
            <a:r>
              <a:rPr lang="en-GB" altLang="en-US" sz="3600">
                <a:latin typeface="Times New Roman" panose="02020603050405020304" pitchFamily="18" charset="0"/>
                <a:cs typeface="Times New Roman" panose="02020603050405020304" pitchFamily="18" charset="0"/>
              </a:rPr>
              <a:t>luận và đưa ra nội dung:</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 Đi học đúng giờ</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 Xếp hàng nhanh</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 Chú ý nghe giảng</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 Làm bài nhanh, cẩn thận</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 Giúp đỡ mọi người</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 Lễ phép, vâng lời</a:t>
            </a:r>
            <a:endParaRPr lang="en-US" altLang="en-US" sz="36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 Giữ trật tự, kỉ luật</a:t>
            </a:r>
          </a:p>
          <a:p>
            <a:pPr algn="just" eaLnBrk="1" hangingPunct="1">
              <a:spcBef>
                <a:spcPct val="0"/>
              </a:spcBef>
              <a:buFontTx/>
              <a:buNone/>
            </a:pPr>
            <a:r>
              <a:rPr lang="en-GB" altLang="en-US" sz="3600">
                <a:latin typeface="Times New Roman" panose="02020603050405020304" pitchFamily="18" charset="0"/>
                <a:cs typeface="Times New Roman" panose="02020603050405020304" pitchFamily="18" charset="0"/>
              </a:rPr>
              <a:t>         Thông qua tiết hoạt động trải nghiệm: Phần III giúp các em có nhiều kĩ năng sống hơn.</a:t>
            </a:r>
            <a:r>
              <a:rPr lang="en-US" altLang="en-US" sz="3600">
                <a:latin typeface="Times New Roman" panose="02020603050405020304" pitchFamily="18" charset="0"/>
                <a:cs typeface="Times New Roman" panose="02020603050405020304" pitchFamily="18" charset="0"/>
              </a:rPr>
              <a:t> </a:t>
            </a:r>
            <a:r>
              <a:rPr lang="en-GB" altLang="en-US" sz="3600">
                <a:latin typeface="Times New Roman" panose="02020603050405020304" pitchFamily="18" charset="0"/>
                <a:cs typeface="Times New Roman" panose="02020603050405020304" pitchFamily="18" charset="0"/>
              </a:rPr>
              <a:t>Ngoài ra, trong giờ sinh hoạt lớp, giáo viên cũng lồng ghép giáo dục, rèn luyện học sinh một số hành vi đạo đức, kĩ năng sống, ý thức bảo vệ môi trường,..</a:t>
            </a:r>
            <a:r>
              <a:rPr lang="en-GB" altLang="en-US" sz="4000"/>
              <a:t>.</a:t>
            </a:r>
            <a:endParaRPr lang="en-GB" altLang="en-US" sz="400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 shl (1).mp4">
            <a:hlinkClick r:id="" action="ppaction://media"/>
            <a:extLst>
              <a:ext uri="{FF2B5EF4-FFF2-40B4-BE49-F238E27FC236}">
                <a16:creationId xmlns:a16="http://schemas.microsoft.com/office/drawing/2014/main" id="{8EA366C4-3D14-481E-9C75-C6561F71DB8F}"/>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8425" y="98425"/>
            <a:ext cx="14531975" cy="721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9AA0D6B-F949-4504-A39C-7D30BD6832FA}"/>
              </a:ext>
            </a:extLst>
          </p:cNvPr>
          <p:cNvSpPr>
            <a:spLocks noChangeArrowheads="1"/>
          </p:cNvSpPr>
          <p:nvPr/>
        </p:nvSpPr>
        <p:spPr bwMode="auto">
          <a:xfrm>
            <a:off x="1295400" y="7513638"/>
            <a:ext cx="13335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a:spcBef>
                <a:spcPct val="0"/>
              </a:spcBef>
              <a:buFontTx/>
              <a:buNone/>
            </a:pPr>
            <a:r>
              <a:rPr lang="en-US" altLang="en-US" sz="2800" b="1">
                <a:latin typeface="Times New Roman" panose="02020603050405020304" pitchFamily="18" charset="0"/>
                <a:cs typeface="Times New Roman" panose="02020603050405020304" pitchFamily="18" charset="0"/>
              </a:rPr>
              <a:t>Lớp trưởng đang điều hành tiết hoạt động trải nghiệm: Sinh hoạt lớp  </a:t>
            </a:r>
            <a:endParaRPr lang="vi-VN" altLang="en-US" sz="28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17910" fill="hold"/>
                                        <p:tgtEl>
                                          <p:spTgt spid="5"/>
                                        </p:tgtEl>
                                      </p:cBhvr>
                                    </p:cmd>
                                  </p:childTnLst>
                                </p:cTn>
                              </p:par>
                              <p:par>
                                <p:cTn id="7" presetID="3" presetClass="entr" presetSubtype="1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linds(horizontal)">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5"/>
                </p:tgtEl>
              </p:cMediaNode>
            </p:video>
            <p:seq concurrent="1" nextAc="seek">
              <p:cTn id="11" restart="whenNotActive" fill="hold" evtFilter="cancelBubble" nodeType="interactiveSeq">
                <p:stCondLst>
                  <p:cond evt="onClick" delay="0">
                    <p:tgtEl>
                      <p:spTgt spid="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2" presetClass="mediacall" presetSubtype="0" fill="hold" nodeType="clickEffect">
                                  <p:stCondLst>
                                    <p:cond delay="0"/>
                                  </p:stCondLst>
                                  <p:childTnLst>
                                    <p:cmd type="call" cmd="togglePause">
                                      <p:cBhvr>
                                        <p:cTn id="15" dur="1" fill="hold"/>
                                        <p:tgtEl>
                                          <p:spTgt spid="5"/>
                                        </p:tgtEl>
                                      </p:cBhvr>
                                    </p:cmd>
                                  </p:childTnLst>
                                </p:cTn>
                              </p:par>
                            </p:childTnLst>
                          </p:cTn>
                        </p:par>
                      </p:childTnLst>
                    </p:cTn>
                  </p:par>
                </p:childTnLst>
              </p:cTn>
              <p:nextCondLst>
                <p:cond evt="onClick" delay="0">
                  <p:tgtEl>
                    <p:spTgt spid="5"/>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6CDADA-0D1E-43A6-9642-C49AC3F51506}"/>
              </a:ext>
            </a:extLst>
          </p:cNvPr>
          <p:cNvSpPr>
            <a:spLocks noChangeArrowheads="1"/>
          </p:cNvSpPr>
          <p:nvPr/>
        </p:nvSpPr>
        <p:spPr bwMode="auto">
          <a:xfrm>
            <a:off x="762000" y="914400"/>
            <a:ext cx="13258800" cy="745648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lIns="130622" tIns="65311" rIns="130622" bIns="65311">
            <a:spAutoFit/>
          </a:bodyPr>
          <a:lstStyle/>
          <a:p>
            <a:pPr algn="just">
              <a:defRPr/>
            </a:pPr>
            <a:r>
              <a:rPr lang="vi-VN" sz="2800">
                <a:latin typeface="Times New Roman" pitchFamily="18" charset="0"/>
                <a:cs typeface="Times New Roman" pitchFamily="18" charset="0"/>
              </a:rPr>
              <a:t>	</a:t>
            </a:r>
            <a:r>
              <a:rPr lang="en-GB" sz="2800">
                <a:latin typeface="Times New Roman" pitchFamily="18" charset="0"/>
                <a:cs typeface="Times New Roman" pitchFamily="18" charset="0"/>
              </a:rPr>
              <a:t>Trong những giờ học đạo đức, tiết hoạt động trải nghiêm, tôi kể cho các em nghe những câu chuyện về những tấm gương vượt khó học giỏi, con ngoan trò giỏi, những người bạn tốt.</a:t>
            </a:r>
            <a:endParaRPr lang="en-US" sz="2800">
              <a:latin typeface="Times New Roman" pitchFamily="18" charset="0"/>
              <a:cs typeface="Times New Roman" pitchFamily="18" charset="0"/>
            </a:endParaRPr>
          </a:p>
          <a:p>
            <a:pPr algn="just">
              <a:defRPr/>
            </a:pPr>
            <a:r>
              <a:rPr lang="en-GB" sz="2800">
                <a:latin typeface="Times New Roman" pitchFamily="18" charset="0"/>
                <a:cs typeface="Times New Roman" pitchFamily="18" charset="0"/>
              </a:rPr>
              <a:t>	Ví dụ:</a:t>
            </a:r>
            <a:r>
              <a:rPr lang="en-GB" sz="2800" u="sng">
                <a:latin typeface="Times New Roman" pitchFamily="18" charset="0"/>
                <a:cs typeface="Times New Roman" pitchFamily="18" charset="0"/>
              </a:rPr>
              <a:t> </a:t>
            </a:r>
            <a:r>
              <a:rPr lang="en-GB" sz="2800">
                <a:latin typeface="Times New Roman" pitchFamily="18" charset="0"/>
                <a:cs typeface="Times New Roman" pitchFamily="18" charset="0"/>
              </a:rPr>
              <a:t>Câu chuyện kể “Mẹ mãi mãi bên con” kể vể một cậu bé lúc nhỏ mang bệnh tật không thể học được nhưng bằng tất cả sự yêu thương, giúp đỡ, động viên của mẹ cùng với ý chí, quyết tâm của mình mà cậu đã vượt qua được khó khăn và trở thành một người tài giỏi. Nhưng chính lúc mà cậu thành công thì cũng là lúc mẹ cậu lâm bệnh nặng rồi qua đời. Cậu vô cùng thương tiếc và đau buồn vì mình chưa đền đáp công ơn mẹ, chưa lo lắng chăm sóc cho mẹ một ngày nào. Và với cậu hình ảnh người mẹ luôn mãi mãi ở bên cậu. </a:t>
            </a:r>
            <a:endParaRPr lang="en-US" sz="2800">
              <a:latin typeface="Times New Roman" pitchFamily="18" charset="0"/>
              <a:cs typeface="Times New Roman" pitchFamily="18" charset="0"/>
            </a:endParaRPr>
          </a:p>
          <a:p>
            <a:pPr algn="just">
              <a:defRPr/>
            </a:pPr>
            <a:r>
              <a:rPr lang="en-GB" sz="2800">
                <a:latin typeface="Times New Roman" pitchFamily="18" charset="0"/>
                <a:cs typeface="Times New Roman" pitchFamily="18" charset="0"/>
              </a:rPr>
              <a:t>	Qua câu chuyện GVgiáo dục HS về ý chí vươn lên, vượt khó trong cuộc sống. HS còn được học về </a:t>
            </a:r>
            <a:r>
              <a:rPr lang="vi-VN" sz="2800">
                <a:latin typeface="Times New Roman" pitchFamily="18" charset="0"/>
                <a:cs typeface="Times New Roman" pitchFamily="18" charset="0"/>
              </a:rPr>
              <a:t>lòng</a:t>
            </a:r>
            <a:r>
              <a:rPr lang="en-GB" sz="2800">
                <a:latin typeface="Times New Roman" pitchFamily="18" charset="0"/>
                <a:cs typeface="Times New Roman" pitchFamily="18" charset="0"/>
              </a:rPr>
              <a:t> hiếu thảo, cách cư xử với cha mẹ ngay từ khi còn nhỏ.</a:t>
            </a:r>
            <a:endParaRPr lang="en-US" sz="2800">
              <a:latin typeface="Times New Roman" pitchFamily="18" charset="0"/>
              <a:cs typeface="Times New Roman" pitchFamily="18" charset="0"/>
            </a:endParaRPr>
          </a:p>
          <a:p>
            <a:pPr algn="just">
              <a:defRPr/>
            </a:pPr>
            <a:r>
              <a:rPr lang="en-GB" sz="2800">
                <a:latin typeface="Times New Roman" pitchFamily="18" charset="0"/>
                <a:cs typeface="Times New Roman" pitchFamily="18" charset="0"/>
              </a:rPr>
              <a:t>	Tôi dành thời gian nhiều cho việc tuyên dương các em có những hành động đẹp, khuyến khích các em để ai cũng cố gắng được cô nêu gương trước lớp.</a:t>
            </a:r>
            <a:endParaRPr lang="vi-VN" sz="2800">
              <a:latin typeface="Times New Roman" pitchFamily="18" charset="0"/>
              <a:cs typeface="Times New Roman" pitchFamily="18" charset="0"/>
            </a:endParaRPr>
          </a:p>
          <a:p>
            <a:pPr algn="just">
              <a:defRPr/>
            </a:pPr>
            <a:r>
              <a:rPr lang="vi-VN" sz="2800">
                <a:latin typeface="Times New Roman" pitchFamily="18" charset="0"/>
                <a:cs typeface="Times New Roman" pitchFamily="18" charset="0"/>
              </a:rPr>
              <a:t>	</a:t>
            </a:r>
            <a:r>
              <a:rPr lang="en-GB" sz="2800">
                <a:latin typeface="Times New Roman" pitchFamily="18" charset="0"/>
                <a:cs typeface="Times New Roman" pitchFamily="18" charset="0"/>
              </a:rPr>
              <a:t>Trong học kỳ I vừa qua, lớp tôi có 2 bạn </a:t>
            </a:r>
            <a:r>
              <a:rPr lang="en-US" sz="2800">
                <a:latin typeface="Times New Roman" pitchFamily="18" charset="0"/>
                <a:cs typeface="Times New Roman" pitchFamily="18" charset="0"/>
              </a:rPr>
              <a:t>được cô tổng phụ trách Đội tuyên dương trước cờ về việc nhặt được của rơi trả lại cho bạn mất và việc giúp em lớp 1 vặn lại vòi nước bị tuột</a:t>
            </a:r>
            <a:r>
              <a:rPr lang="vi-VN" sz="2800">
                <a:latin typeface="Times New Roman" pitchFamily="18" charset="0"/>
                <a:cs typeface="Times New Roman" pitchFamily="18" charset="0"/>
              </a:rPr>
              <a:t>.</a:t>
            </a:r>
            <a:endParaRPr lang="en-GB" sz="2800">
              <a:solidFill>
                <a:schemeClr val="tx2"/>
              </a:solidFill>
              <a:latin typeface="Times New Roman" pitchFamily="18" charset="0"/>
              <a:cs typeface="Times New Roman" pitchFamily="18" charset="0"/>
            </a:endParaRPr>
          </a:p>
        </p:txBody>
      </p:sp>
      <p:sp>
        <p:nvSpPr>
          <p:cNvPr id="31747" name="Rectangle 2">
            <a:extLst>
              <a:ext uri="{FF2B5EF4-FFF2-40B4-BE49-F238E27FC236}">
                <a16:creationId xmlns:a16="http://schemas.microsoft.com/office/drawing/2014/main" id="{B81750E3-F5AC-42E6-AEF3-C9786F5066E4}"/>
              </a:ext>
            </a:extLst>
          </p:cNvPr>
          <p:cNvSpPr>
            <a:spLocks noChangeArrowheads="1"/>
          </p:cNvSpPr>
          <p:nvPr/>
        </p:nvSpPr>
        <p:spPr bwMode="auto">
          <a:xfrm>
            <a:off x="3051175" y="163513"/>
            <a:ext cx="7007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3600" b="1">
                <a:solidFill>
                  <a:srgbClr val="FF0000"/>
                </a:solidFill>
                <a:latin typeface="Times New Roman" panose="02020603050405020304" pitchFamily="18" charset="0"/>
                <a:cs typeface="Times New Roman" panose="02020603050405020304" pitchFamily="18" charset="0"/>
              </a:rPr>
              <a:t>6.</a:t>
            </a:r>
            <a:r>
              <a:rPr lang="en-GB" altLang="en-US" sz="3600" b="1">
                <a:solidFill>
                  <a:srgbClr val="FF0000"/>
                </a:solidFill>
                <a:latin typeface="Times New Roman" panose="02020603050405020304" pitchFamily="18" charset="0"/>
                <a:cs typeface="Times New Roman" panose="02020603050405020304" pitchFamily="18" charset="0"/>
              </a:rPr>
              <a:t> Giáo dục qua các </a:t>
            </a:r>
            <a:r>
              <a:rPr lang="vi-VN" altLang="en-US" sz="3600" b="1">
                <a:solidFill>
                  <a:srgbClr val="FF0000"/>
                </a:solidFill>
                <a:latin typeface="Times New Roman" panose="02020603050405020304" pitchFamily="18" charset="0"/>
                <a:cs typeface="Times New Roman" panose="02020603050405020304" pitchFamily="18" charset="0"/>
              </a:rPr>
              <a:t>tấm gương tốt</a:t>
            </a:r>
            <a:r>
              <a:rPr lang="vi-VN" altLang="en-US" sz="2600" b="1">
                <a:solidFill>
                  <a:srgbClr val="FF0000"/>
                </a:solidFill>
                <a:latin typeface="Times New Roman" panose="02020603050405020304" pitchFamily="18" charset="0"/>
                <a:cs typeface="Times New Roman" panose="02020603050405020304" pitchFamily="18" charset="0"/>
              </a:rPr>
              <a:t>.</a:t>
            </a:r>
            <a:endParaRPr lang="en-GB" altLang="en-US" sz="2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B3BC32F-5386-4E10-B91B-B67F92B0FCCB}"/>
              </a:ext>
            </a:extLst>
          </p:cNvPr>
          <p:cNvSpPr>
            <a:spLocks noGrp="1" noChangeArrowheads="1"/>
          </p:cNvSpPr>
          <p:nvPr>
            <p:ph type="title" idx="4294967295"/>
          </p:nvPr>
        </p:nvSpPr>
        <p:spPr>
          <a:xfrm>
            <a:off x="0" y="330200"/>
            <a:ext cx="13168313" cy="1371600"/>
          </a:xfrm>
        </p:spPr>
        <p:txBody>
          <a:bodyPr rtlCol="0">
            <a:normAutofit fontScale="90000"/>
          </a:bodyPr>
          <a:lstStyle/>
          <a:p>
            <a:pPr eaLnBrk="1" fontAlgn="auto" hangingPunct="1">
              <a:spcAft>
                <a:spcPts val="0"/>
              </a:spcAft>
              <a:defRPr/>
            </a:pPr>
            <a:br>
              <a:rPr lang="en-US" b="1" u="sng" dirty="0">
                <a:solidFill>
                  <a:srgbClr val="FFFF00"/>
                </a:solidFill>
              </a:rPr>
            </a:br>
            <a:endParaRPr lang="en-US" dirty="0">
              <a:solidFill>
                <a:srgbClr val="FFFF00"/>
              </a:solidFill>
              <a:effectLst>
                <a:outerShdw blurRad="38100" dist="38100" dir="2700000" algn="tl">
                  <a:srgbClr val="000000"/>
                </a:outerShdw>
              </a:effectLst>
            </a:endParaRPr>
          </a:p>
        </p:txBody>
      </p:sp>
      <p:sp>
        <p:nvSpPr>
          <p:cNvPr id="32771" name="Rectangle 3">
            <a:extLst>
              <a:ext uri="{FF2B5EF4-FFF2-40B4-BE49-F238E27FC236}">
                <a16:creationId xmlns:a16="http://schemas.microsoft.com/office/drawing/2014/main" id="{B66AF0A8-80E0-40AF-8865-2FADE1AD6E94}"/>
              </a:ext>
            </a:extLst>
          </p:cNvPr>
          <p:cNvSpPr>
            <a:spLocks noGrp="1"/>
          </p:cNvSpPr>
          <p:nvPr>
            <p:ph type="body" idx="4294967295"/>
          </p:nvPr>
        </p:nvSpPr>
        <p:spPr>
          <a:xfrm>
            <a:off x="1174750" y="182563"/>
            <a:ext cx="8426450" cy="1036637"/>
          </a:xfrm>
        </p:spPr>
        <p:txBody>
          <a:bodyPr/>
          <a:lstStyle/>
          <a:p>
            <a:pPr algn="just">
              <a:buFont typeface="Arial" panose="020B0604020202020204" pitchFamily="34" charset="0"/>
              <a:buNone/>
            </a:pPr>
            <a:r>
              <a:rPr lang="vi-VN" altLang="en-US" sz="3600" b="1">
                <a:solidFill>
                  <a:srgbClr val="FF0000"/>
                </a:solidFill>
                <a:latin typeface="Times New Roman" panose="02020603050405020304" pitchFamily="18" charset="0"/>
                <a:cs typeface="Times New Roman" panose="02020603050405020304" pitchFamily="18" charset="0"/>
              </a:rPr>
              <a:t>7.</a:t>
            </a:r>
            <a:r>
              <a:rPr lang="en-GB" altLang="en-US" sz="3600" b="1">
                <a:solidFill>
                  <a:srgbClr val="FF0000"/>
                </a:solidFill>
                <a:latin typeface="Times New Roman" panose="02020603050405020304" pitchFamily="18" charset="0"/>
                <a:cs typeface="Times New Roman" panose="02020603050405020304" pitchFamily="18" charset="0"/>
              </a:rPr>
              <a:t> Công tác phối hợp giáo dục</a:t>
            </a:r>
            <a:r>
              <a:rPr lang="vi-VN" altLang="en-US" sz="3600" b="1">
                <a:solidFill>
                  <a:srgbClr val="FF0000"/>
                </a:solidFill>
                <a:latin typeface="Times New Roman" panose="02020603050405020304" pitchFamily="18" charset="0"/>
                <a:cs typeface="Times New Roman" panose="02020603050405020304" pitchFamily="18" charset="0"/>
              </a:rPr>
              <a:t>:</a:t>
            </a:r>
            <a:endParaRPr lang="en-GB" altLang="en-US" sz="3600">
              <a:solidFill>
                <a:srgbClr val="FF0000"/>
              </a:solidFill>
              <a:latin typeface="Times New Roman" panose="02020603050405020304" pitchFamily="18" charset="0"/>
              <a:cs typeface="Times New Roman" panose="02020603050405020304" pitchFamily="18" charset="0"/>
            </a:endParaRPr>
          </a:p>
        </p:txBody>
      </p:sp>
      <p:grpSp>
        <p:nvGrpSpPr>
          <p:cNvPr id="2" name="Group 3">
            <a:extLst>
              <a:ext uri="{FF2B5EF4-FFF2-40B4-BE49-F238E27FC236}">
                <a16:creationId xmlns:a16="http://schemas.microsoft.com/office/drawing/2014/main" id="{CF2B6C72-0CA2-47F7-BE3F-EE78F743B7FC}"/>
              </a:ext>
            </a:extLst>
          </p:cNvPr>
          <p:cNvGrpSpPr>
            <a:grpSpLocks/>
          </p:cNvGrpSpPr>
          <p:nvPr/>
        </p:nvGrpSpPr>
        <p:grpSpPr bwMode="auto">
          <a:xfrm>
            <a:off x="1125538" y="1447800"/>
            <a:ext cx="11447462" cy="5440363"/>
            <a:chOff x="695" y="1031"/>
            <a:chExt cx="4725" cy="3337"/>
          </a:xfrm>
        </p:grpSpPr>
        <p:sp>
          <p:nvSpPr>
            <p:cNvPr id="32773" name="Freeform 4">
              <a:extLst>
                <a:ext uri="{FF2B5EF4-FFF2-40B4-BE49-F238E27FC236}">
                  <a16:creationId xmlns:a16="http://schemas.microsoft.com/office/drawing/2014/main" id="{3AD6E7CF-7125-402D-99B8-C63A7B525E59}"/>
                </a:ext>
              </a:extLst>
            </p:cNvPr>
            <p:cNvSpPr>
              <a:spLocks/>
            </p:cNvSpPr>
            <p:nvPr/>
          </p:nvSpPr>
          <p:spPr bwMode="auto">
            <a:xfrm>
              <a:off x="695" y="1653"/>
              <a:ext cx="4619" cy="2715"/>
            </a:xfrm>
            <a:custGeom>
              <a:avLst/>
              <a:gdLst>
                <a:gd name="T0" fmla="*/ 0 w 5218"/>
                <a:gd name="T1" fmla="*/ 2314 h 2716"/>
                <a:gd name="T2" fmla="*/ 0 w 5218"/>
                <a:gd name="T3" fmla="*/ 2595 h 2716"/>
                <a:gd name="T4" fmla="*/ 4 w 5218"/>
                <a:gd name="T5" fmla="*/ 220 h 2716"/>
                <a:gd name="T6" fmla="*/ 4 w 5218"/>
                <a:gd name="T7" fmla="*/ 0 h 2716"/>
                <a:gd name="T8" fmla="*/ 0 w 5218"/>
                <a:gd name="T9" fmla="*/ 2314 h 2716"/>
                <a:gd name="T10" fmla="*/ 0 60000 65536"/>
                <a:gd name="T11" fmla="*/ 0 60000 65536"/>
                <a:gd name="T12" fmla="*/ 0 60000 65536"/>
                <a:gd name="T13" fmla="*/ 0 60000 65536"/>
                <a:gd name="T14" fmla="*/ 0 60000 65536"/>
                <a:gd name="T15" fmla="*/ 0 w 5218"/>
                <a:gd name="T16" fmla="*/ 0 h 2716"/>
                <a:gd name="T17" fmla="*/ 5218 w 5218"/>
                <a:gd name="T18" fmla="*/ 2716 h 2716"/>
              </a:gdLst>
              <a:ahLst/>
              <a:cxnLst>
                <a:cxn ang="T10">
                  <a:pos x="T0" y="T1"/>
                </a:cxn>
                <a:cxn ang="T11">
                  <a:pos x="T2" y="T3"/>
                </a:cxn>
                <a:cxn ang="T12">
                  <a:pos x="T4" y="T5"/>
                </a:cxn>
                <a:cxn ang="T13">
                  <a:pos x="T6" y="T7"/>
                </a:cxn>
                <a:cxn ang="T14">
                  <a:pos x="T8" y="T9"/>
                </a:cxn>
              </a:cxnLst>
              <a:rect l="T15" t="T16" r="T17" b="T18"/>
              <a:pathLst>
                <a:path w="5218" h="2716">
                  <a:moveTo>
                    <a:pt x="0" y="2387"/>
                  </a:moveTo>
                  <a:cubicBezTo>
                    <a:pt x="0" y="2527"/>
                    <a:pt x="0" y="2668"/>
                    <a:pt x="0" y="2668"/>
                  </a:cubicBezTo>
                  <a:cubicBezTo>
                    <a:pt x="2256" y="2716"/>
                    <a:pt x="4539" y="1996"/>
                    <a:pt x="5218" y="220"/>
                  </a:cubicBezTo>
                  <a:lnTo>
                    <a:pt x="4011" y="0"/>
                  </a:lnTo>
                  <a:cubicBezTo>
                    <a:pt x="3333" y="2003"/>
                    <a:pt x="638" y="2311"/>
                    <a:pt x="0" y="2387"/>
                  </a:cubicBez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2774" name="Group 5">
              <a:extLst>
                <a:ext uri="{FF2B5EF4-FFF2-40B4-BE49-F238E27FC236}">
                  <a16:creationId xmlns:a16="http://schemas.microsoft.com/office/drawing/2014/main" id="{2F76BE31-CF8B-415A-A8A3-E1E286D67CC9}"/>
                </a:ext>
              </a:extLst>
            </p:cNvPr>
            <p:cNvGrpSpPr>
              <a:grpSpLocks/>
            </p:cNvGrpSpPr>
            <p:nvPr/>
          </p:nvGrpSpPr>
          <p:grpSpPr bwMode="auto">
            <a:xfrm>
              <a:off x="1145" y="3673"/>
              <a:ext cx="397" cy="501"/>
              <a:chOff x="862" y="1248"/>
              <a:chExt cx="374" cy="515"/>
            </a:xfrm>
          </p:grpSpPr>
          <p:pic>
            <p:nvPicPr>
              <p:cNvPr id="32798" name="Picture 35" descr="light_shadow">
                <a:extLst>
                  <a:ext uri="{FF2B5EF4-FFF2-40B4-BE49-F238E27FC236}">
                    <a16:creationId xmlns:a16="http://schemas.microsoft.com/office/drawing/2014/main" id="{7834781E-43F1-4226-882E-ECE1638C5E40}"/>
                  </a:ext>
                </a:extLst>
              </p:cNvPr>
              <p:cNvPicPr>
                <a:picLocks noChangeAspect="1" noChangeArrowheads="1"/>
              </p:cNvPicPr>
              <p:nvPr/>
            </p:nvPicPr>
            <p:blipFill>
              <a:blip r:embed="rId2">
                <a:lum bright="-78000" contrast="-78000"/>
                <a:extLst>
                  <a:ext uri="{28A0092B-C50C-407E-A947-70E740481C1C}">
                    <a14:useLocalDpi xmlns:a14="http://schemas.microsoft.com/office/drawing/2010/main" val="0"/>
                  </a:ext>
                </a:extLst>
              </a:blip>
              <a:srcRect/>
              <a:stretch>
                <a:fillRect/>
              </a:stretch>
            </p:blipFill>
            <p:spPr bwMode="auto">
              <a:xfrm>
                <a:off x="862" y="1651"/>
                <a:ext cx="37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99" name="Picture 34" descr="Picture2">
                <a:extLst>
                  <a:ext uri="{FF2B5EF4-FFF2-40B4-BE49-F238E27FC236}">
                    <a16:creationId xmlns:a16="http://schemas.microsoft.com/office/drawing/2014/main" id="{07E9D249-F65C-4DEE-ABEF-3D0CD7C45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1248"/>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5" name="Group 6">
              <a:extLst>
                <a:ext uri="{FF2B5EF4-FFF2-40B4-BE49-F238E27FC236}">
                  <a16:creationId xmlns:a16="http://schemas.microsoft.com/office/drawing/2014/main" id="{87EBAFB7-7252-4CA0-850F-2830E15D3551}"/>
                </a:ext>
              </a:extLst>
            </p:cNvPr>
            <p:cNvGrpSpPr>
              <a:grpSpLocks/>
            </p:cNvGrpSpPr>
            <p:nvPr/>
          </p:nvGrpSpPr>
          <p:grpSpPr bwMode="auto">
            <a:xfrm>
              <a:off x="2056" y="3285"/>
              <a:ext cx="680" cy="681"/>
              <a:chOff x="819" y="1245"/>
              <a:chExt cx="454" cy="519"/>
            </a:xfrm>
          </p:grpSpPr>
          <p:grpSp>
            <p:nvGrpSpPr>
              <p:cNvPr id="32793" name="Group 28">
                <a:extLst>
                  <a:ext uri="{FF2B5EF4-FFF2-40B4-BE49-F238E27FC236}">
                    <a16:creationId xmlns:a16="http://schemas.microsoft.com/office/drawing/2014/main" id="{5A62CA99-9531-4B17-9D3F-047BBA203E92}"/>
                  </a:ext>
                </a:extLst>
              </p:cNvPr>
              <p:cNvGrpSpPr>
                <a:grpSpLocks/>
              </p:cNvGrpSpPr>
              <p:nvPr/>
            </p:nvGrpSpPr>
            <p:grpSpPr bwMode="auto">
              <a:xfrm>
                <a:off x="819" y="1245"/>
                <a:ext cx="454" cy="519"/>
                <a:chOff x="192" y="1917"/>
                <a:chExt cx="1042" cy="1102"/>
              </a:xfrm>
            </p:grpSpPr>
            <p:sp>
              <p:nvSpPr>
                <p:cNvPr id="32795" name="Picture 30" descr="light_shadow">
                  <a:extLst>
                    <a:ext uri="{FF2B5EF4-FFF2-40B4-BE49-F238E27FC236}">
                      <a16:creationId xmlns:a16="http://schemas.microsoft.com/office/drawing/2014/main" id="{8226851E-A24C-49A1-A5AD-78FB35F5009E}"/>
                    </a:ext>
                  </a:extLst>
                </p:cNvPr>
                <p:cNvSpPr>
                  <a:spLocks noChangeAspect="1" noChangeArrowheads="1"/>
                </p:cNvSpPr>
                <p:nvPr/>
              </p:nvSpPr>
              <p:spPr bwMode="auto">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endParaRPr lang="en-US" altLang="en-US" sz="2600"/>
                </a:p>
              </p:txBody>
            </p:sp>
            <p:sp>
              <p:nvSpPr>
                <p:cNvPr id="32796" name="Picture 31" descr="circuler_1">
                  <a:extLst>
                    <a:ext uri="{FF2B5EF4-FFF2-40B4-BE49-F238E27FC236}">
                      <a16:creationId xmlns:a16="http://schemas.microsoft.com/office/drawing/2014/main" id="{D89C8F32-2F8E-4335-BB77-4962542FA0E8}"/>
                    </a:ext>
                  </a:extLst>
                </p:cNvPr>
                <p:cNvSpPr>
                  <a:spLocks noChangeAspect="1" noChangeArrowheads="1"/>
                </p:cNvSpPr>
                <p:nvPr/>
              </p:nvSpPr>
              <p:spPr bwMode="auto">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endParaRPr lang="en-US" altLang="en-US" sz="2600"/>
                </a:p>
              </p:txBody>
            </p:sp>
            <p:sp>
              <p:nvSpPr>
                <p:cNvPr id="33" name="Oval 32">
                  <a:extLst>
                    <a:ext uri="{FF2B5EF4-FFF2-40B4-BE49-F238E27FC236}">
                      <a16:creationId xmlns:a16="http://schemas.microsoft.com/office/drawing/2014/main" id="{F8FE9B28-AF00-4F8D-BAF9-F9FB5C4A0F00}"/>
                    </a:ext>
                  </a:extLst>
                </p:cNvPr>
                <p:cNvSpPr>
                  <a:spLocks noChangeArrowheads="1"/>
                </p:cNvSpPr>
                <p:nvPr/>
              </p:nvSpPr>
              <p:spPr bwMode="auto">
                <a:xfrm>
                  <a:off x="191" y="1919"/>
                  <a:ext cx="1034" cy="1019"/>
                </a:xfrm>
                <a:prstGeom prst="ellipse">
                  <a:avLst/>
                </a:prstGeom>
                <a:gradFill rotWithShape="1">
                  <a:gsLst>
                    <a:gs pos="0">
                      <a:schemeClr val="accent2">
                        <a:alpha val="54999"/>
                      </a:schemeClr>
                    </a:gs>
                    <a:gs pos="50000">
                      <a:srgbClr val="6E3A17">
                        <a:alpha val="89998"/>
                      </a:srgbClr>
                    </a:gs>
                    <a:gs pos="100000">
                      <a:schemeClr val="accent2">
                        <a:alpha val="54999"/>
                      </a:schemeClr>
                    </a:gs>
                  </a:gsLst>
                  <a:lin ang="5400000" scaled="1"/>
                </a:gradFill>
                <a:ln>
                  <a:noFill/>
                </a:ln>
              </p:spPr>
              <p:txBody>
                <a:bodyPr wrap="none" anchor="ctr"/>
                <a:lstStyle>
                  <a:lvl1pPr>
                    <a:defRPr>
                      <a:solidFill>
                        <a:schemeClr val="tx1"/>
                      </a:solidFill>
                      <a:latin typeface="Calibri" panose="020F0502020204030204" charset="0"/>
                      <a:ea typeface="SimSun" panose="02010600030101010101" pitchFamily="2" charset="-122"/>
                    </a:defRPr>
                  </a:lvl1pPr>
                  <a:lvl2pPr>
                    <a:defRPr>
                      <a:solidFill>
                        <a:schemeClr val="tx1"/>
                      </a:solidFill>
                      <a:latin typeface="Calibri" panose="020F0502020204030204" charset="0"/>
                      <a:ea typeface="SimSun" panose="02010600030101010101" pitchFamily="2" charset="-122"/>
                    </a:defRPr>
                  </a:lvl2pPr>
                  <a:lvl3pPr>
                    <a:defRPr>
                      <a:solidFill>
                        <a:schemeClr val="tx1"/>
                      </a:solidFill>
                      <a:latin typeface="Calibri" panose="020F0502020204030204" charset="0"/>
                      <a:ea typeface="SimSun" panose="02010600030101010101" pitchFamily="2" charset="-122"/>
                    </a:defRPr>
                  </a:lvl3pPr>
                  <a:lvl4pPr>
                    <a:defRPr>
                      <a:solidFill>
                        <a:schemeClr val="tx1"/>
                      </a:solidFill>
                      <a:latin typeface="Calibri" panose="020F0502020204030204" charset="0"/>
                      <a:ea typeface="SimSun" panose="02010600030101010101" pitchFamily="2" charset="-122"/>
                    </a:defRPr>
                  </a:lvl4pPr>
                  <a:lvl5pPr>
                    <a:defRPr>
                      <a:solidFill>
                        <a:schemeClr val="tx1"/>
                      </a:solidFill>
                      <a:latin typeface="Calibri" panose="020F0502020204030204" charset="0"/>
                      <a:ea typeface="SimSun"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algn="ctr">
                    <a:defRPr/>
                  </a:pPr>
                  <a:endParaRPr lang="en-US" altLang="x-none" sz="3900">
                    <a:latin typeface="Arial" panose="020B0604020202020204" pitchFamily="34" charset="0"/>
                    <a:cs typeface="+mn-cs"/>
                  </a:endParaRPr>
                </a:p>
              </p:txBody>
            </p:sp>
          </p:grpSp>
          <p:pic>
            <p:nvPicPr>
              <p:cNvPr id="32794" name="Picture 29" descr="Picture2">
                <a:extLst>
                  <a:ext uri="{FF2B5EF4-FFF2-40B4-BE49-F238E27FC236}">
                    <a16:creationId xmlns:a16="http://schemas.microsoft.com/office/drawing/2014/main" id="{5D3AF181-159A-447A-B7A1-78B2E6D0A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1248"/>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6" name="Group 7">
              <a:extLst>
                <a:ext uri="{FF2B5EF4-FFF2-40B4-BE49-F238E27FC236}">
                  <a16:creationId xmlns:a16="http://schemas.microsoft.com/office/drawing/2014/main" id="{A4371E24-E580-4BBD-B82C-03E5B9CB9538}"/>
                </a:ext>
              </a:extLst>
            </p:cNvPr>
            <p:cNvGrpSpPr>
              <a:grpSpLocks/>
            </p:cNvGrpSpPr>
            <p:nvPr/>
          </p:nvGrpSpPr>
          <p:grpSpPr bwMode="auto">
            <a:xfrm>
              <a:off x="3072" y="2520"/>
              <a:ext cx="984" cy="1010"/>
              <a:chOff x="819" y="1245"/>
              <a:chExt cx="454" cy="519"/>
            </a:xfrm>
          </p:grpSpPr>
          <p:grpSp>
            <p:nvGrpSpPr>
              <p:cNvPr id="32788" name="Group 23">
                <a:extLst>
                  <a:ext uri="{FF2B5EF4-FFF2-40B4-BE49-F238E27FC236}">
                    <a16:creationId xmlns:a16="http://schemas.microsoft.com/office/drawing/2014/main" id="{9FCF7E56-060A-438A-899F-DC07AB1DC4D1}"/>
                  </a:ext>
                </a:extLst>
              </p:cNvPr>
              <p:cNvGrpSpPr>
                <a:grpSpLocks/>
              </p:cNvGrpSpPr>
              <p:nvPr/>
            </p:nvGrpSpPr>
            <p:grpSpPr bwMode="auto">
              <a:xfrm>
                <a:off x="819" y="1245"/>
                <a:ext cx="454" cy="519"/>
                <a:chOff x="192" y="1917"/>
                <a:chExt cx="1042" cy="1102"/>
              </a:xfrm>
            </p:grpSpPr>
            <p:sp>
              <p:nvSpPr>
                <p:cNvPr id="32790" name="Picture 25" descr="light_shadow">
                  <a:extLst>
                    <a:ext uri="{FF2B5EF4-FFF2-40B4-BE49-F238E27FC236}">
                      <a16:creationId xmlns:a16="http://schemas.microsoft.com/office/drawing/2014/main" id="{8F2BC0EB-B7B9-4555-A591-E631A1A98482}"/>
                    </a:ext>
                  </a:extLst>
                </p:cNvPr>
                <p:cNvSpPr>
                  <a:spLocks noChangeAspect="1" noChangeArrowheads="1"/>
                </p:cNvSpPr>
                <p:nvPr/>
              </p:nvSpPr>
              <p:spPr bwMode="auto">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endParaRPr lang="en-US" altLang="en-US" sz="2600"/>
                </a:p>
              </p:txBody>
            </p:sp>
            <p:pic>
              <p:nvPicPr>
                <p:cNvPr id="32791" name="Picture 26" descr="circuler_1">
                  <a:extLst>
                    <a:ext uri="{FF2B5EF4-FFF2-40B4-BE49-F238E27FC236}">
                      <a16:creationId xmlns:a16="http://schemas.microsoft.com/office/drawing/2014/main" id="{2FBE0125-9404-49A3-8762-ACF4FD5DA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27">
                  <a:extLst>
                    <a:ext uri="{FF2B5EF4-FFF2-40B4-BE49-F238E27FC236}">
                      <a16:creationId xmlns:a16="http://schemas.microsoft.com/office/drawing/2014/main" id="{5C7145A0-6E79-4AFA-B78A-0003C02E0033}"/>
                    </a:ext>
                  </a:extLst>
                </p:cNvPr>
                <p:cNvSpPr>
                  <a:spLocks noChangeArrowheads="1"/>
                </p:cNvSpPr>
                <p:nvPr/>
              </p:nvSpPr>
              <p:spPr bwMode="auto">
                <a:xfrm>
                  <a:off x="192" y="1908"/>
                  <a:ext cx="1035" cy="1017"/>
                </a:xfrm>
                <a:prstGeom prst="ellipse">
                  <a:avLst/>
                </a:prstGeom>
                <a:gradFill rotWithShape="1">
                  <a:gsLst>
                    <a:gs pos="0">
                      <a:schemeClr val="accent1">
                        <a:alpha val="54999"/>
                      </a:schemeClr>
                    </a:gs>
                    <a:gs pos="50000">
                      <a:srgbClr val="2A4863">
                        <a:alpha val="89998"/>
                      </a:srgbClr>
                    </a:gs>
                    <a:gs pos="100000">
                      <a:schemeClr val="accent1">
                        <a:alpha val="54999"/>
                      </a:schemeClr>
                    </a:gs>
                  </a:gsLst>
                  <a:lin ang="5400000" scaled="1"/>
                </a:gradFill>
                <a:ln>
                  <a:noFill/>
                </a:ln>
              </p:spPr>
              <p:txBody>
                <a:bodyPr wrap="none" anchor="ctr"/>
                <a:lstStyle>
                  <a:lvl1pPr>
                    <a:defRPr>
                      <a:solidFill>
                        <a:schemeClr val="tx1"/>
                      </a:solidFill>
                      <a:latin typeface="Calibri" panose="020F0502020204030204" charset="0"/>
                      <a:ea typeface="SimSun" panose="02010600030101010101" pitchFamily="2" charset="-122"/>
                    </a:defRPr>
                  </a:lvl1pPr>
                  <a:lvl2pPr>
                    <a:defRPr>
                      <a:solidFill>
                        <a:schemeClr val="tx1"/>
                      </a:solidFill>
                      <a:latin typeface="Calibri" panose="020F0502020204030204" charset="0"/>
                      <a:ea typeface="SimSun" panose="02010600030101010101" pitchFamily="2" charset="-122"/>
                    </a:defRPr>
                  </a:lvl2pPr>
                  <a:lvl3pPr>
                    <a:defRPr>
                      <a:solidFill>
                        <a:schemeClr val="tx1"/>
                      </a:solidFill>
                      <a:latin typeface="Calibri" panose="020F0502020204030204" charset="0"/>
                      <a:ea typeface="SimSun" panose="02010600030101010101" pitchFamily="2" charset="-122"/>
                    </a:defRPr>
                  </a:lvl3pPr>
                  <a:lvl4pPr>
                    <a:defRPr>
                      <a:solidFill>
                        <a:schemeClr val="tx1"/>
                      </a:solidFill>
                      <a:latin typeface="Calibri" panose="020F0502020204030204" charset="0"/>
                      <a:ea typeface="SimSun" panose="02010600030101010101" pitchFamily="2" charset="-122"/>
                    </a:defRPr>
                  </a:lvl4pPr>
                  <a:lvl5pPr>
                    <a:defRPr>
                      <a:solidFill>
                        <a:schemeClr val="tx1"/>
                      </a:solidFill>
                      <a:latin typeface="Calibri" panose="020F0502020204030204" charset="0"/>
                      <a:ea typeface="SimSun"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algn="ctr">
                    <a:defRPr/>
                  </a:pPr>
                  <a:endParaRPr lang="en-US" altLang="x-none" sz="3900">
                    <a:latin typeface="Arial" panose="020B0604020202020204" pitchFamily="34" charset="0"/>
                    <a:cs typeface="+mn-cs"/>
                  </a:endParaRPr>
                </a:p>
              </p:txBody>
            </p:sp>
          </p:grpSp>
          <p:pic>
            <p:nvPicPr>
              <p:cNvPr id="32789" name="Picture 24" descr="Picture2">
                <a:extLst>
                  <a:ext uri="{FF2B5EF4-FFF2-40B4-BE49-F238E27FC236}">
                    <a16:creationId xmlns:a16="http://schemas.microsoft.com/office/drawing/2014/main" id="{142B7815-E1AB-40D2-A0D1-8657E7ABC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1248"/>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7" name="Group 8">
              <a:extLst>
                <a:ext uri="{FF2B5EF4-FFF2-40B4-BE49-F238E27FC236}">
                  <a16:creationId xmlns:a16="http://schemas.microsoft.com/office/drawing/2014/main" id="{748531E2-BE2F-4F1F-89CF-1987E6F57B1B}"/>
                </a:ext>
              </a:extLst>
            </p:cNvPr>
            <p:cNvGrpSpPr>
              <a:grpSpLocks/>
            </p:cNvGrpSpPr>
            <p:nvPr/>
          </p:nvGrpSpPr>
          <p:grpSpPr bwMode="auto">
            <a:xfrm>
              <a:off x="3984" y="1031"/>
              <a:ext cx="1436" cy="1490"/>
              <a:chOff x="819" y="1245"/>
              <a:chExt cx="454" cy="519"/>
            </a:xfrm>
          </p:grpSpPr>
          <p:grpSp>
            <p:nvGrpSpPr>
              <p:cNvPr id="32783" name="Group 18">
                <a:extLst>
                  <a:ext uri="{FF2B5EF4-FFF2-40B4-BE49-F238E27FC236}">
                    <a16:creationId xmlns:a16="http://schemas.microsoft.com/office/drawing/2014/main" id="{90C0D6B3-C7DD-4B94-9FDE-B44499649CF7}"/>
                  </a:ext>
                </a:extLst>
              </p:cNvPr>
              <p:cNvGrpSpPr>
                <a:grpSpLocks/>
              </p:cNvGrpSpPr>
              <p:nvPr/>
            </p:nvGrpSpPr>
            <p:grpSpPr bwMode="auto">
              <a:xfrm>
                <a:off x="819" y="1245"/>
                <a:ext cx="454" cy="519"/>
                <a:chOff x="192" y="1917"/>
                <a:chExt cx="1042" cy="1102"/>
              </a:xfrm>
            </p:grpSpPr>
            <p:sp>
              <p:nvSpPr>
                <p:cNvPr id="32785" name="Picture 20" descr="light_shadow">
                  <a:extLst>
                    <a:ext uri="{FF2B5EF4-FFF2-40B4-BE49-F238E27FC236}">
                      <a16:creationId xmlns:a16="http://schemas.microsoft.com/office/drawing/2014/main" id="{6FE20A5B-D57F-4356-85F4-809501F577A3}"/>
                    </a:ext>
                  </a:extLst>
                </p:cNvPr>
                <p:cNvSpPr>
                  <a:spLocks noChangeAspect="1" noChangeArrowheads="1"/>
                </p:cNvSpPr>
                <p:nvPr/>
              </p:nvSpPr>
              <p:spPr bwMode="auto">
                <a:xfrm>
                  <a:off x="291" y="2781"/>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endParaRPr lang="en-US" altLang="en-US" sz="2600"/>
                </a:p>
              </p:txBody>
            </p:sp>
            <p:pic>
              <p:nvPicPr>
                <p:cNvPr id="32786" name="Picture 21" descr="circuler_1">
                  <a:extLst>
                    <a:ext uri="{FF2B5EF4-FFF2-40B4-BE49-F238E27FC236}">
                      <a16:creationId xmlns:a16="http://schemas.microsoft.com/office/drawing/2014/main" id="{58CFC6E0-EE0E-4719-ABC9-04FEB5576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 y="1917"/>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2">
                  <a:extLst>
                    <a:ext uri="{FF2B5EF4-FFF2-40B4-BE49-F238E27FC236}">
                      <a16:creationId xmlns:a16="http://schemas.microsoft.com/office/drawing/2014/main" id="{EED3F2DC-2198-40CB-B361-E948EAF8A9C1}"/>
                    </a:ext>
                  </a:extLst>
                </p:cNvPr>
                <p:cNvSpPr>
                  <a:spLocks noChangeArrowheads="1"/>
                </p:cNvSpPr>
                <p:nvPr/>
              </p:nvSpPr>
              <p:spPr bwMode="auto">
                <a:xfrm>
                  <a:off x="192" y="1917"/>
                  <a:ext cx="1035" cy="1019"/>
                </a:xfrm>
                <a:prstGeom prst="ellipse">
                  <a:avLst/>
                </a:prstGeom>
                <a:gradFill rotWithShape="1">
                  <a:gsLst>
                    <a:gs pos="0">
                      <a:schemeClr val="hlink">
                        <a:alpha val="54999"/>
                      </a:schemeClr>
                    </a:gs>
                    <a:gs pos="50000">
                      <a:srgbClr val="022E59">
                        <a:alpha val="89998"/>
                      </a:srgbClr>
                    </a:gs>
                    <a:gs pos="100000">
                      <a:schemeClr val="hlink">
                        <a:alpha val="54999"/>
                      </a:schemeClr>
                    </a:gs>
                  </a:gsLst>
                  <a:lin ang="5400000" scaled="1"/>
                </a:gradFill>
                <a:ln>
                  <a:noFill/>
                </a:ln>
              </p:spPr>
              <p:txBody>
                <a:bodyPr wrap="none" anchor="ctr"/>
                <a:lstStyle>
                  <a:lvl1pPr>
                    <a:defRPr>
                      <a:solidFill>
                        <a:schemeClr val="tx1"/>
                      </a:solidFill>
                      <a:latin typeface="Calibri" panose="020F0502020204030204" charset="0"/>
                      <a:ea typeface="SimSun" panose="02010600030101010101" pitchFamily="2" charset="-122"/>
                    </a:defRPr>
                  </a:lvl1pPr>
                  <a:lvl2pPr>
                    <a:defRPr>
                      <a:solidFill>
                        <a:schemeClr val="tx1"/>
                      </a:solidFill>
                      <a:latin typeface="Calibri" panose="020F0502020204030204" charset="0"/>
                      <a:ea typeface="SimSun" panose="02010600030101010101" pitchFamily="2" charset="-122"/>
                    </a:defRPr>
                  </a:lvl2pPr>
                  <a:lvl3pPr>
                    <a:defRPr>
                      <a:solidFill>
                        <a:schemeClr val="tx1"/>
                      </a:solidFill>
                      <a:latin typeface="Calibri" panose="020F0502020204030204" charset="0"/>
                      <a:ea typeface="SimSun" panose="02010600030101010101" pitchFamily="2" charset="-122"/>
                    </a:defRPr>
                  </a:lvl3pPr>
                  <a:lvl4pPr>
                    <a:defRPr>
                      <a:solidFill>
                        <a:schemeClr val="tx1"/>
                      </a:solidFill>
                      <a:latin typeface="Calibri" panose="020F0502020204030204" charset="0"/>
                      <a:ea typeface="SimSun" panose="02010600030101010101" pitchFamily="2" charset="-122"/>
                    </a:defRPr>
                  </a:lvl4pPr>
                  <a:lvl5pPr>
                    <a:defRPr>
                      <a:solidFill>
                        <a:schemeClr val="tx1"/>
                      </a:solidFill>
                      <a:latin typeface="Calibri" panose="020F0502020204030204" charset="0"/>
                      <a:ea typeface="SimSun"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SimSun" panose="02010600030101010101" pitchFamily="2" charset="-122"/>
                    </a:defRPr>
                  </a:lvl9pPr>
                </a:lstStyle>
                <a:p>
                  <a:pPr algn="ctr">
                    <a:defRPr/>
                  </a:pPr>
                  <a:endParaRPr lang="en-US" altLang="x-none" sz="3900">
                    <a:latin typeface="Arial" panose="020B0604020202020204" pitchFamily="34" charset="0"/>
                    <a:cs typeface="+mn-cs"/>
                  </a:endParaRPr>
                </a:p>
              </p:txBody>
            </p:sp>
          </p:grpSp>
          <p:pic>
            <p:nvPicPr>
              <p:cNvPr id="32784" name="Picture 19" descr="Picture2">
                <a:extLst>
                  <a:ext uri="{FF2B5EF4-FFF2-40B4-BE49-F238E27FC236}">
                    <a16:creationId xmlns:a16="http://schemas.microsoft.com/office/drawing/2014/main" id="{87879EDC-F836-48C1-8064-CD8F49354A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1248"/>
                <a:ext cx="359"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78" name="AutoShape 31">
              <a:extLst>
                <a:ext uri="{FF2B5EF4-FFF2-40B4-BE49-F238E27FC236}">
                  <a16:creationId xmlns:a16="http://schemas.microsoft.com/office/drawing/2014/main" id="{13731A76-BAA7-41A5-84F1-F61F7051916C}"/>
                </a:ext>
              </a:extLst>
            </p:cNvPr>
            <p:cNvSpPr>
              <a:spLocks noChangeArrowheads="1"/>
            </p:cNvSpPr>
            <p:nvPr/>
          </p:nvSpPr>
          <p:spPr bwMode="auto">
            <a:xfrm rot="3499593">
              <a:off x="2791" y="3343"/>
              <a:ext cx="190" cy="166"/>
            </a:xfrm>
            <a:prstGeom prst="triangle">
              <a:avLst>
                <a:gd name="adj" fmla="val 50000"/>
              </a:avLst>
            </a:prstGeom>
            <a:solidFill>
              <a:schemeClr val="tx2"/>
            </a:solidFill>
            <a:ln w="9525">
              <a:miter lim="800000"/>
              <a:headEnd/>
              <a:tailEnd/>
            </a:ln>
            <a:scene3d>
              <a:camera prst="legacyPerspectiveBottomLeft"/>
              <a:lightRig rig="legacyFlat3" dir="b"/>
            </a:scene3d>
            <a:sp3d extrusionH="36500" prstMaterial="legacyMatte">
              <a:bevelT w="13500" h="13500" prst="angle"/>
              <a:bevelB w="13500" h="13500" prst="angle"/>
              <a:extrusionClr>
                <a:schemeClr val="tx2"/>
              </a:extrusionClr>
              <a:contourClr>
                <a:schemeClr val="tx2"/>
              </a:contourClr>
            </a:sp3d>
          </p:spPr>
          <p:txBody>
            <a:bodyPr wrap="none" anchor="ctr">
              <a:flatTx/>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0"/>
                </a:spcBef>
                <a:buFontTx/>
                <a:buNone/>
              </a:pPr>
              <a:endParaRPr lang="en-US" altLang="en-US" sz="3900">
                <a:ea typeface="SimSun" panose="02010600030101010101" pitchFamily="2" charset="-122"/>
              </a:endParaRPr>
            </a:p>
          </p:txBody>
        </p:sp>
        <p:sp>
          <p:nvSpPr>
            <p:cNvPr id="32779" name="AutoShape 32">
              <a:extLst>
                <a:ext uri="{FF2B5EF4-FFF2-40B4-BE49-F238E27FC236}">
                  <a16:creationId xmlns:a16="http://schemas.microsoft.com/office/drawing/2014/main" id="{88660873-5673-403A-B3D0-C24596652838}"/>
                </a:ext>
              </a:extLst>
            </p:cNvPr>
            <p:cNvSpPr>
              <a:spLocks noChangeArrowheads="1"/>
            </p:cNvSpPr>
            <p:nvPr/>
          </p:nvSpPr>
          <p:spPr bwMode="auto">
            <a:xfrm rot="2284555">
              <a:off x="4001" y="2391"/>
              <a:ext cx="252" cy="220"/>
            </a:xfrm>
            <a:prstGeom prst="triangle">
              <a:avLst>
                <a:gd name="adj" fmla="val 50000"/>
              </a:avLst>
            </a:prstGeom>
            <a:solidFill>
              <a:schemeClr val="tx2"/>
            </a:solidFill>
            <a:ln w="9525">
              <a:miter lim="800000"/>
              <a:headEnd/>
              <a:tailEnd/>
            </a:ln>
            <a:scene3d>
              <a:camera prst="legacyPerspectiveBottomLeft"/>
              <a:lightRig rig="legacyFlat3" dir="b"/>
            </a:scene3d>
            <a:sp3d extrusionH="36500" prstMaterial="legacyMatte">
              <a:bevelT w="13500" h="13500" prst="angle"/>
              <a:bevelB w="13500" h="13500" prst="angle"/>
              <a:extrusionClr>
                <a:schemeClr val="tx2"/>
              </a:extrusionClr>
              <a:contourClr>
                <a:schemeClr val="tx2"/>
              </a:contourClr>
            </a:sp3d>
          </p:spPr>
          <p:txBody>
            <a:bodyPr wrap="none" anchor="ctr">
              <a:flatTx/>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0"/>
                </a:spcBef>
                <a:buFontTx/>
                <a:buNone/>
              </a:pPr>
              <a:endParaRPr lang="en-US" altLang="en-US" sz="3900">
                <a:ea typeface="SimSun" panose="02010600030101010101" pitchFamily="2" charset="-122"/>
              </a:endParaRPr>
            </a:p>
          </p:txBody>
        </p:sp>
        <p:sp>
          <p:nvSpPr>
            <p:cNvPr id="32780" name="Text Box 18">
              <a:extLst>
                <a:ext uri="{FF2B5EF4-FFF2-40B4-BE49-F238E27FC236}">
                  <a16:creationId xmlns:a16="http://schemas.microsoft.com/office/drawing/2014/main" id="{D2CDBC86-8870-4AC2-882E-E37176D314CB}"/>
                </a:ext>
              </a:extLst>
            </p:cNvPr>
            <p:cNvSpPr txBox="1">
              <a:spLocks noChangeArrowheads="1"/>
            </p:cNvSpPr>
            <p:nvPr/>
          </p:nvSpPr>
          <p:spPr bwMode="auto">
            <a:xfrm>
              <a:off x="1932" y="3423"/>
              <a:ext cx="938"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50000"/>
                </a:spcBef>
                <a:buFontTx/>
                <a:buNone/>
              </a:pPr>
              <a:r>
                <a:rPr lang="en-GB" altLang="en-US" sz="2800" b="1">
                  <a:solidFill>
                    <a:schemeClr val="bg1"/>
                  </a:solidFill>
                  <a:latin typeface="Times New Roman" panose="02020603050405020304" pitchFamily="18" charset="0"/>
                  <a:cs typeface="Times New Roman" panose="02020603050405020304" pitchFamily="18" charset="0"/>
                </a:rPr>
                <a:t>gia đình</a:t>
              </a:r>
              <a:endParaRPr lang="en-US" altLang="zh-CN" sz="2900" b="1">
                <a:solidFill>
                  <a:schemeClr val="bg1"/>
                </a:solidFill>
              </a:endParaRPr>
            </a:p>
          </p:txBody>
        </p:sp>
        <p:sp>
          <p:nvSpPr>
            <p:cNvPr id="32781" name="Text Box 18">
              <a:extLst>
                <a:ext uri="{FF2B5EF4-FFF2-40B4-BE49-F238E27FC236}">
                  <a16:creationId xmlns:a16="http://schemas.microsoft.com/office/drawing/2014/main" id="{B3E01897-F242-4A4A-B3C7-935A2A0C3471}"/>
                </a:ext>
              </a:extLst>
            </p:cNvPr>
            <p:cNvSpPr txBox="1">
              <a:spLocks noChangeArrowheads="1"/>
            </p:cNvSpPr>
            <p:nvPr/>
          </p:nvSpPr>
          <p:spPr bwMode="auto">
            <a:xfrm>
              <a:off x="3119" y="2480"/>
              <a:ext cx="937" cy="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50000"/>
                </a:spcBef>
                <a:buFontTx/>
                <a:buNone/>
              </a:pPr>
              <a:r>
                <a:rPr lang="en-GB" altLang="en-US" sz="4800" b="1">
                  <a:solidFill>
                    <a:schemeClr val="bg1"/>
                  </a:solidFill>
                  <a:latin typeface="Times New Roman" panose="02020603050405020304" pitchFamily="18" charset="0"/>
                  <a:cs typeface="Times New Roman" panose="02020603050405020304" pitchFamily="18" charset="0"/>
                </a:rPr>
                <a:t>nhà trường</a:t>
              </a:r>
              <a:endParaRPr lang="en-US" altLang="zh-CN" sz="4500" b="1">
                <a:solidFill>
                  <a:schemeClr val="bg1"/>
                </a:solidFill>
              </a:endParaRPr>
            </a:p>
          </p:txBody>
        </p:sp>
        <p:sp>
          <p:nvSpPr>
            <p:cNvPr id="32782" name="Text Box 18">
              <a:extLst>
                <a:ext uri="{FF2B5EF4-FFF2-40B4-BE49-F238E27FC236}">
                  <a16:creationId xmlns:a16="http://schemas.microsoft.com/office/drawing/2014/main" id="{39220658-FBFF-4F7A-98C7-37CCD437E659}"/>
                </a:ext>
              </a:extLst>
            </p:cNvPr>
            <p:cNvSpPr txBox="1">
              <a:spLocks noChangeArrowheads="1"/>
            </p:cNvSpPr>
            <p:nvPr/>
          </p:nvSpPr>
          <p:spPr bwMode="auto">
            <a:xfrm>
              <a:off x="4207" y="1458"/>
              <a:ext cx="1213"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50000"/>
                </a:spcBef>
                <a:buFontTx/>
                <a:buNone/>
              </a:pPr>
              <a:r>
                <a:rPr lang="en-GB" altLang="en-US" sz="6000" b="1">
                  <a:solidFill>
                    <a:schemeClr val="bg1"/>
                  </a:solidFill>
                  <a:latin typeface="Times New Roman" panose="02020603050405020304" pitchFamily="18" charset="0"/>
                  <a:cs typeface="Times New Roman" panose="02020603050405020304" pitchFamily="18" charset="0"/>
                </a:rPr>
                <a:t>xã hội</a:t>
              </a:r>
              <a:endParaRPr lang="en-US" altLang="zh-CN" sz="5800" b="1">
                <a:solidFill>
                  <a:schemeClr val="bg1"/>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2">
            <a:extLst>
              <a:ext uri="{FF2B5EF4-FFF2-40B4-BE49-F238E27FC236}">
                <a16:creationId xmlns:a16="http://schemas.microsoft.com/office/drawing/2014/main" id="{7E75BDDB-CDB4-4244-9B3D-F8CA8D44BC7E}"/>
              </a:ext>
            </a:extLst>
          </p:cNvPr>
          <p:cNvSpPr txBox="1">
            <a:spLocks noChangeArrowheads="1"/>
          </p:cNvSpPr>
          <p:nvPr/>
        </p:nvSpPr>
        <p:spPr bwMode="auto">
          <a:xfrm>
            <a:off x="914400" y="914400"/>
            <a:ext cx="13411200" cy="6934200"/>
          </a:xfrm>
          <a:prstGeom prst="rect">
            <a:avLst/>
          </a:prstGeom>
          <a:solidFill>
            <a:srgbClr val="FFFF99"/>
          </a:solidFill>
          <a:ln w="9525">
            <a:solidFill>
              <a:srgbClr val="FF0000"/>
            </a:solidFill>
            <a:miter lim="800000"/>
            <a:headEnd/>
            <a:tailEnd/>
          </a:ln>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3400">
                <a:latin typeface="Times New Roman" panose="02020603050405020304" pitchFamily="18" charset="0"/>
                <a:cs typeface="Times New Roman" panose="02020603050405020304" pitchFamily="18" charset="0"/>
              </a:rPr>
              <a:t>	</a:t>
            </a:r>
            <a:r>
              <a:rPr lang="en-GB" altLang="en-US" sz="3400">
                <a:latin typeface="Times New Roman" panose="02020603050405020304" pitchFamily="18" charset="0"/>
                <a:cs typeface="Times New Roman" panose="02020603050405020304" pitchFamily="18" charset="0"/>
              </a:rPr>
              <a:t>- Tôi vận động, động viên PH và cùng với PH bàn bạc một số giải pháp nhằm giúp c</a:t>
            </a:r>
            <a:r>
              <a:rPr lang="vi-VN" altLang="en-US" sz="3400">
                <a:latin typeface="Times New Roman" panose="02020603050405020304" pitchFamily="18" charset="0"/>
                <a:cs typeface="Times New Roman" panose="02020603050405020304" pitchFamily="18" charset="0"/>
              </a:rPr>
              <a:t>ác em </a:t>
            </a:r>
            <a:r>
              <a:rPr lang="en-GB" altLang="en-US" sz="3400">
                <a:latin typeface="Times New Roman" panose="02020603050405020304" pitchFamily="18" charset="0"/>
                <a:cs typeface="Times New Roman" panose="02020603050405020304" pitchFamily="18" charset="0"/>
              </a:rPr>
              <a:t>học tốt.</a:t>
            </a:r>
            <a:endParaRPr lang="en-US" altLang="en-US" sz="3400">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en-US" sz="3400">
                <a:latin typeface="Times New Roman" panose="02020603050405020304" pitchFamily="18" charset="0"/>
                <a:cs typeface="Times New Roman" panose="02020603050405020304" pitchFamily="18" charset="0"/>
              </a:rPr>
              <a:t>	Thường xuyên thông tin trao đổi phụ huynh trên nhóm zalo lớp như thông báo nghỉ học vì lũ lụt để phụ đưa đón kịp thời hoặc nhắc nhở phụ huynh đảm bảo an toàn trong thời gian nghỉ lụt, nghỉ dịch, hướng dẫn bài học cho học sinh th</a:t>
            </a:r>
            <a:r>
              <a:rPr lang="vi-VN" altLang="en-US" sz="3400">
                <a:latin typeface="Times New Roman" panose="02020603050405020304" pitchFamily="18" charset="0"/>
                <a:cs typeface="Times New Roman" panose="02020603050405020304" pitchFamily="18" charset="0"/>
              </a:rPr>
              <a:t>ô</a:t>
            </a:r>
            <a:r>
              <a:rPr lang="en-GB" altLang="en-US" sz="3400">
                <a:latin typeface="Times New Roman" panose="02020603050405020304" pitchFamily="18" charset="0"/>
                <a:cs typeface="Times New Roman" panose="02020603050405020304" pitchFamily="18" charset="0"/>
              </a:rPr>
              <a:t>ng qua PH…</a:t>
            </a:r>
            <a:endParaRPr lang="en-US" altLang="en-US" sz="3400">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en-US" sz="3400">
                <a:latin typeface="Times New Roman" panose="02020603050405020304" pitchFamily="18" charset="0"/>
                <a:cs typeface="Times New Roman" panose="02020603050405020304" pitchFamily="18" charset="0"/>
              </a:rPr>
              <a:t>	</a:t>
            </a:r>
            <a:r>
              <a:rPr lang="vi-VN" altLang="en-US" sz="3400">
                <a:latin typeface="Times New Roman" panose="02020603050405020304" pitchFamily="18" charset="0"/>
                <a:cs typeface="Times New Roman" panose="02020603050405020304" pitchFamily="18" charset="0"/>
              </a:rPr>
              <a:t>-</a:t>
            </a:r>
            <a:r>
              <a:rPr lang="en-GB" altLang="en-US" sz="3400">
                <a:latin typeface="Times New Roman" panose="02020603050405020304" pitchFamily="18" charset="0"/>
                <a:cs typeface="Times New Roman" panose="02020603050405020304" pitchFamily="18" charset="0"/>
              </a:rPr>
              <a:t> Bám sát kế hoạch hội đồng đội, phối hợp với tổng phụ trách Đội và các lớp trong khối, trong trường tạo ra các sân chơi bổ ích thiết thực cho HS . </a:t>
            </a:r>
            <a:endParaRPr lang="en-US" altLang="en-US" sz="3400">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en-US" sz="3400">
                <a:latin typeface="Times New Roman" panose="02020603050405020304" pitchFamily="18" charset="0"/>
                <a:cs typeface="Times New Roman" panose="02020603050405020304" pitchFamily="18" charset="0"/>
              </a:rPr>
              <a:t>	</a:t>
            </a:r>
            <a:r>
              <a:rPr lang="vi-VN" altLang="en-US" sz="3400">
                <a:latin typeface="Times New Roman" panose="02020603050405020304" pitchFamily="18" charset="0"/>
                <a:cs typeface="Times New Roman" panose="02020603050405020304" pitchFamily="18" charset="0"/>
              </a:rPr>
              <a:t>-</a:t>
            </a:r>
            <a:r>
              <a:rPr lang="en-GB" altLang="en-US" sz="3400">
                <a:latin typeface="Times New Roman" panose="02020603050405020304" pitchFamily="18" charset="0"/>
                <a:cs typeface="Times New Roman" panose="02020603050405020304" pitchFamily="18" charset="0"/>
              </a:rPr>
              <a:t> Thường xuyên kiểm tra nhắc nhở việc giữ vệ sinh cá nhân, vệ sinh môi trường sạch sẽ, phòng dịch bệnh covid-19, phòng các bệnh theo mùa,..</a:t>
            </a:r>
            <a:endParaRPr lang="vi-VN" altLang="en-US" sz="3400">
              <a:latin typeface="Times New Roman" panose="02020603050405020304" pitchFamily="18" charset="0"/>
              <a:cs typeface="Times New Roman" panose="02020603050405020304" pitchFamily="18" charset="0"/>
            </a:endParaRPr>
          </a:p>
          <a:p>
            <a:pPr eaLnBrk="1" hangingPunct="1">
              <a:spcBef>
                <a:spcPct val="0"/>
              </a:spcBef>
              <a:buFontTx/>
              <a:buNone/>
            </a:pPr>
            <a:r>
              <a:rPr lang="vi-VN" altLang="en-US" sz="3400">
                <a:latin typeface="Times New Roman" panose="02020603050405020304" pitchFamily="18" charset="0"/>
                <a:cs typeface="Times New Roman" panose="02020603050405020304" pitchFamily="18" charset="0"/>
              </a:rPr>
              <a:t>	- Phối kết hợp với các ban ngành, đoàn thể địa phương để giáo dục các em một cách toàn diện cả về các mặt đức – trí – thể - mĩ...</a:t>
            </a:r>
            <a:endParaRPr lang="en-US" altLang="en-US" sz="3400" b="1" i="1">
              <a:latin typeface="Times New Roman" panose="02020603050405020304" pitchFamily="18" charset="0"/>
              <a:cs typeface="Times New Roman" panose="02020603050405020304" pitchFamily="18" charset="0"/>
            </a:endParaRPr>
          </a:p>
        </p:txBody>
      </p:sp>
      <p:sp>
        <p:nvSpPr>
          <p:cNvPr id="33795" name="Rectangle 3">
            <a:extLst>
              <a:ext uri="{FF2B5EF4-FFF2-40B4-BE49-F238E27FC236}">
                <a16:creationId xmlns:a16="http://schemas.microsoft.com/office/drawing/2014/main" id="{6BAC8591-205B-4A33-ACBC-C48E74D1E812}"/>
              </a:ext>
            </a:extLst>
          </p:cNvPr>
          <p:cNvSpPr txBox="1">
            <a:spLocks noChangeArrowheads="1"/>
          </p:cNvSpPr>
          <p:nvPr/>
        </p:nvSpPr>
        <p:spPr bwMode="auto">
          <a:xfrm>
            <a:off x="1174750" y="76200"/>
            <a:ext cx="842645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marL="488950" indent="-488950">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a:buFont typeface="Arial" panose="020B0604020202020204" pitchFamily="34" charset="0"/>
              <a:buNone/>
            </a:pPr>
            <a:r>
              <a:rPr lang="vi-VN" altLang="en-US" sz="3600" b="1">
                <a:solidFill>
                  <a:srgbClr val="FF0000"/>
                </a:solidFill>
                <a:latin typeface="Times New Roman" panose="02020603050405020304" pitchFamily="18" charset="0"/>
                <a:cs typeface="Times New Roman" panose="02020603050405020304" pitchFamily="18" charset="0"/>
              </a:rPr>
              <a:t>7.</a:t>
            </a:r>
            <a:r>
              <a:rPr lang="en-GB" altLang="en-US" sz="3600" b="1">
                <a:solidFill>
                  <a:srgbClr val="FF0000"/>
                </a:solidFill>
                <a:latin typeface="Times New Roman" panose="02020603050405020304" pitchFamily="18" charset="0"/>
                <a:cs typeface="Times New Roman" panose="02020603050405020304" pitchFamily="18" charset="0"/>
              </a:rPr>
              <a:t> Công tác phối hợp giáo dục</a:t>
            </a:r>
            <a:r>
              <a:rPr lang="vi-VN" altLang="en-US" sz="3600" b="1">
                <a:solidFill>
                  <a:srgbClr val="FF0000"/>
                </a:solidFill>
                <a:latin typeface="Times New Roman" panose="02020603050405020304" pitchFamily="18" charset="0"/>
                <a:cs typeface="Times New Roman" panose="02020603050405020304" pitchFamily="18" charset="0"/>
              </a:rPr>
              <a:t>:</a:t>
            </a:r>
            <a:endParaRPr lang="en-GB"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725360B0-AF9D-42D5-832D-AB4AC4AE3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141732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ctangle 3">
            <a:extLst>
              <a:ext uri="{FF2B5EF4-FFF2-40B4-BE49-F238E27FC236}">
                <a16:creationId xmlns:a16="http://schemas.microsoft.com/office/drawing/2014/main" id="{ABB8D794-0BCC-428A-81E7-08E84FA715B5}"/>
              </a:ext>
            </a:extLst>
          </p:cNvPr>
          <p:cNvSpPr>
            <a:spLocks noChangeArrowheads="1"/>
          </p:cNvSpPr>
          <p:nvPr/>
        </p:nvSpPr>
        <p:spPr bwMode="auto">
          <a:xfrm>
            <a:off x="4232275" y="7615238"/>
            <a:ext cx="5064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tabLst>
                <a:tab pos="1181100" algn="l"/>
              </a:tabLst>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1181100" algn="l"/>
              </a:tabLst>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1181100" algn="l"/>
              </a:tabLst>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1181100" algn="l"/>
              </a:tabLst>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1181100" algn="l"/>
              </a:tabLst>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tabLst>
                <a:tab pos="1181100" algn="l"/>
              </a:tabLst>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tabLst>
                <a:tab pos="1181100" algn="l"/>
              </a:tabLst>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tabLst>
                <a:tab pos="1181100" algn="l"/>
              </a:tabLst>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tabLst>
                <a:tab pos="1181100" algn="l"/>
              </a:tabLst>
              <a:defRPr sz="2900">
                <a:solidFill>
                  <a:schemeClr val="tx1"/>
                </a:solidFill>
                <a:latin typeface="Calibri" panose="020F0502020204030204" pitchFamily="34" charset="0"/>
              </a:defRPr>
            </a:lvl9pPr>
          </a:lstStyle>
          <a:p>
            <a:pPr>
              <a:spcBef>
                <a:spcPct val="0"/>
              </a:spcBef>
              <a:buFontTx/>
              <a:buNone/>
            </a:pPr>
            <a:r>
              <a:rPr lang="vi-VN" altLang="en-US" sz="2400" b="1">
                <a:latin typeface="Times New Roman" panose="02020603050405020304" pitchFamily="18" charset="0"/>
                <a:cs typeface="Times New Roman" panose="02020603050405020304" pitchFamily="18" charset="0"/>
              </a:rPr>
              <a:t> Hình ảnh: Họp phụ huynh đầu năm.</a:t>
            </a:r>
            <a:endParaRPr lang="vi-VN" altLang="en-US" sz="2400" b="1">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5E49EABD-9ACF-4F1E-B4A5-253F135C07FC}"/>
              </a:ext>
            </a:extLst>
          </p:cNvPr>
          <p:cNvSpPr>
            <a:spLocks noChangeArrowheads="1"/>
          </p:cNvSpPr>
          <p:nvPr/>
        </p:nvSpPr>
        <p:spPr bwMode="auto">
          <a:xfrm>
            <a:off x="884238" y="395288"/>
            <a:ext cx="3840162"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III. </a:t>
            </a:r>
            <a:r>
              <a:rPr lang="en-US" altLang="en-US" sz="4000" b="1" u="sng">
                <a:solidFill>
                  <a:srgbClr val="FF0000"/>
                </a:solidFill>
                <a:latin typeface="Times New Roman" panose="02020603050405020304" pitchFamily="18" charset="0"/>
                <a:cs typeface="Times New Roman" panose="02020603050405020304" pitchFamily="18" charset="0"/>
              </a:rPr>
              <a:t>Kết quả</a:t>
            </a:r>
            <a:r>
              <a:rPr lang="en-US" altLang="en-US" sz="4000">
                <a:solidFill>
                  <a:srgbClr val="FF0000"/>
                </a:solidFill>
                <a:latin typeface="Times New Roman" panose="02020603050405020304" pitchFamily="18" charset="0"/>
                <a:cs typeface="Times New Roman" panose="02020603050405020304" pitchFamily="18" charset="0"/>
              </a:rPr>
              <a:t>:</a:t>
            </a:r>
          </a:p>
        </p:txBody>
      </p:sp>
      <p:sp>
        <p:nvSpPr>
          <p:cNvPr id="32772" name="Rectangle 2">
            <a:extLst>
              <a:ext uri="{FF2B5EF4-FFF2-40B4-BE49-F238E27FC236}">
                <a16:creationId xmlns:a16="http://schemas.microsoft.com/office/drawing/2014/main" id="{7409A5AB-9F08-43C8-AA75-EC33B1935749}"/>
              </a:ext>
            </a:extLst>
          </p:cNvPr>
          <p:cNvSpPr>
            <a:spLocks noChangeArrowheads="1"/>
          </p:cNvSpPr>
          <p:nvPr/>
        </p:nvSpPr>
        <p:spPr bwMode="auto">
          <a:xfrm>
            <a:off x="1143000" y="1295400"/>
            <a:ext cx="12877800" cy="56324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just">
              <a:defRPr/>
            </a:pPr>
            <a:r>
              <a:rPr lang="vi-VN" sz="3600">
                <a:latin typeface="Times New Roman" pitchFamily="18" charset="0"/>
                <a:cs typeface="Times New Roman" pitchFamily="18" charset="0"/>
              </a:rPr>
              <a:t>	</a:t>
            </a:r>
            <a:r>
              <a:rPr lang="en-US" sz="3600">
                <a:latin typeface="Times New Roman" pitchFamily="18" charset="0"/>
                <a:cs typeface="Times New Roman" pitchFamily="18" charset="0"/>
              </a:rPr>
              <a:t>Chính vì làm tốt công tác chủ nhiệm lớp</a:t>
            </a:r>
            <a:r>
              <a:rPr lang="vi-VN" sz="3600">
                <a:latin typeface="Times New Roman" pitchFamily="18" charset="0"/>
                <a:cs typeface="Times New Roman" pitchFamily="18" charset="0"/>
              </a:rPr>
              <a:t>, những năm qua </a:t>
            </a:r>
            <a:r>
              <a:rPr lang="en-US" sz="3600">
                <a:latin typeface="Times New Roman" pitchFamily="18" charset="0"/>
                <a:cs typeface="Times New Roman" pitchFamily="18" charset="0"/>
              </a:rPr>
              <a:t>lớp</a:t>
            </a:r>
            <a:r>
              <a:rPr lang="vi-VN" sz="3600">
                <a:latin typeface="Times New Roman" pitchFamily="18" charset="0"/>
                <a:cs typeface="Times New Roman" pitchFamily="18" charset="0"/>
              </a:rPr>
              <a:t> tôi chủ nhiệm </a:t>
            </a:r>
            <a:r>
              <a:rPr lang="en-US" sz="3600">
                <a:latin typeface="Times New Roman" pitchFamily="18" charset="0"/>
                <a:cs typeface="Times New Roman" pitchFamily="18" charset="0"/>
              </a:rPr>
              <a:t>có </a:t>
            </a:r>
            <a:r>
              <a:rPr lang="vi-VN" sz="3600">
                <a:latin typeface="Times New Roman" pitchFamily="18" charset="0"/>
                <a:cs typeface="Times New Roman" pitchFamily="18" charset="0"/>
              </a:rPr>
              <a:t>rất nhiều </a:t>
            </a:r>
            <a:r>
              <a:rPr lang="en-US" sz="3600">
                <a:latin typeface="Times New Roman" pitchFamily="18" charset="0"/>
                <a:cs typeface="Times New Roman" pitchFamily="18" charset="0"/>
              </a:rPr>
              <a:t>thành tích khả quan:</a:t>
            </a:r>
          </a:p>
          <a:p>
            <a:pPr algn="just">
              <a:defRPr/>
            </a:pPr>
            <a:r>
              <a:rPr lang="en-US" sz="3600">
                <a:latin typeface="Times New Roman" pitchFamily="18" charset="0"/>
                <a:cs typeface="Times New Roman" pitchFamily="18" charset="0"/>
              </a:rPr>
              <a:t>	- Kết quả năm học 2021 - 2022 là</a:t>
            </a:r>
            <a:r>
              <a:rPr lang="vi-VN" sz="3600">
                <a:latin typeface="Times New Roman" pitchFamily="18" charset="0"/>
                <a:cs typeface="Times New Roman" pitchFamily="18" charset="0"/>
              </a:rPr>
              <a:t> lớp dẫn đầu của khối</a:t>
            </a:r>
            <a:r>
              <a:rPr lang="en-US" sz="3600">
                <a:latin typeface="Times New Roman" pitchFamily="18" charset="0"/>
                <a:cs typeface="Times New Roman" pitchFamily="18" charset="0"/>
              </a:rPr>
              <a:t> về cả học tập và công tác Đội (3 tháng liền đạt được cờ xuất sắc)</a:t>
            </a:r>
          </a:p>
          <a:p>
            <a:pPr algn="just">
              <a:defRPr/>
            </a:pPr>
            <a:r>
              <a:rPr lang="en-US" sz="3600">
                <a:latin typeface="Times New Roman" pitchFamily="18" charset="0"/>
                <a:cs typeface="Times New Roman" pitchFamily="18" charset="0"/>
              </a:rPr>
              <a:t>           - .Hội thi tái chế rác thải cũng đạt giải. </a:t>
            </a:r>
          </a:p>
          <a:p>
            <a:pPr algn="just">
              <a:defRPr/>
            </a:pPr>
            <a:r>
              <a:rPr lang="en-US" sz="3600">
                <a:latin typeface="Times New Roman" pitchFamily="18" charset="0"/>
                <a:cs typeface="Times New Roman" pitchFamily="18" charset="0"/>
              </a:rPr>
              <a:t>	</a:t>
            </a:r>
            <a:r>
              <a:rPr lang="en-GB" sz="3600">
                <a:solidFill>
                  <a:schemeClr val="tx1"/>
                </a:solidFill>
                <a:latin typeface="Times New Roman" pitchFamily="18" charset="0"/>
                <a:cs typeface="Times New Roman" pitchFamily="18" charset="0"/>
              </a:rPr>
              <a:t>-</a:t>
            </a:r>
            <a:r>
              <a:rPr lang="en-GB" sz="3600">
                <a:solidFill>
                  <a:schemeClr val="tx2"/>
                </a:solidFill>
                <a:latin typeface="Times New Roman" pitchFamily="18" charset="0"/>
                <a:cs typeface="Times New Roman" pitchFamily="18" charset="0"/>
              </a:rPr>
              <a:t> </a:t>
            </a:r>
            <a:r>
              <a:rPr lang="en-GB" sz="3600">
                <a:solidFill>
                  <a:schemeClr val="tx1"/>
                </a:solidFill>
                <a:latin typeface="Times New Roman" pitchFamily="18" charset="0"/>
                <a:cs typeface="Times New Roman" pitchFamily="18" charset="0"/>
              </a:rPr>
              <a:t>Năm học 2021- 2022 tham gia cuộc thi đọc thơ về chủ điểm nhớ ơn thầy cô, kết quả cũng có phần khả quan.</a:t>
            </a:r>
          </a:p>
          <a:p>
            <a:pPr algn="just">
              <a:defRPr/>
            </a:pPr>
            <a:r>
              <a:rPr lang="en-GB" sz="3600">
                <a:solidFill>
                  <a:schemeClr val="tx1"/>
                </a:solidFill>
                <a:latin typeface="Times New Roman" pitchFamily="18" charset="0"/>
                <a:cs typeface="Times New Roman" pitchFamily="18" charset="0"/>
              </a:rPr>
              <a:t>           - Thông qua tiết hoạt động trải nghiệm sinh hoạt lớp, học sinh có nhiều kĩ năng sống, tự phục vụ trong thực tế cuộc sống ngày nay.</a:t>
            </a:r>
          </a:p>
          <a:p>
            <a:pPr algn="just">
              <a:defRPr/>
            </a:pPr>
            <a:r>
              <a:rPr lang="en-GB" sz="3600">
                <a:solidFill>
                  <a:schemeClr val="tx1"/>
                </a:solidFill>
                <a:latin typeface="Times New Roman" pitchFamily="18" charset="0"/>
                <a:cs typeface="Times New Roman" pitchFamily="18" charset="0"/>
              </a:rPr>
              <a:t>     </a:t>
            </a:r>
            <a:endParaRPr lang="en-US" sz="3600">
              <a:solidFill>
                <a:schemeClr val="tx1"/>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a:extLst>
              <a:ext uri="{FF2B5EF4-FFF2-40B4-BE49-F238E27FC236}">
                <a16:creationId xmlns:a16="http://schemas.microsoft.com/office/drawing/2014/main" id="{26B3F69A-BFA6-4A5D-8632-AF78CED31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39000" cy="7696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1E17CDA-E673-4EF5-B4C7-A5C1F1C71D62}"/>
              </a:ext>
            </a:extLst>
          </p:cNvPr>
          <p:cNvSpPr/>
          <p:nvPr/>
        </p:nvSpPr>
        <p:spPr>
          <a:xfrm>
            <a:off x="152400" y="7767638"/>
            <a:ext cx="6553200" cy="830262"/>
          </a:xfrm>
          <a:prstGeom prst="rect">
            <a:avLst/>
          </a:prstGeom>
        </p:spPr>
        <p:txBody>
          <a:bodyPr>
            <a:spAutoFit/>
          </a:bodyPr>
          <a:lstStyle/>
          <a:p>
            <a:pPr>
              <a:defRPr/>
            </a:pPr>
            <a:r>
              <a:rPr lang="vi-VN" sz="2400" b="1" i="1">
                <a:latin typeface="+mj-lt"/>
              </a:rPr>
              <a:t>Hình ảnh : Được nhận cờ xuất sắc vào cuối tháng  .</a:t>
            </a:r>
            <a:endParaRPr lang="en-US" sz="2400" b="1">
              <a:latin typeface="+mj-lt"/>
            </a:endParaRPr>
          </a:p>
        </p:txBody>
      </p:sp>
      <p:pic>
        <p:nvPicPr>
          <p:cNvPr id="4" name="Hình ảnh 3" descr="Ảnh có chứa văn bản, sàn&#10;&#10;Mô tả được tạo tự động">
            <a:extLst>
              <a:ext uri="{FF2B5EF4-FFF2-40B4-BE49-F238E27FC236}">
                <a16:creationId xmlns:a16="http://schemas.microsoft.com/office/drawing/2014/main" id="{41D21184-162D-4391-8DFF-D9EAC211C4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2363" y="80963"/>
            <a:ext cx="7005637" cy="76152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E5063849-E1C4-43E2-8813-C8C7949C8210}"/>
              </a:ext>
            </a:extLst>
          </p:cNvPr>
          <p:cNvSpPr/>
          <p:nvPr/>
        </p:nvSpPr>
        <p:spPr>
          <a:xfrm>
            <a:off x="7391400" y="7696200"/>
            <a:ext cx="7386638" cy="461963"/>
          </a:xfrm>
          <a:prstGeom prst="rect">
            <a:avLst/>
          </a:prstGeom>
        </p:spPr>
        <p:txBody>
          <a:bodyPr>
            <a:spAutoFit/>
          </a:bodyPr>
          <a:lstStyle/>
          <a:p>
            <a:pPr>
              <a:defRPr/>
            </a:pPr>
            <a:r>
              <a:rPr lang="vi-VN" sz="2400" b="1" i="1">
                <a:latin typeface="+mj-lt"/>
              </a:rPr>
              <a:t>Hình ảnh :</a:t>
            </a:r>
            <a:r>
              <a:rPr lang="en-US" sz="2400" b="1" i="1">
                <a:latin typeface="+mj-lt"/>
              </a:rPr>
              <a:t>Hôi thi</a:t>
            </a:r>
            <a:r>
              <a:rPr lang="vi-VN" sz="2400" b="1" i="1">
                <a:latin typeface="+mj-lt"/>
              </a:rPr>
              <a:t> </a:t>
            </a:r>
            <a:r>
              <a:rPr lang="en-US" sz="2400" b="1" i="1">
                <a:latin typeface="+mj-lt"/>
              </a:rPr>
              <a:t>đọc thơ về chủ điểm nhớ ơn thầy cô</a:t>
            </a:r>
            <a:r>
              <a:rPr lang="vi-VN" sz="2400" b="1" i="1">
                <a:latin typeface="+mj-lt"/>
              </a:rPr>
              <a:t>  .</a:t>
            </a:r>
            <a:endParaRPr lang="en-US" sz="2400" b="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ircle(in)">
                                      <p:cBhvr>
                                        <p:cTn id="7" dur="2000"/>
                                        <p:tgtEl>
                                          <p:spTgt spid="3686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圆角矩形 452628">
            <a:extLst>
              <a:ext uri="{FF2B5EF4-FFF2-40B4-BE49-F238E27FC236}">
                <a16:creationId xmlns:a16="http://schemas.microsoft.com/office/drawing/2014/main" id="{74B9805A-76C9-4889-B2A2-D858929A0792}"/>
              </a:ext>
            </a:extLst>
          </p:cNvPr>
          <p:cNvSpPr>
            <a:spLocks noChangeArrowheads="1"/>
          </p:cNvSpPr>
          <p:nvPr/>
        </p:nvSpPr>
        <p:spPr bwMode="auto">
          <a:xfrm>
            <a:off x="990600" y="685800"/>
            <a:ext cx="13106400" cy="6934200"/>
          </a:xfrm>
          <a:prstGeom prst="roundRect">
            <a:avLst>
              <a:gd name="adj" fmla="val 16667"/>
            </a:avLst>
          </a:prstGeom>
          <a:solidFill>
            <a:srgbClr val="FFFFFF"/>
          </a:solidFill>
          <a:ln w="28575">
            <a:solidFill>
              <a:schemeClr val="accent1"/>
            </a:solidFill>
            <a:round/>
            <a:headEnd/>
            <a:tailEnd/>
          </a:ln>
          <a:effectLst>
            <a:outerShdw dist="35921" dir="2700000" algn="ctr" rotWithShape="0">
              <a:schemeClr val="bg2"/>
            </a:outerShdw>
          </a:effectLst>
        </p:spPr>
        <p:txBody>
          <a:bodyPr/>
          <a:lstStyle/>
          <a:p>
            <a:pPr algn="ctr"/>
            <a:endParaRPr lang="zh-CN" altLang="en-US">
              <a:solidFill>
                <a:srgbClr val="0000FF"/>
              </a:solidFill>
            </a:endParaRPr>
          </a:p>
        </p:txBody>
      </p:sp>
      <p:sp>
        <p:nvSpPr>
          <p:cNvPr id="5123" name="Rectangle 3">
            <a:extLst>
              <a:ext uri="{FF2B5EF4-FFF2-40B4-BE49-F238E27FC236}">
                <a16:creationId xmlns:a16="http://schemas.microsoft.com/office/drawing/2014/main" id="{4D293BF8-5C12-417E-99F7-F454813D9E71}"/>
              </a:ext>
            </a:extLst>
          </p:cNvPr>
          <p:cNvSpPr>
            <a:spLocks noChangeArrowheads="1"/>
          </p:cNvSpPr>
          <p:nvPr/>
        </p:nvSpPr>
        <p:spPr bwMode="auto">
          <a:xfrm>
            <a:off x="1371600" y="1219200"/>
            <a:ext cx="123444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b="1">
                <a:solidFill>
                  <a:srgbClr val="FF0000"/>
                </a:solidFill>
                <a:latin typeface="Times New Roman" panose="02020603050405020304" pitchFamily="18" charset="0"/>
                <a:cs typeface="Times New Roman" panose="02020603050405020304" pitchFamily="18" charset="0"/>
              </a:rPr>
              <a:t> </a:t>
            </a:r>
            <a:r>
              <a:rPr lang="en-US" altLang="en-US" sz="4000" b="1">
                <a:solidFill>
                  <a:srgbClr val="FF0000"/>
                </a:solidFill>
                <a:latin typeface="Times New Roman" panose="02020603050405020304" pitchFamily="18" charset="0"/>
                <a:cs typeface="Times New Roman" panose="02020603050405020304" pitchFamily="18" charset="0"/>
              </a:rPr>
              <a:t>I. </a:t>
            </a:r>
            <a:r>
              <a:rPr lang="en-US" altLang="en-US" sz="4000" b="1" u="sng">
                <a:solidFill>
                  <a:srgbClr val="FF0000"/>
                </a:solidFill>
                <a:latin typeface="Times New Roman" panose="02020603050405020304" pitchFamily="18" charset="0"/>
                <a:cs typeface="Times New Roman" panose="02020603050405020304" pitchFamily="18" charset="0"/>
              </a:rPr>
              <a:t>Lí do chọn </a:t>
            </a:r>
            <a:r>
              <a:rPr lang="vi-VN" altLang="en-US" sz="4000" b="1" u="sng">
                <a:solidFill>
                  <a:srgbClr val="FF0000"/>
                </a:solidFill>
                <a:latin typeface="Times New Roman" panose="02020603050405020304" pitchFamily="18" charset="0"/>
                <a:cs typeface="Times New Roman" panose="02020603050405020304" pitchFamily="18" charset="0"/>
              </a:rPr>
              <a:t>biện pháp</a:t>
            </a:r>
            <a:r>
              <a:rPr lang="en-US" altLang="en-US" sz="4000" b="1">
                <a:solidFill>
                  <a:srgbClr val="FF0000"/>
                </a:solidFill>
                <a:latin typeface="Times New Roman" panose="02020603050405020304" pitchFamily="18" charset="0"/>
                <a:cs typeface="Times New Roman" panose="02020603050405020304" pitchFamily="18" charset="0"/>
              </a:rPr>
              <a:t>:</a:t>
            </a:r>
            <a:endParaRPr lang="en-GB" altLang="en-US" sz="4000" b="1">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4000">
                <a:solidFill>
                  <a:srgbClr val="3333FF"/>
                </a:solidFill>
                <a:latin typeface="Times New Roman" panose="02020603050405020304" pitchFamily="18" charset="0"/>
                <a:cs typeface="Times New Roman" panose="02020603050405020304" pitchFamily="18" charset="0"/>
              </a:rPr>
              <a:t>   </a:t>
            </a:r>
            <a:r>
              <a:rPr lang="en-GB" altLang="en-US" sz="3200">
                <a:solidFill>
                  <a:srgbClr val="3333FF"/>
                </a:solidFill>
                <a:latin typeface="Times New Roman" panose="02020603050405020304" pitchFamily="18" charset="0"/>
                <a:cs typeface="Times New Roman" panose="02020603050405020304" pitchFamily="18" charset="0"/>
              </a:rPr>
              <a:t>  </a:t>
            </a:r>
            <a:r>
              <a:rPr lang="vi-VN" altLang="en-US" sz="3200">
                <a:solidFill>
                  <a:srgbClr val="3333FF"/>
                </a:solidFill>
                <a:latin typeface="Times New Roman" panose="02020603050405020304" pitchFamily="18" charset="0"/>
                <a:cs typeface="Times New Roman" panose="02020603050405020304" pitchFamily="18" charset="0"/>
              </a:rPr>
              <a:t> </a:t>
            </a:r>
            <a:r>
              <a:rPr lang="vi-VN" altLang="en-US" sz="3300">
                <a:latin typeface="Times New Roman" panose="02020603050405020304" pitchFamily="18" charset="0"/>
                <a:cs typeface="Times New Roman" panose="02020603050405020304" pitchFamily="18" charset="0"/>
              </a:rPr>
              <a:t>Ở t</a:t>
            </a:r>
            <a:r>
              <a:rPr lang="en-GB" altLang="en-US" sz="3300">
                <a:latin typeface="Times New Roman" panose="02020603050405020304" pitchFamily="18" charset="0"/>
                <a:cs typeface="Times New Roman" panose="02020603050405020304" pitchFamily="18" charset="0"/>
              </a:rPr>
              <a:t>iểu học</a:t>
            </a:r>
            <a:r>
              <a:rPr lang="vi-VN" altLang="en-US" sz="3300">
                <a:latin typeface="Times New Roman" panose="02020603050405020304" pitchFamily="18" charset="0"/>
                <a:cs typeface="Times New Roman" panose="02020603050405020304" pitchFamily="18" charset="0"/>
              </a:rPr>
              <a:t>,</a:t>
            </a:r>
            <a:r>
              <a:rPr lang="en-GB" altLang="en-US" sz="3300">
                <a:latin typeface="Times New Roman" panose="02020603050405020304" pitchFamily="18" charset="0"/>
                <a:cs typeface="Times New Roman" panose="02020603050405020304" pitchFamily="18" charset="0"/>
              </a:rPr>
              <a:t> GV chủ nhiệm có một vai trò vô cùng quan trọng trong việc hình thàn</a:t>
            </a:r>
            <a:r>
              <a:rPr lang="vi-VN" altLang="en-US" sz="3300">
                <a:latin typeface="Times New Roman" panose="02020603050405020304" pitchFamily="18" charset="0"/>
                <a:cs typeface="Times New Roman" panose="02020603050405020304" pitchFamily="18" charset="0"/>
              </a:rPr>
              <a:t>h phát triển năng lực, phẩm chất nhằm nâng cao chất lượng dạy học</a:t>
            </a:r>
            <a:r>
              <a:rPr lang="en-GB" altLang="en-US" sz="3300">
                <a:latin typeface="Times New Roman" panose="02020603050405020304" pitchFamily="18" charset="0"/>
                <a:cs typeface="Times New Roman" panose="02020603050405020304" pitchFamily="18" charset="0"/>
              </a:rPr>
              <a:t>. Ngoài việc tổ chức, hướng dẫn các hoạt động học tập của học sinh, giáo viên chủ nhiệm lớp cò</a:t>
            </a:r>
            <a:r>
              <a:rPr lang="vi-VN" altLang="en-US" sz="3300">
                <a:latin typeface="Times New Roman" panose="02020603050405020304" pitchFamily="18" charset="0"/>
                <a:cs typeface="Times New Roman" panose="02020603050405020304" pitchFamily="18" charset="0"/>
              </a:rPr>
              <a:t>n hình thành nề nếp, thói quen, ứng xử văn hóa, kĩ năng sống trong</a:t>
            </a:r>
            <a:r>
              <a:rPr lang="en-GB" altLang="en-US" sz="3300">
                <a:latin typeface="Times New Roman" panose="02020603050405020304" pitchFamily="18" charset="0"/>
                <a:cs typeface="Times New Roman" panose="02020603050405020304" pitchFamily="18" charset="0"/>
              </a:rPr>
              <a:t> các hoạt động, các buổi sinh hoạt, giao lưu tập thể,… </a:t>
            </a:r>
            <a:r>
              <a:rPr lang="vi-VN" altLang="en-US" sz="3300">
                <a:latin typeface="Times New Roman" panose="02020603050405020304" pitchFamily="18" charset="0"/>
                <a:cs typeface="Times New Roman" panose="02020603050405020304" pitchFamily="18" charset="0"/>
              </a:rPr>
              <a:t>để góp phần nâng cao chất lượng dạy học</a:t>
            </a:r>
            <a:r>
              <a:rPr lang="en-GB" altLang="en-US" sz="3300">
                <a:latin typeface="Times New Roman" panose="02020603050405020304" pitchFamily="18" charset="0"/>
                <a:cs typeface="Times New Roman" panose="02020603050405020304" pitchFamily="18" charset="0"/>
              </a:rPr>
              <a:t>. </a:t>
            </a:r>
            <a:r>
              <a:rPr lang="vi-VN" altLang="en-US" sz="3300">
                <a:latin typeface="Times New Roman" panose="02020603050405020304" pitchFamily="18" charset="0"/>
                <a:cs typeface="Times New Roman" panose="02020603050405020304" pitchFamily="18" charset="0"/>
              </a:rPr>
              <a:t>T</a:t>
            </a:r>
            <a:r>
              <a:rPr lang="en-GB" altLang="en-US" sz="3300">
                <a:latin typeface="Times New Roman" panose="02020603050405020304" pitchFamily="18" charset="0"/>
                <a:cs typeface="Times New Roman" panose="02020603050405020304" pitchFamily="18" charset="0"/>
              </a:rPr>
              <a:t>ôi khẳng định rằng công tác chủ nhiệm lớp ở Tiểu học là cực kì quan trọng, là nhân tố số một quyết định đến chất lượng giáo dục toàn diện cho học sinh</a:t>
            </a:r>
            <a:r>
              <a:rPr lang="vi-VN" altLang="en-US" sz="3300">
                <a:latin typeface="Times New Roman" panose="02020603050405020304" pitchFamily="18" charset="0"/>
                <a:cs typeface="Times New Roman" panose="02020603050405020304" pitchFamily="18" charset="0"/>
              </a:rPr>
              <a:t>.</a:t>
            </a:r>
            <a:r>
              <a:rPr lang="en-GB" altLang="en-US" sz="3300">
                <a:latin typeface="Times New Roman" panose="02020603050405020304" pitchFamily="18" charset="0"/>
                <a:cs typeface="Times New Roman" panose="02020603050405020304" pitchFamily="18" charset="0"/>
              </a:rPr>
              <a:t> </a:t>
            </a:r>
            <a:r>
              <a:rPr lang="vi-VN" altLang="en-US" sz="3300">
                <a:latin typeface="Times New Roman" panose="02020603050405020304" pitchFamily="18" charset="0"/>
                <a:cs typeface="Times New Roman" panose="02020603050405020304" pitchFamily="18" charset="0"/>
              </a:rPr>
              <a:t>Vì vậy tôi chọn </a:t>
            </a:r>
            <a:r>
              <a:rPr lang="vi-VN" altLang="en-US" sz="3300" b="1">
                <a:latin typeface="Times New Roman" panose="02020603050405020304" pitchFamily="18" charset="0"/>
                <a:cs typeface="Times New Roman" panose="02020603050405020304" pitchFamily="18" charset="0"/>
              </a:rPr>
              <a:t>Biện pháp làm tốt công tác chủ nhiệm nhằm nâng cao chất lượng dạy học </a:t>
            </a:r>
            <a:r>
              <a:rPr lang="vi-VN" altLang="en-US" sz="3300">
                <a:latin typeface="Times New Roman" panose="02020603050405020304" pitchFamily="18" charset="0"/>
                <a:cs typeface="Times New Roman" panose="02020603050405020304" pitchFamily="18" charset="0"/>
              </a:rPr>
              <a:t>đến với hội thi hôm nay.</a:t>
            </a:r>
            <a:endParaRPr lang="en-GB" altLang="en-US" sz="3400">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E2946B32-79A9-4F1A-9AE1-9561AE87E15D}"/>
              </a:ext>
            </a:extLst>
          </p:cNvPr>
          <p:cNvSpPr/>
          <p:nvPr/>
        </p:nvSpPr>
        <p:spPr>
          <a:xfrm>
            <a:off x="762000" y="1066800"/>
            <a:ext cx="12344400" cy="2971800"/>
          </a:xfrm>
          <a:prstGeom prst="flowChartProcess">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1" name="Rectangle 2">
            <a:extLst>
              <a:ext uri="{FF2B5EF4-FFF2-40B4-BE49-F238E27FC236}">
                <a16:creationId xmlns:a16="http://schemas.microsoft.com/office/drawing/2014/main" id="{0842AEB4-C403-42D8-B12B-1A1382316F77}"/>
              </a:ext>
            </a:extLst>
          </p:cNvPr>
          <p:cNvSpPr>
            <a:spLocks noChangeArrowheads="1"/>
          </p:cNvSpPr>
          <p:nvPr/>
        </p:nvSpPr>
        <p:spPr bwMode="auto">
          <a:xfrm>
            <a:off x="914400" y="990600"/>
            <a:ext cx="12420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US" altLang="en-US" sz="3600">
                <a:latin typeface="Times New Roman" panose="02020603050405020304" pitchFamily="18" charset="0"/>
                <a:cs typeface="Times New Roman" panose="02020603050405020304" pitchFamily="18" charset="0"/>
              </a:rPr>
              <a:t>Trong học kỳ II này, tôi sẽ tiếp tục theo sát mọi hoạt động của lớp và làm tốt công tác chủ nhiệm</a:t>
            </a:r>
            <a:r>
              <a:rPr lang="vi-VN" altLang="en-US" sz="3600">
                <a:latin typeface="Times New Roman" panose="02020603050405020304" pitchFamily="18" charset="0"/>
                <a:cs typeface="Times New Roman" panose="02020603050405020304" pitchFamily="18" charset="0"/>
              </a:rPr>
              <a:t> hơn nữa</a:t>
            </a:r>
            <a:r>
              <a:rPr lang="en-US" altLang="en-US" sz="3600">
                <a:latin typeface="Times New Roman" panose="02020603050405020304" pitchFamily="18" charset="0"/>
                <a:cs typeface="Times New Roman" panose="02020603050405020304" pitchFamily="18" charset="0"/>
              </a:rPr>
              <a:t> để lớp tôi đạt được thành tích cao nhằm góp phần nâng cao chất lượng dạy học </a:t>
            </a:r>
            <a:r>
              <a:rPr lang="vi-VN" altLang="en-US" sz="3600">
                <a:latin typeface="Times New Roman" panose="02020603050405020304" pitchFamily="18" charset="0"/>
                <a:cs typeface="Times New Roman" panose="02020603050405020304" pitchFamily="18" charset="0"/>
              </a:rPr>
              <a:t>. </a:t>
            </a:r>
            <a:endParaRPr lang="en-GB" altLang="en-US" sz="360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A80CD00B-585B-46BF-B47C-8EC785A562DA}"/>
              </a:ext>
            </a:extLst>
          </p:cNvPr>
          <p:cNvSpPr>
            <a:spLocks noChangeArrowheads="1"/>
          </p:cNvSpPr>
          <p:nvPr/>
        </p:nvSpPr>
        <p:spPr bwMode="auto">
          <a:xfrm>
            <a:off x="122238" y="92075"/>
            <a:ext cx="14143037"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III. </a:t>
            </a:r>
            <a:r>
              <a:rPr lang="en-US" altLang="en-US" sz="4000" b="1" u="sng">
                <a:solidFill>
                  <a:srgbClr val="FF0000"/>
                </a:solidFill>
                <a:latin typeface="Times New Roman" panose="02020603050405020304" pitchFamily="18" charset="0"/>
                <a:cs typeface="Times New Roman" panose="02020603050405020304" pitchFamily="18" charset="0"/>
              </a:rPr>
              <a:t>Kết</a:t>
            </a:r>
            <a:r>
              <a:rPr lang="vi-VN" altLang="en-US" sz="4000" b="1" u="sng">
                <a:solidFill>
                  <a:srgbClr val="FF0000"/>
                </a:solidFill>
                <a:latin typeface="Times New Roman" panose="02020603050405020304" pitchFamily="18" charset="0"/>
                <a:cs typeface="Times New Roman" panose="02020603050405020304" pitchFamily="18" charset="0"/>
              </a:rPr>
              <a:t> luận</a:t>
            </a:r>
            <a:r>
              <a:rPr lang="en-US" altLang="en-US" sz="4000">
                <a:solidFill>
                  <a:srgbClr val="FF0000"/>
                </a:solidFill>
                <a:latin typeface="Times New Roman" panose="02020603050405020304" pitchFamily="18" charset="0"/>
                <a:cs typeface="Times New Roman" panose="02020603050405020304" pitchFamily="18" charset="0"/>
              </a:rPr>
              <a:t>:</a:t>
            </a:r>
          </a:p>
        </p:txBody>
      </p:sp>
      <p:sp>
        <p:nvSpPr>
          <p:cNvPr id="36868" name="Rectangle 2">
            <a:extLst>
              <a:ext uri="{FF2B5EF4-FFF2-40B4-BE49-F238E27FC236}">
                <a16:creationId xmlns:a16="http://schemas.microsoft.com/office/drawing/2014/main" id="{21F342E5-D153-4A17-9B6D-B2C4B49FAEE4}"/>
              </a:ext>
            </a:extLst>
          </p:cNvPr>
          <p:cNvSpPr>
            <a:spLocks noChangeArrowheads="1"/>
          </p:cNvSpPr>
          <p:nvPr/>
        </p:nvSpPr>
        <p:spPr bwMode="auto">
          <a:xfrm>
            <a:off x="1066800" y="1550988"/>
            <a:ext cx="13182600" cy="5078412"/>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just">
              <a:defRPr/>
            </a:pPr>
            <a:r>
              <a:rPr lang="vi-VN" sz="3600">
                <a:latin typeface="Times New Roman" pitchFamily="18" charset="0"/>
                <a:cs typeface="Times New Roman" pitchFamily="18" charset="0"/>
              </a:rPr>
              <a:t>          </a:t>
            </a:r>
            <a:r>
              <a:rPr lang="en-US" sz="3600">
                <a:latin typeface="Times New Roman" pitchFamily="18" charset="0"/>
                <a:cs typeface="Times New Roman" pitchFamily="18" charset="0"/>
              </a:rPr>
              <a:t>Mỗi giáo viên, ai cũng muốn học sinh của mình chăm ngoan, học giỏi, phát triển toàn diện, để sau này trở thành người có ích cho xã hội. Mỗi học sinh Tiểu học như những </a:t>
            </a:r>
            <a:r>
              <a:rPr lang="vi-VN" sz="3600">
                <a:latin typeface="Times New Roman" pitchFamily="18" charset="0"/>
                <a:cs typeface="Times New Roman" pitchFamily="18" charset="0"/>
              </a:rPr>
              <a:t>búp măng non</a:t>
            </a:r>
            <a:r>
              <a:rPr lang="en-US" sz="3600">
                <a:latin typeface="Times New Roman" pitchFamily="18" charset="0"/>
                <a:cs typeface="Times New Roman" pitchFamily="18" charset="0"/>
              </a:rPr>
              <a:t>. Chúng ta cần uốn nắn, chăm chút cẩn thận, nhẹ nhàng chỉ bảo, nêu gương nhiều hơn là khiển trách để giúp học sinh tự tin vào bản thân mình và phát triển. Đứng trước vai trò, vị trí, tầm quan trọng của một giáo viên chủ nhiệm lớp 2 tôi luôn tìm tòi, học hỏi trau dồi nhiều kinh nghiệm hơn nữa, để sao cho lớp mình chủ nhiệm luôn đạt được kết quả và thành tích cao trong mọi lĩnh vực</a:t>
            </a:r>
            <a:r>
              <a:rPr lang="vi-VN" sz="3600">
                <a:latin typeface="Times New Roman" pitchFamily="18" charset="0"/>
                <a:cs typeface="Times New Roman" pitchFamily="18" charset="0"/>
              </a:rPr>
              <a:t>.</a:t>
            </a:r>
            <a:endParaRPr lang="en-GB" sz="3600">
              <a:solidFill>
                <a:schemeClr val="tx2"/>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5">
            <a:extLst>
              <a:ext uri="{FF2B5EF4-FFF2-40B4-BE49-F238E27FC236}">
                <a16:creationId xmlns:a16="http://schemas.microsoft.com/office/drawing/2014/main" id="{98FC4B55-51F9-4514-915D-03E4BD28C4BC}"/>
              </a:ext>
            </a:extLst>
          </p:cNvPr>
          <p:cNvGrpSpPr>
            <a:grpSpLocks/>
          </p:cNvGrpSpPr>
          <p:nvPr/>
        </p:nvGrpSpPr>
        <p:grpSpPr bwMode="auto">
          <a:xfrm>
            <a:off x="0" y="4529138"/>
            <a:ext cx="4460875" cy="3335337"/>
            <a:chOff x="816" y="2688"/>
            <a:chExt cx="1632" cy="1488"/>
          </a:xfrm>
        </p:grpSpPr>
        <p:pic>
          <p:nvPicPr>
            <p:cNvPr id="39953" name="Picture 8" descr="happymom8b">
              <a:extLst>
                <a:ext uri="{FF2B5EF4-FFF2-40B4-BE49-F238E27FC236}">
                  <a16:creationId xmlns:a16="http://schemas.microsoft.com/office/drawing/2014/main" id="{7C9C499E-E2C7-47BD-B55E-4786ADDED55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gray">
            <a:xfrm>
              <a:off x="816" y="2688"/>
              <a:ext cx="1632"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4" name="AutoShape 9">
              <a:extLst>
                <a:ext uri="{FF2B5EF4-FFF2-40B4-BE49-F238E27FC236}">
                  <a16:creationId xmlns:a16="http://schemas.microsoft.com/office/drawing/2014/main" id="{41DD27EF-74CF-43A5-845E-63F210A3EBF4}"/>
                </a:ext>
              </a:extLst>
            </p:cNvPr>
            <p:cNvSpPr>
              <a:spLocks noChangeArrowheads="1"/>
            </p:cNvSpPr>
            <p:nvPr/>
          </p:nvSpPr>
          <p:spPr bwMode="auto">
            <a:xfrm rot="-554298">
              <a:off x="1152" y="3024"/>
              <a:ext cx="576" cy="432"/>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5 w 21600"/>
                <a:gd name="T13" fmla="*/ 2300 h 21600"/>
                <a:gd name="T14" fmla="*/ 16575 w 21600"/>
                <a:gd name="T15" fmla="*/ 13700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33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5" name="Group 12">
            <a:extLst>
              <a:ext uri="{FF2B5EF4-FFF2-40B4-BE49-F238E27FC236}">
                <a16:creationId xmlns:a16="http://schemas.microsoft.com/office/drawing/2014/main" id="{707CC3DE-676F-4869-B43F-F08F3A0F306F}"/>
              </a:ext>
            </a:extLst>
          </p:cNvPr>
          <p:cNvGrpSpPr>
            <a:grpSpLocks/>
          </p:cNvGrpSpPr>
          <p:nvPr/>
        </p:nvGrpSpPr>
        <p:grpSpPr bwMode="auto">
          <a:xfrm>
            <a:off x="5121275" y="4743450"/>
            <a:ext cx="4510088" cy="3394075"/>
            <a:chOff x="3570" y="1138"/>
            <a:chExt cx="1259" cy="1249"/>
          </a:xfrm>
        </p:grpSpPr>
        <p:pic>
          <p:nvPicPr>
            <p:cNvPr id="39951" name="Picture 16" descr="happymom8b">
              <a:extLst>
                <a:ext uri="{FF2B5EF4-FFF2-40B4-BE49-F238E27FC236}">
                  <a16:creationId xmlns:a16="http://schemas.microsoft.com/office/drawing/2014/main" id="{3E15F120-C031-494D-8871-C2B662C0FE7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gray">
            <a:xfrm>
              <a:off x="3570" y="1138"/>
              <a:ext cx="1259" cy="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2" name="AutoShape 18">
              <a:extLst>
                <a:ext uri="{FF2B5EF4-FFF2-40B4-BE49-F238E27FC236}">
                  <a16:creationId xmlns:a16="http://schemas.microsoft.com/office/drawing/2014/main" id="{78EEA79E-2975-463A-9938-D1BF8C895C2D}"/>
                </a:ext>
              </a:extLst>
            </p:cNvPr>
            <p:cNvSpPr>
              <a:spLocks noChangeArrowheads="1"/>
            </p:cNvSpPr>
            <p:nvPr/>
          </p:nvSpPr>
          <p:spPr bwMode="auto">
            <a:xfrm rot="-482766">
              <a:off x="3840" y="1440"/>
              <a:ext cx="480" cy="3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40 w 21600"/>
                <a:gd name="T13" fmla="*/ 2250 h 21600"/>
                <a:gd name="T14" fmla="*/ 16560 w 21600"/>
                <a:gd name="T15" fmla="*/ 13669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nvGrpSpPr>
          <p:cNvPr id="39940" name="Group 20">
            <a:extLst>
              <a:ext uri="{FF2B5EF4-FFF2-40B4-BE49-F238E27FC236}">
                <a16:creationId xmlns:a16="http://schemas.microsoft.com/office/drawing/2014/main" id="{8AB6D3AE-B2C5-4BBB-A9F3-4E95EA1A8A12}"/>
              </a:ext>
            </a:extLst>
          </p:cNvPr>
          <p:cNvGrpSpPr>
            <a:grpSpLocks/>
          </p:cNvGrpSpPr>
          <p:nvPr/>
        </p:nvGrpSpPr>
        <p:grpSpPr bwMode="auto">
          <a:xfrm>
            <a:off x="9753600" y="4545013"/>
            <a:ext cx="4876800" cy="3592512"/>
            <a:chOff x="4176" y="2399"/>
            <a:chExt cx="1950" cy="2185"/>
          </a:xfrm>
        </p:grpSpPr>
        <p:sp>
          <p:nvSpPr>
            <p:cNvPr id="39947" name="Text Box 21">
              <a:extLst>
                <a:ext uri="{FF2B5EF4-FFF2-40B4-BE49-F238E27FC236}">
                  <a16:creationId xmlns:a16="http://schemas.microsoft.com/office/drawing/2014/main" id="{EC6C4E7B-DA30-4C14-8E12-DFD00945F541}"/>
                </a:ext>
              </a:extLst>
            </p:cNvPr>
            <p:cNvSpPr txBox="1">
              <a:spLocks noChangeArrowheads="1"/>
            </p:cNvSpPr>
            <p:nvPr/>
          </p:nvSpPr>
          <p:spPr bwMode="auto">
            <a:xfrm>
              <a:off x="4753" y="2399"/>
              <a:ext cx="72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600">
                  <a:solidFill>
                    <a:schemeClr val="tx1"/>
                  </a:solidFill>
                  <a:latin typeface="Calibri" panose="020F0502020204030204" pitchFamily="34" charset="0"/>
                  <a:cs typeface="Arial" panose="020B0604020202020204" pitchFamily="34" charset="0"/>
                </a:defRPr>
              </a:lvl1pPr>
              <a:lvl2pPr marL="742950" indent="-285750">
                <a:defRPr sz="2600">
                  <a:solidFill>
                    <a:schemeClr val="tx1"/>
                  </a:solidFill>
                  <a:latin typeface="Calibri" panose="020F0502020204030204" pitchFamily="34" charset="0"/>
                  <a:cs typeface="Arial" panose="020B0604020202020204" pitchFamily="34" charset="0"/>
                </a:defRPr>
              </a:lvl2pPr>
              <a:lvl3pPr marL="1143000" indent="-228600">
                <a:defRPr sz="2600">
                  <a:solidFill>
                    <a:schemeClr val="tx1"/>
                  </a:solidFill>
                  <a:latin typeface="Calibri" panose="020F0502020204030204" pitchFamily="34" charset="0"/>
                  <a:cs typeface="Arial" panose="020B0604020202020204" pitchFamily="34" charset="0"/>
                </a:defRPr>
              </a:lvl3pPr>
              <a:lvl4pPr marL="1600200" indent="-228600">
                <a:defRPr sz="2600">
                  <a:solidFill>
                    <a:schemeClr val="tx1"/>
                  </a:solidFill>
                  <a:latin typeface="Calibri" panose="020F0502020204030204" pitchFamily="34" charset="0"/>
                  <a:cs typeface="Arial" panose="020B0604020202020204" pitchFamily="34" charset="0"/>
                </a:defRPr>
              </a:lvl4pPr>
              <a:lvl5pPr marL="2057400" indent="-22860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eaLnBrk="1" hangingPunct="1">
                <a:spcBef>
                  <a:spcPct val="50000"/>
                </a:spcBef>
              </a:pPr>
              <a:r>
                <a:rPr lang="en-US" altLang="vi-VN">
                  <a:solidFill>
                    <a:schemeClr val="bg1"/>
                  </a:solidFill>
                  <a:latin typeface="VNI-Auchon" pitchFamily="2" charset="0"/>
                </a:rPr>
                <a:t>HOÏC GIOÛI</a:t>
              </a:r>
            </a:p>
          </p:txBody>
        </p:sp>
        <p:grpSp>
          <p:nvGrpSpPr>
            <p:cNvPr id="39948" name="Group 22">
              <a:extLst>
                <a:ext uri="{FF2B5EF4-FFF2-40B4-BE49-F238E27FC236}">
                  <a16:creationId xmlns:a16="http://schemas.microsoft.com/office/drawing/2014/main" id="{5C701171-53DF-462A-8DB5-CE5EF4E7D748}"/>
                </a:ext>
              </a:extLst>
            </p:cNvPr>
            <p:cNvGrpSpPr>
              <a:grpSpLocks/>
            </p:cNvGrpSpPr>
            <p:nvPr/>
          </p:nvGrpSpPr>
          <p:grpSpPr bwMode="auto">
            <a:xfrm>
              <a:off x="4176" y="2448"/>
              <a:ext cx="1950" cy="2136"/>
              <a:chOff x="3456" y="1872"/>
              <a:chExt cx="1950" cy="2136"/>
            </a:xfrm>
          </p:grpSpPr>
          <p:pic>
            <p:nvPicPr>
              <p:cNvPr id="39949" name="Picture 25" descr="happymom8b">
                <a:extLst>
                  <a:ext uri="{FF2B5EF4-FFF2-40B4-BE49-F238E27FC236}">
                    <a16:creationId xmlns:a16="http://schemas.microsoft.com/office/drawing/2014/main" id="{7CE54CBB-2CD0-4481-B2ED-69CBCFC0516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gray">
              <a:xfrm>
                <a:off x="3456" y="1872"/>
                <a:ext cx="1950" cy="2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AutoShape 26">
                <a:extLst>
                  <a:ext uri="{FF2B5EF4-FFF2-40B4-BE49-F238E27FC236}">
                    <a16:creationId xmlns:a16="http://schemas.microsoft.com/office/drawing/2014/main" id="{90D4E338-6EE7-49F9-AA29-11F198E0CF12}"/>
                  </a:ext>
                </a:extLst>
              </p:cNvPr>
              <p:cNvSpPr>
                <a:spLocks noChangeArrowheads="1"/>
              </p:cNvSpPr>
              <p:nvPr/>
            </p:nvSpPr>
            <p:spPr bwMode="auto">
              <a:xfrm rot="-482766">
                <a:off x="3840" y="2352"/>
                <a:ext cx="799" cy="62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28 w 21600"/>
                  <a:gd name="T13" fmla="*/ 2285 h 21600"/>
                  <a:gd name="T14" fmla="*/ 16545 w 21600"/>
                  <a:gd name="T15" fmla="*/ 13673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grpSp>
      </p:grpSp>
      <p:sp>
        <p:nvSpPr>
          <p:cNvPr id="39941" name="Picture 43" descr="Bouquet">
            <a:extLst>
              <a:ext uri="{FF2B5EF4-FFF2-40B4-BE49-F238E27FC236}">
                <a16:creationId xmlns:a16="http://schemas.microsoft.com/office/drawing/2014/main" id="{6E52663C-D1A1-4051-ADE3-4F5CF07CB830}"/>
              </a:ext>
            </a:extLst>
          </p:cNvPr>
          <p:cNvSpPr>
            <a:spLocks noChangeAspect="1" noChangeArrowheads="1"/>
          </p:cNvSpPr>
          <p:nvPr/>
        </p:nvSpPr>
        <p:spPr bwMode="auto">
          <a:xfrm rot="1212361">
            <a:off x="10240963" y="-92075"/>
            <a:ext cx="40243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39942" name="Picture 26" descr="ad062">
            <a:extLst>
              <a:ext uri="{FF2B5EF4-FFF2-40B4-BE49-F238E27FC236}">
                <a16:creationId xmlns:a16="http://schemas.microsoft.com/office/drawing/2014/main" id="{4D4CDCEE-B577-4016-8218-77C8F39A28EE}"/>
              </a:ext>
            </a:extLst>
          </p:cNvPr>
          <p:cNvSpPr>
            <a:spLocks noChangeAspect="1" noChangeArrowheads="1"/>
          </p:cNvSpPr>
          <p:nvPr/>
        </p:nvSpPr>
        <p:spPr bwMode="auto">
          <a:xfrm>
            <a:off x="122238" y="92075"/>
            <a:ext cx="3535362"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pic>
        <p:nvPicPr>
          <p:cNvPr id="39943" name="Picture 32" descr="JULY4019">
            <a:extLst>
              <a:ext uri="{FF2B5EF4-FFF2-40B4-BE49-F238E27FC236}">
                <a16:creationId xmlns:a16="http://schemas.microsoft.com/office/drawing/2014/main" id="{626F8AA3-EBE5-4E02-9271-9E6AB2AA7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38" y="365125"/>
            <a:ext cx="28035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32" descr="JULY4019">
            <a:extLst>
              <a:ext uri="{FF2B5EF4-FFF2-40B4-BE49-F238E27FC236}">
                <a16:creationId xmlns:a16="http://schemas.microsoft.com/office/drawing/2014/main" id="{5AF7F4BE-44CB-4211-B271-4811AAB2F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1525" y="0"/>
            <a:ext cx="28051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7" name="WordArt 29">
            <a:extLst>
              <a:ext uri="{FF2B5EF4-FFF2-40B4-BE49-F238E27FC236}">
                <a16:creationId xmlns:a16="http://schemas.microsoft.com/office/drawing/2014/main" id="{CE2C051B-D774-4501-A75E-36210606C90D}"/>
              </a:ext>
            </a:extLst>
          </p:cNvPr>
          <p:cNvSpPr>
            <a:spLocks noChangeArrowheads="1" noChangeShapeType="1" noTextEdit="1"/>
          </p:cNvSpPr>
          <p:nvPr/>
        </p:nvSpPr>
        <p:spPr bwMode="auto">
          <a:xfrm>
            <a:off x="854075" y="1736725"/>
            <a:ext cx="12801600" cy="2000250"/>
          </a:xfrm>
          <a:prstGeom prst="rect">
            <a:avLst/>
          </a:prstGeom>
        </p:spPr>
        <p:txBody>
          <a:bodyPr wrap="none" fromWordArt="1">
            <a:prstTxWarp prst="textPlain">
              <a:avLst>
                <a:gd name="adj" fmla="val 50000"/>
              </a:avLst>
            </a:prstTxWarp>
          </a:bodyPr>
          <a:lstStyle/>
          <a:p>
            <a:pPr algn="ctr"/>
            <a:r>
              <a:rPr lang="en-US" sz="5100" b="1" kern="10">
                <a:ln w="12700">
                  <a:solidFill>
                    <a:schemeClr val="folHlink"/>
                  </a:solidFill>
                  <a:round/>
                  <a:headEnd/>
                  <a:tailEnd/>
                </a:ln>
                <a:solidFill>
                  <a:srgbClr val="FF66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Chúc quý thầy cô sức khỏe</a:t>
            </a:r>
          </a:p>
        </p:txBody>
      </p:sp>
      <p:pic>
        <p:nvPicPr>
          <p:cNvPr id="39946" name="Picture 32" descr="JULY4019">
            <a:extLst>
              <a:ext uri="{FF2B5EF4-FFF2-40B4-BE49-F238E27FC236}">
                <a16:creationId xmlns:a16="http://schemas.microsoft.com/office/drawing/2014/main" id="{F151D926-84C2-48EA-9BC0-C4348C9243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2163" y="914400"/>
            <a:ext cx="28051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2557"/>
                                        </p:tgtEl>
                                        <p:attrNameLst>
                                          <p:attrName>style.visibility</p:attrName>
                                        </p:attrNameLst>
                                      </p:cBhvr>
                                      <p:to>
                                        <p:strVal val="visible"/>
                                      </p:to>
                                    </p:set>
                                    <p:animEffect transition="in" filter="wedge">
                                      <p:cBhvr>
                                        <p:cTn id="7" dur="2000"/>
                                        <p:tgtEl>
                                          <p:spTgt spid="22557"/>
                                        </p:tgtEl>
                                      </p:cBhvr>
                                    </p:animEffect>
                                  </p:childTnLst>
                                </p:cTn>
                              </p:par>
                            </p:childTnLst>
                          </p:cTn>
                        </p:par>
                        <p:par>
                          <p:cTn id="8" fill="hold" nodeType="afterGroup">
                            <p:stCondLst>
                              <p:cond delay="2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 calcmode="lin" valueType="num">
                                      <p:cBhvr>
                                        <p:cTn id="13" dur="1000" fill="hold"/>
                                        <p:tgtEl>
                                          <p:spTgt spid="5"/>
                                        </p:tgtEl>
                                        <p:attrNameLst>
                                          <p:attrName>style.rotation</p:attrName>
                                        </p:attrNameLst>
                                      </p:cBhvr>
                                      <p:tavLst>
                                        <p:tav tm="0">
                                          <p:val>
                                            <p:fltVal val="90"/>
                                          </p:val>
                                        </p:tav>
                                        <p:tav tm="100000">
                                          <p:val>
                                            <p:fltVal val="0"/>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占位符 2">
            <a:extLst>
              <a:ext uri="{FF2B5EF4-FFF2-40B4-BE49-F238E27FC236}">
                <a16:creationId xmlns:a16="http://schemas.microsoft.com/office/drawing/2014/main" id="{97AAF0DC-F8F1-428D-B3FD-0A4EFE37B192}"/>
              </a:ext>
            </a:extLst>
          </p:cNvPr>
          <p:cNvSpPr txBox="1">
            <a:spLocks noChangeArrowheads="1"/>
          </p:cNvSpPr>
          <p:nvPr/>
        </p:nvSpPr>
        <p:spPr bwMode="auto">
          <a:xfrm>
            <a:off x="1371600" y="1295400"/>
            <a:ext cx="12801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962" tIns="55481" rIns="110962" bIns="55481"/>
          <a:lstStyle>
            <a:lvl1pPr marL="385763" indent="-385763">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ts val="850"/>
              </a:spcBef>
              <a:buClr>
                <a:srgbClr val="FF0000"/>
              </a:buClr>
              <a:buFont typeface="Wingdings" panose="05000000000000000000" pitchFamily="2" charset="2"/>
              <a:buChar char="Ø"/>
            </a:pPr>
            <a:r>
              <a:rPr lang="vi-VN" altLang="en-US" sz="3600" b="1">
                <a:solidFill>
                  <a:srgbClr val="3333FF"/>
                </a:solidFill>
                <a:latin typeface="Times New Roman" panose="02020603050405020304" pitchFamily="18" charset="0"/>
                <a:cs typeface="Times New Roman" panose="02020603050405020304" pitchFamily="18" charset="0"/>
              </a:rPr>
              <a:t>Triển khai công tác xây dựng nề nếp đầu năm.</a:t>
            </a:r>
          </a:p>
          <a:p>
            <a:pPr algn="just" eaLnBrk="1" hangingPunct="1">
              <a:spcBef>
                <a:spcPts val="850"/>
              </a:spcBef>
              <a:buClr>
                <a:srgbClr val="FF0000"/>
              </a:buClr>
              <a:buFont typeface="Wingdings" panose="05000000000000000000" pitchFamily="2" charset="2"/>
              <a:buChar char="Ø"/>
            </a:pPr>
            <a:r>
              <a:rPr lang="vi-VN" altLang="en-US" sz="3600" b="1">
                <a:solidFill>
                  <a:srgbClr val="3333FF"/>
                </a:solidFill>
                <a:latin typeface="Times New Roman" panose="02020603050405020304" pitchFamily="18" charset="0"/>
                <a:cs typeface="Times New Roman" panose="02020603050405020304" pitchFamily="18" charset="0"/>
              </a:rPr>
              <a:t>Tìm hiểu</a:t>
            </a:r>
            <a:r>
              <a:rPr lang="en-GB" altLang="en-US" sz="3600" b="1">
                <a:solidFill>
                  <a:srgbClr val="3333FF"/>
                </a:solidFill>
                <a:latin typeface="Times New Roman" panose="02020603050405020304" pitchFamily="18" charset="0"/>
                <a:cs typeface="Times New Roman" panose="02020603050405020304" pitchFamily="18" charset="0"/>
              </a:rPr>
              <a:t> đối tượng học sinh để đưa ra phương pháp giáo dục phù hợp</a:t>
            </a:r>
            <a:r>
              <a:rPr lang="vi-VN" altLang="en-US" sz="3600" b="1">
                <a:solidFill>
                  <a:srgbClr val="3333FF"/>
                </a:solidFill>
                <a:latin typeface="Times New Roman" panose="02020603050405020304" pitchFamily="18" charset="0"/>
                <a:cs typeface="Times New Roman" panose="02020603050405020304" pitchFamily="18" charset="0"/>
              </a:rPr>
              <a:t>.</a:t>
            </a:r>
            <a:endParaRPr lang="en-US" altLang="zh-CN" sz="3600" b="1">
              <a:solidFill>
                <a:srgbClr val="3333FF"/>
              </a:solidFill>
              <a:latin typeface="Times New Roman" panose="02020603050405020304" pitchFamily="18" charset="0"/>
              <a:cs typeface="Times New Roman" panose="02020603050405020304" pitchFamily="18" charset="0"/>
            </a:endParaRPr>
          </a:p>
          <a:p>
            <a:pPr algn="just" eaLnBrk="1" hangingPunct="1">
              <a:spcBef>
                <a:spcPts val="850"/>
              </a:spcBef>
              <a:buClr>
                <a:srgbClr val="FF0000"/>
              </a:buClr>
              <a:buFont typeface="Wingdings" panose="05000000000000000000" pitchFamily="2" charset="2"/>
              <a:buChar char="Ø"/>
            </a:pPr>
            <a:r>
              <a:rPr lang="en-US" altLang="en-US" sz="3600" b="1">
                <a:solidFill>
                  <a:srgbClr val="3333FF"/>
                </a:solidFill>
                <a:latin typeface="Times New Roman" panose="02020603050405020304" pitchFamily="18" charset="0"/>
                <a:cs typeface="Times New Roman" panose="02020603050405020304" pitchFamily="18" charset="0"/>
              </a:rPr>
              <a:t> </a:t>
            </a:r>
            <a:r>
              <a:rPr lang="en-GB" altLang="en-US" sz="3600" b="1">
                <a:solidFill>
                  <a:srgbClr val="3333FF"/>
                </a:solidFill>
                <a:latin typeface="Times New Roman" panose="02020603050405020304" pitchFamily="18" charset="0"/>
                <a:cs typeface="Times New Roman" panose="02020603050405020304" pitchFamily="18" charset="0"/>
              </a:rPr>
              <a:t>Áp dụng các phương pháp giáo dục phù hợp với từng loại đối tượng</a:t>
            </a:r>
            <a:r>
              <a:rPr lang="vi-VN" altLang="en-US" sz="3600" b="1">
                <a:solidFill>
                  <a:srgbClr val="3333FF"/>
                </a:solidFill>
                <a:latin typeface="Times New Roman" panose="02020603050405020304" pitchFamily="18" charset="0"/>
                <a:cs typeface="Times New Roman" panose="02020603050405020304" pitchFamily="18" charset="0"/>
              </a:rPr>
              <a:t>.</a:t>
            </a:r>
          </a:p>
          <a:p>
            <a:pPr algn="just" eaLnBrk="1" hangingPunct="1">
              <a:spcBef>
                <a:spcPts val="850"/>
              </a:spcBef>
              <a:buClr>
                <a:srgbClr val="FF0000"/>
              </a:buClr>
              <a:buFont typeface="Wingdings" panose="05000000000000000000" pitchFamily="2" charset="2"/>
              <a:buChar char="Ø"/>
            </a:pPr>
            <a:r>
              <a:rPr lang="en-GB" altLang="en-US" sz="3600" b="1">
                <a:solidFill>
                  <a:srgbClr val="3333FF"/>
                </a:solidFill>
                <a:latin typeface="Times New Roman" panose="02020603050405020304" pitchFamily="18" charset="0"/>
                <a:cs typeface="Times New Roman" panose="02020603050405020304" pitchFamily="18" charset="0"/>
              </a:rPr>
              <a:t>Tạo môi trường học tập thân thiện</a:t>
            </a:r>
            <a:r>
              <a:rPr lang="vi-VN" altLang="en-US" sz="3600" b="1">
                <a:solidFill>
                  <a:srgbClr val="3333FF"/>
                </a:solidFill>
                <a:latin typeface="Times New Roman" panose="02020603050405020304" pitchFamily="18" charset="0"/>
                <a:cs typeface="Times New Roman" panose="02020603050405020304" pitchFamily="18" charset="0"/>
              </a:rPr>
              <a:t> .</a:t>
            </a:r>
            <a:endParaRPr lang="en-US" altLang="zh-CN" sz="3600" b="1">
              <a:solidFill>
                <a:srgbClr val="3333FF"/>
              </a:solidFill>
              <a:latin typeface="Times New Roman" panose="02020603050405020304" pitchFamily="18" charset="0"/>
            </a:endParaRPr>
          </a:p>
          <a:p>
            <a:pPr algn="just" eaLnBrk="1" hangingPunct="1">
              <a:spcBef>
                <a:spcPts val="850"/>
              </a:spcBef>
              <a:buClr>
                <a:srgbClr val="FF0000"/>
              </a:buClr>
              <a:buFont typeface="Wingdings" panose="05000000000000000000" pitchFamily="2" charset="2"/>
              <a:buChar char="Ø"/>
            </a:pPr>
            <a:r>
              <a:rPr lang="en-US" altLang="en-US" sz="3600" b="1">
                <a:solidFill>
                  <a:srgbClr val="3333FF"/>
                </a:solidFill>
                <a:latin typeface="Times New Roman" panose="02020603050405020304" pitchFamily="18" charset="0"/>
                <a:cs typeface="Times New Roman" panose="02020603050405020304" pitchFamily="18" charset="0"/>
              </a:rPr>
              <a:t> </a:t>
            </a:r>
            <a:r>
              <a:rPr lang="en-GB" altLang="en-US" sz="3600" b="1">
                <a:solidFill>
                  <a:srgbClr val="3333FF"/>
                </a:solidFill>
                <a:latin typeface="Times New Roman" panose="02020603050405020304" pitchFamily="18" charset="0"/>
                <a:cs typeface="Times New Roman" panose="02020603050405020304" pitchFamily="18" charset="0"/>
              </a:rPr>
              <a:t>Thực hiện </a:t>
            </a:r>
            <a:r>
              <a:rPr lang="en-GB" altLang="en-US" sz="3600" b="1">
                <a:solidFill>
                  <a:srgbClr val="0000FF"/>
                </a:solidFill>
                <a:latin typeface="Times New Roman" panose="02020603050405020304" pitchFamily="18" charset="0"/>
                <a:cs typeface="Times New Roman" panose="02020603050405020304" pitchFamily="18" charset="0"/>
              </a:rPr>
              <a:t>tốt</a:t>
            </a:r>
            <a:r>
              <a:rPr lang="en-GB" altLang="en-US" sz="3600" b="1">
                <a:solidFill>
                  <a:srgbClr val="3333FF"/>
                </a:solidFill>
                <a:latin typeface="Times New Roman" panose="02020603050405020304" pitchFamily="18" charset="0"/>
                <a:cs typeface="Times New Roman" panose="02020603050405020304" pitchFamily="18" charset="0"/>
              </a:rPr>
              <a:t> tiết hoạt động trải nghiệm: Sinh hoạt lớp.</a:t>
            </a:r>
            <a:endParaRPr lang="en-US" altLang="zh-CN" sz="3600" b="1">
              <a:solidFill>
                <a:srgbClr val="3333FF"/>
              </a:solidFill>
              <a:latin typeface="Times New Roman" panose="02020603050405020304" pitchFamily="18" charset="0"/>
            </a:endParaRPr>
          </a:p>
          <a:p>
            <a:pPr algn="just" eaLnBrk="1" hangingPunct="1">
              <a:spcBef>
                <a:spcPts val="850"/>
              </a:spcBef>
              <a:buClr>
                <a:srgbClr val="FF0000"/>
              </a:buClr>
              <a:buFont typeface="Wingdings" panose="05000000000000000000" pitchFamily="2" charset="2"/>
              <a:buChar char="Ø"/>
            </a:pPr>
            <a:r>
              <a:rPr lang="en-GB" altLang="en-US" sz="3600" b="1">
                <a:solidFill>
                  <a:srgbClr val="3333FF"/>
                </a:solidFill>
                <a:latin typeface="Times New Roman" panose="02020603050405020304" pitchFamily="18" charset="0"/>
                <a:cs typeface="Times New Roman" panose="02020603050405020304" pitchFamily="18" charset="0"/>
              </a:rPr>
              <a:t>Giáo dục qua các </a:t>
            </a:r>
            <a:r>
              <a:rPr lang="vi-VN" altLang="en-US" sz="3600" b="1">
                <a:solidFill>
                  <a:srgbClr val="3333FF"/>
                </a:solidFill>
                <a:latin typeface="Times New Roman" panose="02020603050405020304" pitchFamily="18" charset="0"/>
                <a:cs typeface="Times New Roman" panose="02020603050405020304" pitchFamily="18" charset="0"/>
              </a:rPr>
              <a:t>tấm gương tốt.</a:t>
            </a:r>
          </a:p>
          <a:p>
            <a:pPr algn="just" eaLnBrk="1" hangingPunct="1">
              <a:spcBef>
                <a:spcPts val="850"/>
              </a:spcBef>
              <a:buClr>
                <a:srgbClr val="FF0000"/>
              </a:buClr>
              <a:buFont typeface="Wingdings" panose="05000000000000000000" pitchFamily="2" charset="2"/>
              <a:buChar char="Ø"/>
            </a:pPr>
            <a:r>
              <a:rPr lang="en-GB" altLang="en-US" sz="3600" b="1">
                <a:solidFill>
                  <a:srgbClr val="3333FF"/>
                </a:solidFill>
                <a:latin typeface="Times New Roman" panose="02020603050405020304" pitchFamily="18" charset="0"/>
                <a:cs typeface="Times New Roman" panose="02020603050405020304" pitchFamily="18" charset="0"/>
              </a:rPr>
              <a:t>Công tác phối hợp giáo dục </a:t>
            </a:r>
            <a:r>
              <a:rPr lang="vi-VN" altLang="en-US" sz="3600" b="1">
                <a:solidFill>
                  <a:srgbClr val="3333FF"/>
                </a:solidFill>
                <a:latin typeface="Times New Roman" panose="02020603050405020304" pitchFamily="18" charset="0"/>
                <a:cs typeface="Times New Roman" panose="02020603050405020304" pitchFamily="18" charset="0"/>
              </a:rPr>
              <a:t>giữa </a:t>
            </a:r>
            <a:r>
              <a:rPr lang="en-GB" altLang="en-US" sz="3600" b="1">
                <a:solidFill>
                  <a:srgbClr val="3333FF"/>
                </a:solidFill>
                <a:latin typeface="Times New Roman" panose="02020603050405020304" pitchFamily="18" charset="0"/>
                <a:cs typeface="Times New Roman" panose="02020603050405020304" pitchFamily="18" charset="0"/>
              </a:rPr>
              <a:t>gia đình, nhà trường và xã hội</a:t>
            </a:r>
            <a:r>
              <a:rPr lang="vi-VN" altLang="en-US" sz="3600" b="1">
                <a:solidFill>
                  <a:srgbClr val="3333FF"/>
                </a:solidFill>
                <a:latin typeface="Times New Roman" panose="02020603050405020304" pitchFamily="18" charset="0"/>
                <a:cs typeface="Times New Roman" panose="02020603050405020304" pitchFamily="18" charset="0"/>
              </a:rPr>
              <a:t>.</a:t>
            </a:r>
            <a:endParaRPr lang="en-US" altLang="zh-CN" sz="3500" b="1">
              <a:solidFill>
                <a:srgbClr val="3333FF"/>
              </a:solidFill>
            </a:endParaRPr>
          </a:p>
        </p:txBody>
      </p:sp>
      <p:sp>
        <p:nvSpPr>
          <p:cNvPr id="6147" name="Rectangle 7">
            <a:extLst>
              <a:ext uri="{FF2B5EF4-FFF2-40B4-BE49-F238E27FC236}">
                <a16:creationId xmlns:a16="http://schemas.microsoft.com/office/drawing/2014/main" id="{CC9BE26A-6AE7-4C43-B18E-75B618E86A7B}"/>
              </a:ext>
            </a:extLst>
          </p:cNvPr>
          <p:cNvSpPr>
            <a:spLocks noChangeArrowheads="1"/>
          </p:cNvSpPr>
          <p:nvPr/>
        </p:nvSpPr>
        <p:spPr bwMode="auto">
          <a:xfrm>
            <a:off x="333375" y="304800"/>
            <a:ext cx="6219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en-US" altLang="en-US" sz="4000" b="1">
                <a:solidFill>
                  <a:srgbClr val="FF0000"/>
                </a:solidFill>
                <a:latin typeface="Times New Roman" panose="02020603050405020304" pitchFamily="18" charset="0"/>
                <a:cs typeface="Times New Roman" panose="02020603050405020304" pitchFamily="18" charset="0"/>
              </a:rPr>
              <a:t>II. </a:t>
            </a:r>
            <a:r>
              <a:rPr lang="en-US" altLang="en-US" sz="4000" b="1" u="sng">
                <a:solidFill>
                  <a:srgbClr val="FF0000"/>
                </a:solidFill>
                <a:latin typeface="Times New Roman" panose="02020603050405020304" pitchFamily="18" charset="0"/>
                <a:cs typeface="Times New Roman" panose="02020603050405020304" pitchFamily="18" charset="0"/>
              </a:rPr>
              <a:t>Các</a:t>
            </a:r>
            <a:r>
              <a:rPr lang="vi-VN" altLang="en-US" sz="4000" b="1" u="sng">
                <a:solidFill>
                  <a:srgbClr val="FF0000"/>
                </a:solidFill>
                <a:latin typeface="Times New Roman" panose="02020603050405020304" pitchFamily="18" charset="0"/>
                <a:cs typeface="Times New Roman" panose="02020603050405020304" pitchFamily="18" charset="0"/>
              </a:rPr>
              <a:t>h thực hiện như sau</a:t>
            </a:r>
            <a:r>
              <a:rPr lang="en-US" altLang="en-US" sz="4000" b="1">
                <a:solidFill>
                  <a:srgbClr val="FF0000"/>
                </a:solidFill>
                <a:latin typeface="Times New Roman" panose="02020603050405020304" pitchFamily="18" charset="0"/>
                <a:cs typeface="Times New Roman" panose="02020603050405020304" pitchFamily="18" charset="0"/>
              </a:rPr>
              <a:t>:</a:t>
            </a:r>
            <a:endParaRPr lang="en-GB" altLang="en-US" sz="40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id="{FDC17492-FFE9-4700-82FE-8DEF8AE383F3}"/>
              </a:ext>
            </a:extLst>
          </p:cNvPr>
          <p:cNvSpPr/>
          <p:nvPr/>
        </p:nvSpPr>
        <p:spPr>
          <a:xfrm>
            <a:off x="304800" y="1981200"/>
            <a:ext cx="14020800" cy="3505200"/>
          </a:xfrm>
          <a:prstGeom prst="flowChartProcess">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47" name="Rectangle 3">
            <a:extLst>
              <a:ext uri="{FF2B5EF4-FFF2-40B4-BE49-F238E27FC236}">
                <a16:creationId xmlns:a16="http://schemas.microsoft.com/office/drawing/2014/main" id="{B7C7BB9E-EA5D-4F7B-AF97-4F30ECC4A9EC}"/>
              </a:ext>
            </a:extLst>
          </p:cNvPr>
          <p:cNvSpPr>
            <a:spLocks noChangeArrowheads="1"/>
          </p:cNvSpPr>
          <p:nvPr/>
        </p:nvSpPr>
        <p:spPr bwMode="auto">
          <a:xfrm>
            <a:off x="609600" y="1524000"/>
            <a:ext cx="13716000" cy="5056188"/>
          </a:xfrm>
          <a:prstGeom prst="rect">
            <a:avLst/>
          </a:prstGeom>
          <a:noFill/>
          <a:ln w="9525">
            <a:noFill/>
            <a:miter lim="800000"/>
            <a:headEnd/>
            <a:tailEnd/>
          </a:ln>
        </p:spPr>
        <p:txBody>
          <a:bodyPr lIns="130622" tIns="65311" rIns="130622" bIns="65311">
            <a:spAutoFit/>
          </a:bodyPr>
          <a:lstStyle/>
          <a:p>
            <a:pPr>
              <a:defRPr/>
            </a:pPr>
            <a:r>
              <a:rPr lang="vi-VN" sz="4000">
                <a:solidFill>
                  <a:schemeClr val="tx2"/>
                </a:solidFill>
                <a:latin typeface="Times New Roman" pitchFamily="18" charset="0"/>
                <a:cs typeface="Times New Roman" pitchFamily="18" charset="0"/>
              </a:rPr>
              <a:t>   </a:t>
            </a:r>
          </a:p>
          <a:p>
            <a:pPr algn="just">
              <a:defRPr/>
            </a:pPr>
            <a:r>
              <a:rPr lang="en-US" sz="4000">
                <a:latin typeface="Times New Roman" pitchFamily="18" charset="0"/>
                <a:cs typeface="Times New Roman" pitchFamily="18" charset="0"/>
              </a:rPr>
              <a:t>Công tác xây dựng nề nếp lớp học là nhiệm vụ hàng đầu của một giáo viên chủ nhiệm, muốn làm tốt công tác chủ nhiệm, người giáo viên cần phải đưa tập thể lớp đi vào nề nếp ngay từ đầu năm, thì lớp học đó mới đạt được nhiều thành tích trong suốt năm học.</a:t>
            </a:r>
            <a:r>
              <a:rPr lang="en-US" sz="4000">
                <a:solidFill>
                  <a:schemeClr val="tx2"/>
                </a:solidFill>
                <a:latin typeface="Times New Roman" pitchFamily="18" charset="0"/>
                <a:cs typeface="Times New Roman" pitchFamily="18" charset="0"/>
              </a:rPr>
              <a:t> </a:t>
            </a:r>
            <a:r>
              <a:rPr lang="en-US" sz="4000">
                <a:solidFill>
                  <a:schemeClr val="tx1">
                    <a:lumMod val="95000"/>
                    <a:lumOff val="5000"/>
                  </a:schemeClr>
                </a:solidFill>
                <a:latin typeface="Times New Roman" pitchFamily="18" charset="0"/>
                <a:cs typeface="Times New Roman" pitchFamily="18" charset="0"/>
              </a:rPr>
              <a:t>Nề nếp là mẹ đẻ của chất lượng</a:t>
            </a:r>
            <a:r>
              <a:rPr lang="vi-VN" sz="4000">
                <a:solidFill>
                  <a:schemeClr val="tx2"/>
                </a:solidFill>
                <a:latin typeface="Times New Roman" pitchFamily="18" charset="0"/>
                <a:cs typeface="Times New Roman" pitchFamily="18" charset="0"/>
              </a:rPr>
              <a:t>.</a:t>
            </a:r>
            <a:endParaRPr lang="vi-VN" sz="4000">
              <a:latin typeface="Times New Roman" pitchFamily="18" charset="0"/>
              <a:cs typeface="Times New Roman" pitchFamily="18" charset="0"/>
            </a:endParaRPr>
          </a:p>
          <a:p>
            <a:pPr algn="just">
              <a:defRPr/>
            </a:pPr>
            <a:endParaRPr lang="en-US" sz="4000">
              <a:latin typeface="Times New Roman" pitchFamily="18" charset="0"/>
              <a:cs typeface="Times New Roman" pitchFamily="18" charset="0"/>
            </a:endParaRPr>
          </a:p>
          <a:p>
            <a:pPr algn="just">
              <a:defRPr/>
            </a:pPr>
            <a:endParaRPr lang="en-GB" sz="4000">
              <a:solidFill>
                <a:schemeClr val="tx2"/>
              </a:solidFill>
              <a:latin typeface="Times New Roman" pitchFamily="18" charset="0"/>
              <a:cs typeface="Times New Roman" pitchFamily="18" charset="0"/>
            </a:endParaRPr>
          </a:p>
        </p:txBody>
      </p:sp>
      <p:sp>
        <p:nvSpPr>
          <p:cNvPr id="7172" name="Rectangle 3">
            <a:extLst>
              <a:ext uri="{FF2B5EF4-FFF2-40B4-BE49-F238E27FC236}">
                <a16:creationId xmlns:a16="http://schemas.microsoft.com/office/drawing/2014/main" id="{4CAE5CFD-C19A-49A1-8074-449CC3D226B8}"/>
              </a:ext>
            </a:extLst>
          </p:cNvPr>
          <p:cNvSpPr>
            <a:spLocks noChangeArrowheads="1"/>
          </p:cNvSpPr>
          <p:nvPr/>
        </p:nvSpPr>
        <p:spPr bwMode="auto">
          <a:xfrm>
            <a:off x="1090613" y="381000"/>
            <a:ext cx="11376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en-GB" altLang="en-US" sz="3600" b="1">
                <a:solidFill>
                  <a:srgbClr val="FF0000"/>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1. </a:t>
            </a:r>
            <a:r>
              <a:rPr lang="en-GB" altLang="en-US" sz="3600" b="1">
                <a:solidFill>
                  <a:srgbClr val="FF0000"/>
                </a:solidFill>
                <a:latin typeface="Times New Roman" panose="02020603050405020304" pitchFamily="18" charset="0"/>
                <a:cs typeface="Times New Roman" panose="02020603050405020304" pitchFamily="18" charset="0"/>
              </a:rPr>
              <a:t>T</a:t>
            </a:r>
            <a:r>
              <a:rPr lang="vi-VN" altLang="en-US" sz="3600" b="1">
                <a:solidFill>
                  <a:srgbClr val="FF0000"/>
                </a:solidFill>
                <a:latin typeface="Times New Roman" panose="02020603050405020304" pitchFamily="18" charset="0"/>
                <a:cs typeface="Times New Roman" panose="02020603050405020304" pitchFamily="18" charset="0"/>
              </a:rPr>
              <a:t>riển khai công tác xây dựng nề nếp ngay từ đầu năm.</a:t>
            </a:r>
            <a:endParaRPr lang="en-GB" altLang="en-US" sz="36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blinds(horizontal)">
                                      <p:cBhvr>
                                        <p:cTn id="10"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descr="Ảnh có chứa văn bản, sàn, bàn, trong nhà&#10;&#10;Mô tả được tạo tự động">
            <a:extLst>
              <a:ext uri="{FF2B5EF4-FFF2-40B4-BE49-F238E27FC236}">
                <a16:creationId xmlns:a16="http://schemas.microsoft.com/office/drawing/2014/main" id="{F94BFC80-3636-4E4A-A8D3-DF17FE43AF5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76200"/>
            <a:ext cx="6781800" cy="7315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Hình ảnh 5" descr="Ảnh có chứa văn bản, người, sàn, trong nhà&#10;&#10;Mô tả được tạo tự động">
            <a:extLst>
              <a:ext uri="{FF2B5EF4-FFF2-40B4-BE49-F238E27FC236}">
                <a16:creationId xmlns:a16="http://schemas.microsoft.com/office/drawing/2014/main" id="{87B86768-1B5A-497D-9853-CF1C8F3219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200"/>
            <a:ext cx="7239000" cy="7315200"/>
          </a:xfrm>
          <a:prstGeom prst="rect">
            <a:avLst/>
          </a:prstGeom>
          <a:solidFill>
            <a:srgbClr val="00B0F0"/>
          </a:solidFill>
          <a:ln w="28575">
            <a:solidFill>
              <a:schemeClr val="tx1"/>
            </a:solidFill>
            <a:miter lim="800000"/>
            <a:headEnd/>
            <a:tailEnd/>
          </a:ln>
        </p:spPr>
      </p:pic>
      <p:sp>
        <p:nvSpPr>
          <p:cNvPr id="9" name="Rectangle 3">
            <a:extLst>
              <a:ext uri="{FF2B5EF4-FFF2-40B4-BE49-F238E27FC236}">
                <a16:creationId xmlns:a16="http://schemas.microsoft.com/office/drawing/2014/main" id="{01C59419-B959-4EC2-AE5E-543AC51DFFD2}"/>
              </a:ext>
            </a:extLst>
          </p:cNvPr>
          <p:cNvSpPr>
            <a:spLocks noChangeArrowheads="1"/>
          </p:cNvSpPr>
          <p:nvPr/>
        </p:nvSpPr>
        <p:spPr bwMode="auto">
          <a:xfrm>
            <a:off x="152400" y="7467600"/>
            <a:ext cx="7010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spcBef>
                <a:spcPct val="0"/>
              </a:spcBef>
              <a:buFontTx/>
              <a:buNone/>
            </a:pPr>
            <a:r>
              <a:rPr lang="vi-VN" altLang="en-US" sz="2800" b="1">
                <a:latin typeface="Times New Roman" panose="02020603050405020304" pitchFamily="18" charset="0"/>
                <a:cs typeface="Times New Roman" panose="02020603050405020304" pitchFamily="18" charset="0"/>
              </a:rPr>
              <a:t>   Hình ảnh: Học sinh</a:t>
            </a:r>
            <a:r>
              <a:rPr lang="en-US" altLang="en-US" sz="2800" b="1">
                <a:latin typeface="Times New Roman" panose="02020603050405020304" pitchFamily="18" charset="0"/>
                <a:cs typeface="Times New Roman" panose="02020603050405020304" pitchFamily="18" charset="0"/>
              </a:rPr>
              <a:t> xếp hàng vào lớp</a:t>
            </a:r>
            <a:endParaRPr lang="vi-VN" altLang="en-US" sz="2800" b="1">
              <a:latin typeface="Times New Roman" panose="02020603050405020304" pitchFamily="18" charset="0"/>
            </a:endParaRPr>
          </a:p>
        </p:txBody>
      </p:sp>
      <p:sp>
        <p:nvSpPr>
          <p:cNvPr id="10" name="Rectangle 3">
            <a:extLst>
              <a:ext uri="{FF2B5EF4-FFF2-40B4-BE49-F238E27FC236}">
                <a16:creationId xmlns:a16="http://schemas.microsoft.com/office/drawing/2014/main" id="{B1242C63-78C7-4A83-A03D-071F919473CF}"/>
              </a:ext>
            </a:extLst>
          </p:cNvPr>
          <p:cNvSpPr>
            <a:spLocks noChangeArrowheads="1"/>
          </p:cNvSpPr>
          <p:nvPr/>
        </p:nvSpPr>
        <p:spPr bwMode="auto">
          <a:xfrm>
            <a:off x="7391400" y="7400925"/>
            <a:ext cx="723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spcBef>
                <a:spcPct val="0"/>
              </a:spcBef>
              <a:buFontTx/>
              <a:buNone/>
            </a:pPr>
            <a:r>
              <a:rPr lang="vi-VN" altLang="en-US" sz="2800" b="1">
                <a:latin typeface="Times New Roman" panose="02020603050405020304" pitchFamily="18" charset="0"/>
                <a:cs typeface="Times New Roman" panose="02020603050405020304" pitchFamily="18" charset="0"/>
              </a:rPr>
              <a:t>   Hình ảnh: Học sinh</a:t>
            </a:r>
            <a:r>
              <a:rPr lang="en-US" altLang="en-US" sz="2800" b="1">
                <a:latin typeface="Times New Roman" panose="02020603050405020304" pitchFamily="18" charset="0"/>
                <a:cs typeface="Times New Roman" panose="02020603050405020304" pitchFamily="18" charset="0"/>
              </a:rPr>
              <a:t> ngồi học nghiêm túc</a:t>
            </a:r>
            <a:endParaRPr lang="vi-VN" altLang="en-US" sz="28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2">
            <a:extLst>
              <a:ext uri="{FF2B5EF4-FFF2-40B4-BE49-F238E27FC236}">
                <a16:creationId xmlns:a16="http://schemas.microsoft.com/office/drawing/2014/main" id="{D141B3E6-861A-4D83-B79E-76046A5E7F8C}"/>
              </a:ext>
            </a:extLst>
          </p:cNvPr>
          <p:cNvSpPr txBox="1">
            <a:spLocks noChangeArrowheads="1"/>
          </p:cNvSpPr>
          <p:nvPr/>
        </p:nvSpPr>
        <p:spPr bwMode="auto">
          <a:xfrm>
            <a:off x="1371600" y="2335213"/>
            <a:ext cx="11887200" cy="1979612"/>
          </a:xfrm>
          <a:prstGeom prst="rect">
            <a:avLst/>
          </a:prstGeom>
          <a:solidFill>
            <a:srgbClr val="FFFF99"/>
          </a:solidFill>
          <a:ln w="9525">
            <a:solidFill>
              <a:srgbClr val="FF0000"/>
            </a:solidFill>
            <a:miter lim="800000"/>
            <a:headEnd/>
            <a:tailEnd/>
          </a:ln>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en-GB" altLang="en-US" sz="4000">
                <a:solidFill>
                  <a:schemeClr val="tx2"/>
                </a:solidFill>
                <a:latin typeface="Times New Roman" panose="02020603050405020304" pitchFamily="18" charset="0"/>
                <a:cs typeface="Times New Roman" panose="02020603050405020304" pitchFamily="18" charset="0"/>
              </a:rPr>
              <a:t> </a:t>
            </a:r>
            <a:r>
              <a:rPr lang="en-GB" altLang="en-US" sz="4000">
                <a:solidFill>
                  <a:srgbClr val="0000FF"/>
                </a:solidFill>
                <a:latin typeface="Times New Roman" panose="02020603050405020304" pitchFamily="18" charset="0"/>
                <a:cs typeface="Times New Roman" panose="02020603050405020304" pitchFamily="18" charset="0"/>
              </a:rPr>
              <a:t> </a:t>
            </a:r>
            <a:r>
              <a:rPr lang="en-GB" altLang="en-US" sz="4000">
                <a:latin typeface="Times New Roman" panose="02020603050405020304" pitchFamily="18" charset="0"/>
                <a:cs typeface="Times New Roman" panose="02020603050405020304" pitchFamily="18" charset="0"/>
              </a:rPr>
              <a:t>a. </a:t>
            </a:r>
            <a:r>
              <a:rPr lang="vi-VN" altLang="en-US" sz="4000">
                <a:latin typeface="Times New Roman" panose="02020603050405020304" pitchFamily="18" charset="0"/>
                <a:cs typeface="Times New Roman" panose="02020603050405020304" pitchFamily="18" charset="0"/>
              </a:rPr>
              <a:t>Tìm hiểu </a:t>
            </a:r>
            <a:r>
              <a:rPr lang="en-GB" altLang="en-US" sz="4000">
                <a:latin typeface="Times New Roman" panose="02020603050405020304" pitchFamily="18" charset="0"/>
                <a:cs typeface="Times New Roman" panose="02020603050405020304" pitchFamily="18" charset="0"/>
              </a:rPr>
              <a:t>đối tượng thông qua hồ sơ học bạ lớp </a:t>
            </a:r>
            <a:r>
              <a:rPr lang="en-US" altLang="en-US" sz="4000">
                <a:latin typeface="Times New Roman" panose="02020603050405020304" pitchFamily="18" charset="0"/>
                <a:cs typeface="Times New Roman" panose="02020603050405020304" pitchFamily="18" charset="0"/>
              </a:rPr>
              <a:t>1</a:t>
            </a:r>
            <a:r>
              <a:rPr lang="en-GB" altLang="en-US" sz="4000">
                <a:latin typeface="Times New Roman" panose="02020603050405020304" pitchFamily="18" charset="0"/>
                <a:cs typeface="Times New Roman" panose="02020603050405020304" pitchFamily="18" charset="0"/>
              </a:rPr>
              <a:t>, bài kiểm tra khảo sát đầu năm, </a:t>
            </a:r>
            <a:r>
              <a:rPr lang="vi-VN" altLang="en-US" sz="4000">
                <a:latin typeface="Times New Roman" panose="02020603050405020304" pitchFamily="18" charset="0"/>
                <a:cs typeface="Times New Roman" panose="02020603050405020304" pitchFamily="18" charset="0"/>
              </a:rPr>
              <a:t>t</a:t>
            </a:r>
            <a:r>
              <a:rPr lang="en-GB" altLang="en-US" sz="4000">
                <a:latin typeface="Times New Roman" panose="02020603050405020304" pitchFamily="18" charset="0"/>
                <a:cs typeface="Times New Roman" panose="02020603050405020304" pitchFamily="18" charset="0"/>
              </a:rPr>
              <a:t>ừ giáo viên chủ nhiệm cũ, học sinh trong lớp và cha mẹ học sinh.</a:t>
            </a:r>
            <a:endParaRPr lang="en-US" altLang="en-US" sz="4000" b="1" i="1"/>
          </a:p>
        </p:txBody>
      </p:sp>
      <p:sp>
        <p:nvSpPr>
          <p:cNvPr id="11267" name="Rectangle 6">
            <a:extLst>
              <a:ext uri="{FF2B5EF4-FFF2-40B4-BE49-F238E27FC236}">
                <a16:creationId xmlns:a16="http://schemas.microsoft.com/office/drawing/2014/main" id="{2BBEECAC-B118-40A0-9D4A-4CC53AB28B5B}"/>
              </a:ext>
            </a:extLst>
          </p:cNvPr>
          <p:cNvSpPr>
            <a:spLocks noChangeArrowheads="1"/>
          </p:cNvSpPr>
          <p:nvPr/>
        </p:nvSpPr>
        <p:spPr bwMode="auto">
          <a:xfrm>
            <a:off x="1524000" y="428625"/>
            <a:ext cx="12573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b="1">
                <a:solidFill>
                  <a:srgbClr val="FF0000"/>
                </a:solidFill>
                <a:latin typeface="Times New Roman" panose="02020603050405020304" pitchFamily="18" charset="0"/>
                <a:cs typeface="Times New Roman" panose="02020603050405020304" pitchFamily="18" charset="0"/>
              </a:rPr>
              <a:t>2. Tìm hiểu</a:t>
            </a:r>
            <a:r>
              <a:rPr lang="en-GB" altLang="en-US" sz="4000" b="1">
                <a:solidFill>
                  <a:srgbClr val="FF0000"/>
                </a:solidFill>
                <a:latin typeface="Times New Roman" panose="02020603050405020304" pitchFamily="18" charset="0"/>
                <a:cs typeface="Times New Roman" panose="02020603050405020304" pitchFamily="18" charset="0"/>
              </a:rPr>
              <a:t> đối tượng học sinh để đưa ra phương </a:t>
            </a:r>
            <a:endParaRPr lang="vi-VN" altLang="en-US" sz="4000" b="1">
              <a:solidFill>
                <a:srgbClr val="FF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4000" b="1">
                <a:solidFill>
                  <a:srgbClr val="FF0000"/>
                </a:solidFill>
                <a:latin typeface="Times New Roman" panose="02020603050405020304" pitchFamily="18" charset="0"/>
                <a:cs typeface="Times New Roman" panose="02020603050405020304" pitchFamily="18" charset="0"/>
              </a:rPr>
              <a:t>pháp giáo dục phù hợp:</a:t>
            </a:r>
            <a:endParaRPr lang="en-GB" altLang="en-US" sz="40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452611">
            <a:extLst>
              <a:ext uri="{FF2B5EF4-FFF2-40B4-BE49-F238E27FC236}">
                <a16:creationId xmlns:a16="http://schemas.microsoft.com/office/drawing/2014/main" id="{6EF2D319-6445-4C7A-97D7-C111CF6928C7}"/>
              </a:ext>
            </a:extLst>
          </p:cNvPr>
          <p:cNvGrpSpPr>
            <a:grpSpLocks/>
          </p:cNvGrpSpPr>
          <p:nvPr/>
        </p:nvGrpSpPr>
        <p:grpSpPr bwMode="auto">
          <a:xfrm>
            <a:off x="41275" y="590550"/>
            <a:ext cx="13355638" cy="6434138"/>
            <a:chOff x="-881" y="953"/>
            <a:chExt cx="5215" cy="2556"/>
          </a:xfrm>
        </p:grpSpPr>
        <p:sp>
          <p:nvSpPr>
            <p:cNvPr id="12300" name="任意多边形 452612">
              <a:extLst>
                <a:ext uri="{FF2B5EF4-FFF2-40B4-BE49-F238E27FC236}">
                  <a16:creationId xmlns:a16="http://schemas.microsoft.com/office/drawing/2014/main" id="{E64D7513-AEF2-429B-9EF8-945983EE53F8}"/>
                </a:ext>
              </a:extLst>
            </p:cNvPr>
            <p:cNvSpPr>
              <a:spLocks noChangeArrowheads="1"/>
            </p:cNvSpPr>
            <p:nvPr/>
          </p:nvSpPr>
          <p:spPr bwMode="auto">
            <a:xfrm>
              <a:off x="2166" y="1621"/>
              <a:ext cx="1197" cy="867"/>
            </a:xfrm>
            <a:custGeom>
              <a:avLst/>
              <a:gdLst>
                <a:gd name="T0" fmla="*/ 0 w 735"/>
                <a:gd name="T1" fmla="*/ 0 h 532"/>
                <a:gd name="T2" fmla="*/ 2147483646 w 735"/>
                <a:gd name="T3" fmla="*/ 2147483646 h 532"/>
                <a:gd name="T4" fmla="*/ 2147483646 w 735"/>
                <a:gd name="T5" fmla="*/ 2147483646 h 532"/>
                <a:gd name="T6" fmla="*/ 2147483646 w 735"/>
                <a:gd name="T7" fmla="*/ 2147483646 h 532"/>
                <a:gd name="T8" fmla="*/ 2147483646 w 735"/>
                <a:gd name="T9" fmla="*/ 2147483646 h 532"/>
                <a:gd name="T10" fmla="*/ 2147483646 w 735"/>
                <a:gd name="T11" fmla="*/ 2147483646 h 532"/>
                <a:gd name="T12" fmla="*/ 2147483646 w 735"/>
                <a:gd name="T13" fmla="*/ 2147483646 h 532"/>
                <a:gd name="T14" fmla="*/ 2147483646 w 735"/>
                <a:gd name="T15" fmla="*/ 2147483646 h 532"/>
                <a:gd name="T16" fmla="*/ 2147483646 w 735"/>
                <a:gd name="T17" fmla="*/ 2147483646 h 532"/>
                <a:gd name="T18" fmla="*/ 2147483646 w 735"/>
                <a:gd name="T19" fmla="*/ 2147483646 h 532"/>
                <a:gd name="T20" fmla="*/ 2147483646 w 735"/>
                <a:gd name="T21" fmla="*/ 2147483646 h 532"/>
                <a:gd name="T22" fmla="*/ 2147483646 w 735"/>
                <a:gd name="T23" fmla="*/ 2147483646 h 532"/>
                <a:gd name="T24" fmla="*/ 2147483646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folHlink">
                    <a:alpha val="0"/>
                  </a:scheme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1" name="任意多边形 452614">
              <a:extLst>
                <a:ext uri="{FF2B5EF4-FFF2-40B4-BE49-F238E27FC236}">
                  <a16:creationId xmlns:a16="http://schemas.microsoft.com/office/drawing/2014/main" id="{E84E4CE6-03D4-48B7-BEC8-C28F6ADBC1E9}"/>
                </a:ext>
              </a:extLst>
            </p:cNvPr>
            <p:cNvSpPr>
              <a:spLocks noChangeArrowheads="1"/>
            </p:cNvSpPr>
            <p:nvPr/>
          </p:nvSpPr>
          <p:spPr bwMode="auto">
            <a:xfrm flipH="1">
              <a:off x="-265" y="1566"/>
              <a:ext cx="1757" cy="918"/>
            </a:xfrm>
            <a:custGeom>
              <a:avLst/>
              <a:gdLst>
                <a:gd name="T0" fmla="*/ 0 w 735"/>
                <a:gd name="T1" fmla="*/ 0 h 532"/>
                <a:gd name="T2" fmla="*/ 2147483646 w 735"/>
                <a:gd name="T3" fmla="*/ 2147483646 h 532"/>
                <a:gd name="T4" fmla="*/ 2147483646 w 735"/>
                <a:gd name="T5" fmla="*/ 2147483646 h 532"/>
                <a:gd name="T6" fmla="*/ 2147483646 w 735"/>
                <a:gd name="T7" fmla="*/ 2147483646 h 532"/>
                <a:gd name="T8" fmla="*/ 2147483646 w 735"/>
                <a:gd name="T9" fmla="*/ 2147483646 h 532"/>
                <a:gd name="T10" fmla="*/ 2147483646 w 735"/>
                <a:gd name="T11" fmla="*/ 2147483646 h 532"/>
                <a:gd name="T12" fmla="*/ 2147483646 w 735"/>
                <a:gd name="T13" fmla="*/ 2147483646 h 532"/>
                <a:gd name="T14" fmla="*/ 2147483646 w 735"/>
                <a:gd name="T15" fmla="*/ 2147483646 h 532"/>
                <a:gd name="T16" fmla="*/ 2147483646 w 735"/>
                <a:gd name="T17" fmla="*/ 2147483646 h 532"/>
                <a:gd name="T18" fmla="*/ 2147483646 w 735"/>
                <a:gd name="T19" fmla="*/ 2147483646 h 532"/>
                <a:gd name="T20" fmla="*/ 2147483646 w 735"/>
                <a:gd name="T21" fmla="*/ 2147483646 h 532"/>
                <a:gd name="T22" fmla="*/ 2147483646 w 735"/>
                <a:gd name="T23" fmla="*/ 2147483646 h 532"/>
                <a:gd name="T24" fmla="*/ 2147483646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folHlink">
                    <a:alpha val="0"/>
                  </a:scheme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02" name="圆角矩形 452616">
              <a:extLst>
                <a:ext uri="{FF2B5EF4-FFF2-40B4-BE49-F238E27FC236}">
                  <a16:creationId xmlns:a16="http://schemas.microsoft.com/office/drawing/2014/main" id="{0D5F091E-5F9F-45F2-931B-414EBA12F447}"/>
                </a:ext>
              </a:extLst>
            </p:cNvPr>
            <p:cNvSpPr>
              <a:spLocks noChangeArrowheads="1"/>
            </p:cNvSpPr>
            <p:nvPr/>
          </p:nvSpPr>
          <p:spPr bwMode="auto">
            <a:xfrm>
              <a:off x="-881" y="2444"/>
              <a:ext cx="1304" cy="1044"/>
            </a:xfrm>
            <a:prstGeom prst="roundRect">
              <a:avLst>
                <a:gd name="adj" fmla="val 11921"/>
              </a:avLst>
            </a:prstGeom>
            <a:solidFill>
              <a:srgbClr val="CCFFFF"/>
            </a:solidFill>
            <a:ln w="25400">
              <a:solidFill>
                <a:srgbClr val="FF33CC"/>
              </a:solidFill>
              <a:round/>
              <a:headEnd/>
              <a:tailEnd/>
            </a:ln>
            <a:effectLst>
              <a:outerShdw dist="53882" dir="2700000" algn="ctr" rotWithShape="0">
                <a:srgbClr val="000000">
                  <a:alpha val="50000"/>
                </a:srgbClr>
              </a:outerShdw>
            </a:effectLst>
          </p:spPr>
          <p:txBody>
            <a:bodyPr/>
            <a:lstStyle/>
            <a:p>
              <a:pPr algn="ctr"/>
              <a:endParaRPr lang="zh-CN" altLang="en-US">
                <a:solidFill>
                  <a:srgbClr val="FF0000"/>
                </a:solidFill>
              </a:endParaRPr>
            </a:p>
          </p:txBody>
        </p:sp>
        <p:sp>
          <p:nvSpPr>
            <p:cNvPr id="12303" name="矩形 452618">
              <a:extLst>
                <a:ext uri="{FF2B5EF4-FFF2-40B4-BE49-F238E27FC236}">
                  <a16:creationId xmlns:a16="http://schemas.microsoft.com/office/drawing/2014/main" id="{E65700B2-AB16-4D0D-84AF-D5F464332C6C}"/>
                </a:ext>
              </a:extLst>
            </p:cNvPr>
            <p:cNvSpPr>
              <a:spLocks noChangeArrowheads="1"/>
            </p:cNvSpPr>
            <p:nvPr/>
          </p:nvSpPr>
          <p:spPr bwMode="auto">
            <a:xfrm>
              <a:off x="-356" y="2727"/>
              <a:ext cx="940"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0"/>
                </a:spcBef>
                <a:buFontTx/>
                <a:buNone/>
              </a:pPr>
              <a:endParaRPr lang="zh-CN" altLang="zh-CN" sz="3400" b="1">
                <a:solidFill>
                  <a:srgbClr val="FF0000"/>
                </a:solidFill>
              </a:endParaRPr>
            </a:p>
          </p:txBody>
        </p:sp>
        <p:sp>
          <p:nvSpPr>
            <p:cNvPr id="36" name="圆角矩形 452620">
              <a:extLst>
                <a:ext uri="{FF2B5EF4-FFF2-40B4-BE49-F238E27FC236}">
                  <a16:creationId xmlns:a16="http://schemas.microsoft.com/office/drawing/2014/main" id="{B356F320-F725-4346-A16A-FCF34E9570F2}"/>
                </a:ext>
              </a:extLst>
            </p:cNvPr>
            <p:cNvSpPr>
              <a:spLocks noChangeArrowheads="1"/>
            </p:cNvSpPr>
            <p:nvPr/>
          </p:nvSpPr>
          <p:spPr bwMode="auto">
            <a:xfrm>
              <a:off x="478" y="2479"/>
              <a:ext cx="953" cy="1024"/>
            </a:xfrm>
            <a:prstGeom prst="roundRect">
              <a:avLst>
                <a:gd name="adj" fmla="val 11921"/>
              </a:avLst>
            </a:prstGeom>
            <a:solidFill>
              <a:srgbClr val="CCFFFF"/>
            </a:solidFill>
            <a:ln>
              <a:solidFill>
                <a:srgbClr val="FF33CC"/>
              </a:solidFill>
              <a:headEnd/>
              <a:tailEnd/>
            </a:ln>
          </p:spPr>
          <p:style>
            <a:lnRef idx="1">
              <a:schemeClr val="accent3"/>
            </a:lnRef>
            <a:fillRef idx="2">
              <a:schemeClr val="accent3"/>
            </a:fillRef>
            <a:effectRef idx="1">
              <a:schemeClr val="accent3"/>
            </a:effectRef>
            <a:fontRef idx="minor">
              <a:schemeClr val="dk1"/>
            </a:fontRef>
          </p:style>
          <p:txBody>
            <a:bodyPr/>
            <a:lstStyle/>
            <a:p>
              <a:pPr algn="ctr">
                <a:defRPr/>
              </a:pPr>
              <a:endParaRPr lang="zh-CN" altLang="en-US">
                <a:solidFill>
                  <a:srgbClr val="FF0000"/>
                </a:solidFill>
              </a:endParaRPr>
            </a:p>
          </p:txBody>
        </p:sp>
        <p:sp>
          <p:nvSpPr>
            <p:cNvPr id="12305" name="圆角矩形 452623">
              <a:extLst>
                <a:ext uri="{FF2B5EF4-FFF2-40B4-BE49-F238E27FC236}">
                  <a16:creationId xmlns:a16="http://schemas.microsoft.com/office/drawing/2014/main" id="{2A604C0C-231A-4AF3-80C3-6039F9F33036}"/>
                </a:ext>
              </a:extLst>
            </p:cNvPr>
            <p:cNvSpPr>
              <a:spLocks noChangeArrowheads="1"/>
            </p:cNvSpPr>
            <p:nvPr/>
          </p:nvSpPr>
          <p:spPr bwMode="auto">
            <a:xfrm>
              <a:off x="1462" y="2476"/>
              <a:ext cx="1156" cy="1033"/>
            </a:xfrm>
            <a:prstGeom prst="roundRect">
              <a:avLst>
                <a:gd name="adj" fmla="val 11921"/>
              </a:avLst>
            </a:prstGeom>
            <a:solidFill>
              <a:srgbClr val="CCFFFF"/>
            </a:solidFill>
            <a:ln w="25400">
              <a:solidFill>
                <a:srgbClr val="FF33CC"/>
              </a:solidFill>
              <a:round/>
              <a:headEnd/>
              <a:tailEnd/>
            </a:ln>
            <a:effectLst>
              <a:outerShdw dist="53882" dir="2700000" algn="ctr" rotWithShape="0">
                <a:srgbClr val="000000">
                  <a:alpha val="50000"/>
                </a:srgbClr>
              </a:outerShdw>
            </a:effectLst>
          </p:spPr>
          <p:txBody>
            <a:bodyPr/>
            <a:lstStyle/>
            <a:p>
              <a:pPr algn="ctr"/>
              <a:endParaRPr lang="zh-CN" altLang="en-US">
                <a:solidFill>
                  <a:srgbClr val="FF0000"/>
                </a:solidFill>
              </a:endParaRPr>
            </a:p>
          </p:txBody>
        </p:sp>
        <p:sp>
          <p:nvSpPr>
            <p:cNvPr id="12306" name="矩形 452625">
              <a:extLst>
                <a:ext uri="{FF2B5EF4-FFF2-40B4-BE49-F238E27FC236}">
                  <a16:creationId xmlns:a16="http://schemas.microsoft.com/office/drawing/2014/main" id="{2FE1FBB7-43E8-4DA0-BF66-567EA5B404F4}"/>
                </a:ext>
              </a:extLst>
            </p:cNvPr>
            <p:cNvSpPr>
              <a:spLocks noChangeArrowheads="1"/>
            </p:cNvSpPr>
            <p:nvPr/>
          </p:nvSpPr>
          <p:spPr bwMode="auto">
            <a:xfrm>
              <a:off x="1310" y="2588"/>
              <a:ext cx="77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0"/>
                </a:spcBef>
                <a:buFontTx/>
                <a:buNone/>
              </a:pPr>
              <a:endParaRPr lang="en-US" altLang="zh-CN" sz="3400" b="1">
                <a:solidFill>
                  <a:srgbClr val="FF0000"/>
                </a:solidFill>
              </a:endParaRPr>
            </a:p>
          </p:txBody>
        </p:sp>
        <p:sp>
          <p:nvSpPr>
            <p:cNvPr id="12307" name="矩形 452626">
              <a:extLst>
                <a:ext uri="{FF2B5EF4-FFF2-40B4-BE49-F238E27FC236}">
                  <a16:creationId xmlns:a16="http://schemas.microsoft.com/office/drawing/2014/main" id="{00A9DD43-BEB9-4E02-BAC5-659378CDF57E}"/>
                </a:ext>
              </a:extLst>
            </p:cNvPr>
            <p:cNvSpPr>
              <a:spLocks noChangeArrowheads="1"/>
            </p:cNvSpPr>
            <p:nvPr/>
          </p:nvSpPr>
          <p:spPr bwMode="auto">
            <a:xfrm>
              <a:off x="2560" y="2676"/>
              <a:ext cx="894"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0"/>
                </a:spcBef>
                <a:buFontTx/>
                <a:buNone/>
              </a:pPr>
              <a:endParaRPr lang="en-US" altLang="zh-CN" sz="2900" b="1">
                <a:solidFill>
                  <a:srgbClr val="FF0000"/>
                </a:solidFill>
              </a:endParaRPr>
            </a:p>
          </p:txBody>
        </p:sp>
        <p:sp>
          <p:nvSpPr>
            <p:cNvPr id="12308" name="矩形 452629">
              <a:extLst>
                <a:ext uri="{FF2B5EF4-FFF2-40B4-BE49-F238E27FC236}">
                  <a16:creationId xmlns:a16="http://schemas.microsoft.com/office/drawing/2014/main" id="{BE333294-C62D-4C4D-B996-7C953AF6D3D7}"/>
                </a:ext>
              </a:extLst>
            </p:cNvPr>
            <p:cNvSpPr>
              <a:spLocks noChangeArrowheads="1"/>
            </p:cNvSpPr>
            <p:nvPr/>
          </p:nvSpPr>
          <p:spPr bwMode="auto">
            <a:xfrm>
              <a:off x="-318" y="953"/>
              <a:ext cx="4652"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ctr" eaLnBrk="1" hangingPunct="1">
                <a:spcBef>
                  <a:spcPct val="0"/>
                </a:spcBef>
                <a:buClr>
                  <a:srgbClr val="D7181F"/>
                </a:buClr>
                <a:buFont typeface="Wingdings" panose="05000000000000000000" pitchFamily="2" charset="2"/>
                <a:buNone/>
              </a:pPr>
              <a:endParaRPr lang="en-US" altLang="zh-CN" sz="4400" b="1">
                <a:solidFill>
                  <a:srgbClr val="FF0000"/>
                </a:solidFill>
                <a:sym typeface="华文仿宋" panose="02010600040101010101" pitchFamily="2" charset="-122"/>
              </a:endParaRPr>
            </a:p>
          </p:txBody>
        </p:sp>
      </p:grpSp>
      <p:sp>
        <p:nvSpPr>
          <p:cNvPr id="12291" name="任意多边形 452612">
            <a:extLst>
              <a:ext uri="{FF2B5EF4-FFF2-40B4-BE49-F238E27FC236}">
                <a16:creationId xmlns:a16="http://schemas.microsoft.com/office/drawing/2014/main" id="{6B853D8D-6FDF-44CC-A999-175221F4229D}"/>
              </a:ext>
            </a:extLst>
          </p:cNvPr>
          <p:cNvSpPr>
            <a:spLocks noChangeArrowheads="1"/>
          </p:cNvSpPr>
          <p:nvPr/>
        </p:nvSpPr>
        <p:spPr bwMode="auto">
          <a:xfrm>
            <a:off x="7848600" y="1905000"/>
            <a:ext cx="6096000" cy="2449513"/>
          </a:xfrm>
          <a:custGeom>
            <a:avLst/>
            <a:gdLst>
              <a:gd name="T0" fmla="*/ 0 w 735"/>
              <a:gd name="T1" fmla="*/ 0 h 532"/>
              <a:gd name="T2" fmla="*/ 2147483646 w 735"/>
              <a:gd name="T3" fmla="*/ 2147483646 h 532"/>
              <a:gd name="T4" fmla="*/ 2147483646 w 735"/>
              <a:gd name="T5" fmla="*/ 2147483646 h 532"/>
              <a:gd name="T6" fmla="*/ 2147483646 w 735"/>
              <a:gd name="T7" fmla="*/ 2147483646 h 532"/>
              <a:gd name="T8" fmla="*/ 2147483646 w 735"/>
              <a:gd name="T9" fmla="*/ 2147483646 h 532"/>
              <a:gd name="T10" fmla="*/ 2147483646 w 735"/>
              <a:gd name="T11" fmla="*/ 2147483646 h 532"/>
              <a:gd name="T12" fmla="*/ 2147483646 w 735"/>
              <a:gd name="T13" fmla="*/ 2147483646 h 532"/>
              <a:gd name="T14" fmla="*/ 2147483646 w 735"/>
              <a:gd name="T15" fmla="*/ 2147483646 h 532"/>
              <a:gd name="T16" fmla="*/ 2147483646 w 735"/>
              <a:gd name="T17" fmla="*/ 2147483646 h 532"/>
              <a:gd name="T18" fmla="*/ 2147483646 w 735"/>
              <a:gd name="T19" fmla="*/ 2147483646 h 532"/>
              <a:gd name="T20" fmla="*/ 2147483646 w 735"/>
              <a:gd name="T21" fmla="*/ 2147483646 h 532"/>
              <a:gd name="T22" fmla="*/ 2147483646 w 735"/>
              <a:gd name="T23" fmla="*/ 2147483646 h 532"/>
              <a:gd name="T24" fmla="*/ 2147483646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folHlink">
                  <a:alpha val="0"/>
                </a:scheme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2" name="圆角矩形 452623">
            <a:extLst>
              <a:ext uri="{FF2B5EF4-FFF2-40B4-BE49-F238E27FC236}">
                <a16:creationId xmlns:a16="http://schemas.microsoft.com/office/drawing/2014/main" id="{44143D89-618D-40EA-8881-F0CC0C93780A}"/>
              </a:ext>
            </a:extLst>
          </p:cNvPr>
          <p:cNvSpPr>
            <a:spLocks noChangeArrowheads="1"/>
          </p:cNvSpPr>
          <p:nvPr/>
        </p:nvSpPr>
        <p:spPr bwMode="auto">
          <a:xfrm>
            <a:off x="9094788" y="4343400"/>
            <a:ext cx="2667000" cy="2644775"/>
          </a:xfrm>
          <a:prstGeom prst="roundRect">
            <a:avLst>
              <a:gd name="adj" fmla="val 11921"/>
            </a:avLst>
          </a:prstGeom>
          <a:solidFill>
            <a:srgbClr val="CCFFFF"/>
          </a:solidFill>
          <a:ln w="25400">
            <a:solidFill>
              <a:srgbClr val="FF33CC"/>
            </a:solidFill>
            <a:round/>
            <a:headEnd/>
            <a:tailEnd/>
          </a:ln>
          <a:effectLst>
            <a:outerShdw dist="53882" dir="2700000" algn="ctr" rotWithShape="0">
              <a:srgbClr val="000000">
                <a:alpha val="50000"/>
              </a:srgbClr>
            </a:outerShdw>
          </a:effectLst>
        </p:spPr>
        <p:txBody>
          <a:bodyPr/>
          <a:lstStyle/>
          <a:p>
            <a:pPr algn="ctr"/>
            <a:r>
              <a:rPr lang="en-US" altLang="en-US" sz="3600">
                <a:solidFill>
                  <a:srgbClr val="FF0000"/>
                </a:solidFill>
                <a:latin typeface="Times New Roman" panose="02020603050405020304" pitchFamily="18" charset="0"/>
                <a:cs typeface="Times New Roman" panose="02020603050405020304" pitchFamily="18" charset="0"/>
              </a:rPr>
              <a:t>Đối với</a:t>
            </a:r>
            <a:endParaRPr lang="vi-VN" altLang="en-US" sz="3600">
              <a:solidFill>
                <a:srgbClr val="FF0000"/>
              </a:solidFill>
              <a:latin typeface="Times New Roman" panose="02020603050405020304" pitchFamily="18" charset="0"/>
              <a:cs typeface="Times New Roman" panose="02020603050405020304" pitchFamily="18" charset="0"/>
            </a:endParaRPr>
          </a:p>
          <a:p>
            <a:pPr algn="ctr"/>
            <a:r>
              <a:rPr lang="en-US" altLang="en-US" sz="3600">
                <a:solidFill>
                  <a:srgbClr val="FF0000"/>
                </a:solidFill>
                <a:latin typeface="Times New Roman" panose="02020603050405020304" pitchFamily="18" charset="0"/>
                <a:cs typeface="Times New Roman" panose="02020603050405020304" pitchFamily="18" charset="0"/>
              </a:rPr>
              <a:t> </a:t>
            </a:r>
            <a:r>
              <a:rPr lang="vi-VN" altLang="en-US" sz="3600">
                <a:solidFill>
                  <a:srgbClr val="FF0000"/>
                </a:solidFill>
                <a:latin typeface="Times New Roman" panose="02020603050405020304" pitchFamily="18" charset="0"/>
                <a:cs typeface="Times New Roman" panose="02020603050405020304" pitchFamily="18" charset="0"/>
              </a:rPr>
              <a:t>học sinh</a:t>
            </a:r>
          </a:p>
          <a:p>
            <a:pPr algn="ctr"/>
            <a:r>
              <a:rPr lang="en-US" altLang="en-US" sz="3600">
                <a:solidFill>
                  <a:srgbClr val="FF0000"/>
                </a:solidFill>
                <a:latin typeface="Times New Roman" panose="02020603050405020304" pitchFamily="18" charset="0"/>
                <a:cs typeface="Times New Roman" panose="02020603050405020304" pitchFamily="18" charset="0"/>
              </a:rPr>
              <a:t> </a:t>
            </a:r>
            <a:r>
              <a:rPr lang="vi-VN" altLang="en-US" sz="3600">
                <a:solidFill>
                  <a:srgbClr val="FF0000"/>
                </a:solidFill>
                <a:latin typeface="Times New Roman" panose="02020603050405020304" pitchFamily="18" charset="0"/>
                <a:cs typeface="Times New Roman" panose="02020603050405020304" pitchFamily="18" charset="0"/>
              </a:rPr>
              <a:t>có năng lực đặc biệt</a:t>
            </a:r>
            <a:endParaRPr lang="zh-CN" altLang="en-US" sz="3600">
              <a:solidFill>
                <a:srgbClr val="FF0000"/>
              </a:solidFill>
            </a:endParaRPr>
          </a:p>
        </p:txBody>
      </p:sp>
      <p:sp>
        <p:nvSpPr>
          <p:cNvPr id="12293" name="Rectangle 16">
            <a:extLst>
              <a:ext uri="{FF2B5EF4-FFF2-40B4-BE49-F238E27FC236}">
                <a16:creationId xmlns:a16="http://schemas.microsoft.com/office/drawing/2014/main" id="{BCCD6EC2-E8DE-4E92-99E4-C8A27AE730F5}"/>
              </a:ext>
            </a:extLst>
          </p:cNvPr>
          <p:cNvSpPr>
            <a:spLocks noChangeArrowheads="1"/>
          </p:cNvSpPr>
          <p:nvPr/>
        </p:nvSpPr>
        <p:spPr bwMode="auto">
          <a:xfrm>
            <a:off x="76200" y="4724400"/>
            <a:ext cx="3352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GB" altLang="en-US" sz="3600">
                <a:solidFill>
                  <a:srgbClr val="FF0000"/>
                </a:solidFill>
                <a:latin typeface="Times New Roman" panose="02020603050405020304" pitchFamily="18" charset="0"/>
                <a:cs typeface="Times New Roman" panose="02020603050405020304" pitchFamily="18" charset="0"/>
              </a:rPr>
              <a:t>Đối với</a:t>
            </a:r>
            <a:r>
              <a:rPr lang="vi-VN" altLang="en-US" sz="3600">
                <a:solidFill>
                  <a:srgbClr val="FF0000"/>
                </a:solidFill>
                <a:latin typeface="Times New Roman" panose="02020603050405020304" pitchFamily="18" charset="0"/>
                <a:cs typeface="Times New Roman" panose="02020603050405020304" pitchFamily="18" charset="0"/>
              </a:rPr>
              <a:t> </a:t>
            </a:r>
            <a:r>
              <a:rPr lang="en-GB" altLang="en-US" sz="3600">
                <a:solidFill>
                  <a:srgbClr val="FF0000"/>
                </a:solidFill>
                <a:latin typeface="Times New Roman" panose="02020603050405020304" pitchFamily="18" charset="0"/>
                <a:cs typeface="Times New Roman" panose="02020603050405020304" pitchFamily="18" charset="0"/>
              </a:rPr>
              <a:t>học sinh có hoàn cảnh gia đình khó khăn</a:t>
            </a:r>
            <a:endParaRPr lang="en-US" altLang="en-US" sz="3600">
              <a:solidFill>
                <a:srgbClr val="FF0000"/>
              </a:solidFill>
            </a:endParaRPr>
          </a:p>
        </p:txBody>
      </p:sp>
      <p:sp>
        <p:nvSpPr>
          <p:cNvPr id="12294" name="任意多边形 452614">
            <a:extLst>
              <a:ext uri="{FF2B5EF4-FFF2-40B4-BE49-F238E27FC236}">
                <a16:creationId xmlns:a16="http://schemas.microsoft.com/office/drawing/2014/main" id="{FAF8CCB1-253F-42DC-A5C0-2CCE2FD1BB21}"/>
              </a:ext>
            </a:extLst>
          </p:cNvPr>
          <p:cNvSpPr>
            <a:spLocks noChangeArrowheads="1"/>
          </p:cNvSpPr>
          <p:nvPr/>
        </p:nvSpPr>
        <p:spPr bwMode="auto">
          <a:xfrm flipH="1">
            <a:off x="4648200" y="2057400"/>
            <a:ext cx="2378075" cy="2378075"/>
          </a:xfrm>
          <a:custGeom>
            <a:avLst/>
            <a:gdLst>
              <a:gd name="T0" fmla="*/ 0 w 735"/>
              <a:gd name="T1" fmla="*/ 0 h 532"/>
              <a:gd name="T2" fmla="*/ 2147483646 w 735"/>
              <a:gd name="T3" fmla="*/ 2147483646 h 532"/>
              <a:gd name="T4" fmla="*/ 2147483646 w 735"/>
              <a:gd name="T5" fmla="*/ 2147483646 h 532"/>
              <a:gd name="T6" fmla="*/ 2147483646 w 735"/>
              <a:gd name="T7" fmla="*/ 2147483646 h 532"/>
              <a:gd name="T8" fmla="*/ 2147483646 w 735"/>
              <a:gd name="T9" fmla="*/ 2147483646 h 532"/>
              <a:gd name="T10" fmla="*/ 2147483646 w 735"/>
              <a:gd name="T11" fmla="*/ 2147483646 h 532"/>
              <a:gd name="T12" fmla="*/ 2147483646 w 735"/>
              <a:gd name="T13" fmla="*/ 2147483646 h 532"/>
              <a:gd name="T14" fmla="*/ 2147483646 w 735"/>
              <a:gd name="T15" fmla="*/ 2147483646 h 532"/>
              <a:gd name="T16" fmla="*/ 2147483646 w 735"/>
              <a:gd name="T17" fmla="*/ 2147483646 h 532"/>
              <a:gd name="T18" fmla="*/ 2147483646 w 735"/>
              <a:gd name="T19" fmla="*/ 2147483646 h 532"/>
              <a:gd name="T20" fmla="*/ 2147483646 w 735"/>
              <a:gd name="T21" fmla="*/ 2147483646 h 532"/>
              <a:gd name="T22" fmla="*/ 2147483646 w 735"/>
              <a:gd name="T23" fmla="*/ 2147483646 h 532"/>
              <a:gd name="T24" fmla="*/ 2147483646 w 735"/>
              <a:gd name="T25" fmla="*/ 0 h 532"/>
              <a:gd name="T26" fmla="*/ 0 w 735"/>
              <a:gd name="T27" fmla="*/ 0 h 5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5"/>
              <a:gd name="T43" fmla="*/ 0 h 532"/>
              <a:gd name="T44" fmla="*/ 735 w 735"/>
              <a:gd name="T45" fmla="*/ 532 h 5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folHlink">
                  <a:alpha val="0"/>
                </a:scheme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5" name="Rectangle 18">
            <a:extLst>
              <a:ext uri="{FF2B5EF4-FFF2-40B4-BE49-F238E27FC236}">
                <a16:creationId xmlns:a16="http://schemas.microsoft.com/office/drawing/2014/main" id="{A5D2EBED-5EDA-4EDD-B0D5-C130E75E649B}"/>
              </a:ext>
            </a:extLst>
          </p:cNvPr>
          <p:cNvSpPr>
            <a:spLocks noChangeArrowheads="1"/>
          </p:cNvSpPr>
          <p:nvPr/>
        </p:nvSpPr>
        <p:spPr bwMode="auto">
          <a:xfrm>
            <a:off x="3962400" y="4724400"/>
            <a:ext cx="2057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GB" altLang="en-US" sz="3600">
                <a:solidFill>
                  <a:srgbClr val="FF0000"/>
                </a:solidFill>
                <a:latin typeface="Times New Roman" panose="02020603050405020304" pitchFamily="18" charset="0"/>
                <a:cs typeface="Times New Roman" panose="02020603050405020304" pitchFamily="18" charset="0"/>
              </a:rPr>
              <a:t>Đối với</a:t>
            </a:r>
            <a:endParaRPr lang="vi-VN" altLang="en-US" sz="360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en-US" sz="3600">
                <a:solidFill>
                  <a:srgbClr val="FF0000"/>
                </a:solidFill>
                <a:latin typeface="Times New Roman" panose="02020603050405020304" pitchFamily="18" charset="0"/>
                <a:cs typeface="Times New Roman" panose="02020603050405020304" pitchFamily="18" charset="0"/>
              </a:rPr>
              <a:t> học sinh </a:t>
            </a:r>
            <a:endParaRPr lang="vi-VN" altLang="en-US" sz="360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en-US" sz="3600">
                <a:solidFill>
                  <a:srgbClr val="FF0000"/>
                </a:solidFill>
                <a:latin typeface="Times New Roman" panose="02020603050405020304" pitchFamily="18" charset="0"/>
                <a:cs typeface="Times New Roman" panose="02020603050405020304" pitchFamily="18" charset="0"/>
              </a:rPr>
              <a:t>khuyết tật</a:t>
            </a:r>
            <a:endParaRPr lang="en-US" altLang="en-US" sz="3600">
              <a:solidFill>
                <a:srgbClr val="FF0000"/>
              </a:solidFill>
            </a:endParaRPr>
          </a:p>
        </p:txBody>
      </p:sp>
      <p:sp>
        <p:nvSpPr>
          <p:cNvPr id="12296" name="Rectangle 19">
            <a:extLst>
              <a:ext uri="{FF2B5EF4-FFF2-40B4-BE49-F238E27FC236}">
                <a16:creationId xmlns:a16="http://schemas.microsoft.com/office/drawing/2014/main" id="{59309843-80E3-4363-B025-E642D0E445C8}"/>
              </a:ext>
            </a:extLst>
          </p:cNvPr>
          <p:cNvSpPr>
            <a:spLocks noChangeArrowheads="1"/>
          </p:cNvSpPr>
          <p:nvPr/>
        </p:nvSpPr>
        <p:spPr bwMode="auto">
          <a:xfrm>
            <a:off x="6400800" y="4724400"/>
            <a:ext cx="24415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GB" altLang="en-US" sz="3600">
                <a:solidFill>
                  <a:srgbClr val="FF0000"/>
                </a:solidFill>
                <a:latin typeface="Times New Roman" panose="02020603050405020304" pitchFamily="18" charset="0"/>
                <a:cs typeface="Times New Roman" panose="02020603050405020304" pitchFamily="18" charset="0"/>
              </a:rPr>
              <a:t>Đối với</a:t>
            </a:r>
            <a:endParaRPr lang="vi-VN" altLang="en-US" sz="360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GB" altLang="en-US" sz="3600">
                <a:solidFill>
                  <a:srgbClr val="FF0000"/>
                </a:solidFill>
                <a:latin typeface="Times New Roman" panose="02020603050405020304" pitchFamily="18" charset="0"/>
                <a:cs typeface="Times New Roman" panose="02020603050405020304" pitchFamily="18" charset="0"/>
              </a:rPr>
              <a:t> học sinh </a:t>
            </a:r>
            <a:endParaRPr lang="vi-VN" altLang="en-US" sz="360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vi-VN" altLang="en-US" sz="3600">
                <a:solidFill>
                  <a:srgbClr val="FF0000"/>
                </a:solidFill>
                <a:latin typeface="Times New Roman" panose="02020603050405020304" pitchFamily="18" charset="0"/>
                <a:cs typeface="Times New Roman" panose="02020603050405020304" pitchFamily="18" charset="0"/>
              </a:rPr>
              <a:t>khó bảo ban</a:t>
            </a:r>
            <a:endParaRPr lang="en-US" altLang="en-US" sz="3600">
              <a:solidFill>
                <a:srgbClr val="FF0000"/>
              </a:solidFill>
            </a:endParaRPr>
          </a:p>
        </p:txBody>
      </p:sp>
      <p:sp>
        <p:nvSpPr>
          <p:cNvPr id="12297" name="任意多边形 452613">
            <a:extLst>
              <a:ext uri="{FF2B5EF4-FFF2-40B4-BE49-F238E27FC236}">
                <a16:creationId xmlns:a16="http://schemas.microsoft.com/office/drawing/2014/main" id="{D408F262-927E-4FBB-865A-D35ED0F8C847}"/>
              </a:ext>
            </a:extLst>
          </p:cNvPr>
          <p:cNvSpPr>
            <a:spLocks noChangeArrowheads="1"/>
          </p:cNvSpPr>
          <p:nvPr/>
        </p:nvSpPr>
        <p:spPr bwMode="auto">
          <a:xfrm>
            <a:off x="7391400" y="1905000"/>
            <a:ext cx="484188" cy="2451100"/>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folHlink">
                  <a:alpha val="0"/>
                </a:schemeClr>
              </a:gs>
              <a:gs pos="100000">
                <a:schemeClr val="tx1">
                  <a:alpha val="60001"/>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8" name="圆角矩形 452623">
            <a:extLst>
              <a:ext uri="{FF2B5EF4-FFF2-40B4-BE49-F238E27FC236}">
                <a16:creationId xmlns:a16="http://schemas.microsoft.com/office/drawing/2014/main" id="{8825EA1E-720C-45A8-B7AA-5C0FC1C45AC7}"/>
              </a:ext>
            </a:extLst>
          </p:cNvPr>
          <p:cNvSpPr>
            <a:spLocks noChangeArrowheads="1"/>
          </p:cNvSpPr>
          <p:nvPr/>
        </p:nvSpPr>
        <p:spPr bwMode="auto">
          <a:xfrm>
            <a:off x="11855450" y="4414838"/>
            <a:ext cx="2667000" cy="2670175"/>
          </a:xfrm>
          <a:prstGeom prst="roundRect">
            <a:avLst>
              <a:gd name="adj" fmla="val 11921"/>
            </a:avLst>
          </a:prstGeom>
          <a:solidFill>
            <a:srgbClr val="CCFFFF"/>
          </a:solidFill>
          <a:ln w="25400">
            <a:solidFill>
              <a:srgbClr val="FF33CC"/>
            </a:solidFill>
            <a:round/>
            <a:headEnd/>
            <a:tailEnd/>
          </a:ln>
          <a:effectLst>
            <a:outerShdw dist="53882" dir="2700000" algn="ctr" rotWithShape="0">
              <a:srgbClr val="000000">
                <a:alpha val="50000"/>
              </a:srgbClr>
            </a:outerShdw>
          </a:effectLst>
        </p:spPr>
        <p:txBody>
          <a:bodyPr/>
          <a:lstStyle/>
          <a:p>
            <a:pPr algn="ctr"/>
            <a:r>
              <a:rPr lang="en-GB" altLang="en-US" sz="3600">
                <a:solidFill>
                  <a:srgbClr val="FF0000"/>
                </a:solidFill>
                <a:latin typeface="Times New Roman" panose="02020603050405020304" pitchFamily="18" charset="0"/>
                <a:cs typeface="Times New Roman" panose="02020603050405020304" pitchFamily="18" charset="0"/>
              </a:rPr>
              <a:t>Đối với</a:t>
            </a:r>
            <a:endParaRPr lang="vi-VN" altLang="en-US" sz="3600">
              <a:solidFill>
                <a:srgbClr val="FF0000"/>
              </a:solidFill>
              <a:latin typeface="Times New Roman" panose="02020603050405020304" pitchFamily="18" charset="0"/>
              <a:cs typeface="Times New Roman" panose="02020603050405020304" pitchFamily="18" charset="0"/>
            </a:endParaRPr>
          </a:p>
          <a:p>
            <a:pPr algn="ctr"/>
            <a:r>
              <a:rPr lang="en-GB" altLang="en-US" sz="3600">
                <a:solidFill>
                  <a:srgbClr val="FF0000"/>
                </a:solidFill>
                <a:latin typeface="Times New Roman" panose="02020603050405020304" pitchFamily="18" charset="0"/>
                <a:cs typeface="Times New Roman" panose="02020603050405020304" pitchFamily="18" charset="0"/>
              </a:rPr>
              <a:t> học sinh chưa hoàn thành</a:t>
            </a:r>
            <a:endParaRPr lang="zh-CN" altLang="en-US" sz="3600">
              <a:solidFill>
                <a:srgbClr val="FF0000"/>
              </a:solidFill>
            </a:endParaRPr>
          </a:p>
        </p:txBody>
      </p:sp>
      <p:sp>
        <p:nvSpPr>
          <p:cNvPr id="21" name="Text Box 62">
            <a:extLst>
              <a:ext uri="{FF2B5EF4-FFF2-40B4-BE49-F238E27FC236}">
                <a16:creationId xmlns:a16="http://schemas.microsoft.com/office/drawing/2014/main" id="{D42C674E-44F5-4A20-A5D6-F80E4C5EFF23}"/>
              </a:ext>
            </a:extLst>
          </p:cNvPr>
          <p:cNvSpPr txBox="1">
            <a:spLocks noChangeArrowheads="1"/>
          </p:cNvSpPr>
          <p:nvPr/>
        </p:nvSpPr>
        <p:spPr bwMode="auto">
          <a:xfrm>
            <a:off x="1524000" y="219075"/>
            <a:ext cx="12496800" cy="1485900"/>
          </a:xfrm>
          <a:prstGeom prst="rect">
            <a:avLst/>
          </a:prstGeom>
          <a:solidFill>
            <a:srgbClr val="FFFF99"/>
          </a:solidFill>
          <a:ln w="9525">
            <a:solidFill>
              <a:srgbClr val="FF0000"/>
            </a:solidFill>
            <a:miter lim="800000"/>
            <a:headEnd/>
            <a:tailEnd/>
          </a:ln>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en-GB" altLang="en-US" sz="4400">
                <a:solidFill>
                  <a:schemeClr val="tx2"/>
                </a:solidFill>
                <a:latin typeface="Times New Roman" panose="02020603050405020304" pitchFamily="18" charset="0"/>
                <a:cs typeface="Times New Roman" panose="02020603050405020304" pitchFamily="18" charset="0"/>
              </a:rPr>
              <a:t> </a:t>
            </a:r>
            <a:r>
              <a:rPr lang="en-GB" altLang="en-US" sz="4400">
                <a:latin typeface="Times New Roman" panose="02020603050405020304" pitchFamily="18" charset="0"/>
                <a:cs typeface="Times New Roman" panose="02020603050405020304" pitchFamily="18" charset="0"/>
              </a:rPr>
              <a:t>b. Phân nhóm đối tượng HS để đưa vào sổ kế hoạch công tác chủ nhiệm, cụ thể:	</a:t>
            </a:r>
            <a:r>
              <a:rPr lang="vi-VN" altLang="en-US" sz="4400">
                <a:latin typeface="Times New Roman" panose="02020603050405020304" pitchFamily="18" charset="0"/>
                <a:cs typeface="Times New Roman" panose="02020603050405020304" pitchFamily="18" charset="0"/>
              </a:rPr>
              <a:t>.</a:t>
            </a:r>
            <a:endParaRPr lang="en-US" altLang="en-US" sz="4400" b="1" i="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A98FDFAA-5BC4-4F6B-8584-2CE290BED4D1}"/>
              </a:ext>
            </a:extLst>
          </p:cNvPr>
          <p:cNvSpPr>
            <a:spLocks noChangeArrowheads="1"/>
          </p:cNvSpPr>
          <p:nvPr/>
        </p:nvSpPr>
        <p:spPr bwMode="auto">
          <a:xfrm>
            <a:off x="1524000" y="152400"/>
            <a:ext cx="125730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vi-VN" altLang="en-US" sz="4000" b="1">
                <a:solidFill>
                  <a:srgbClr val="FF0000"/>
                </a:solidFill>
                <a:latin typeface="Times New Roman" panose="02020603050405020304" pitchFamily="18" charset="0"/>
                <a:cs typeface="Times New Roman" panose="02020603050405020304" pitchFamily="18" charset="0"/>
              </a:rPr>
              <a:t>3.</a:t>
            </a:r>
            <a:r>
              <a:rPr lang="en-GB" altLang="en-US" sz="4000" b="1">
                <a:solidFill>
                  <a:srgbClr val="FF0000"/>
                </a:solidFill>
                <a:latin typeface="Times New Roman" panose="02020603050405020304" pitchFamily="18" charset="0"/>
                <a:cs typeface="Times New Roman" panose="02020603050405020304" pitchFamily="18" charset="0"/>
              </a:rPr>
              <a:t> Áp dụng các phương pháp giáo dục phù hợp với từng loại đối tượng:</a:t>
            </a:r>
            <a:endParaRPr lang="en-GB" altLang="en-US" sz="4000">
              <a:solidFill>
                <a:srgbClr val="FF0000"/>
              </a:solidFill>
              <a:latin typeface="Times New Roman" panose="02020603050405020304" pitchFamily="18" charset="0"/>
              <a:cs typeface="Times New Roman" panose="02020603050405020304" pitchFamily="18" charset="0"/>
            </a:endParaRPr>
          </a:p>
        </p:txBody>
      </p:sp>
      <p:sp>
        <p:nvSpPr>
          <p:cNvPr id="13315" name="Rectangle 3">
            <a:extLst>
              <a:ext uri="{FF2B5EF4-FFF2-40B4-BE49-F238E27FC236}">
                <a16:creationId xmlns:a16="http://schemas.microsoft.com/office/drawing/2014/main" id="{F398B37D-5231-4E3F-B912-56FB83422B62}"/>
              </a:ext>
            </a:extLst>
          </p:cNvPr>
          <p:cNvSpPr>
            <a:spLocks noChangeArrowheads="1"/>
          </p:cNvSpPr>
          <p:nvPr/>
        </p:nvSpPr>
        <p:spPr bwMode="auto">
          <a:xfrm>
            <a:off x="0" y="981075"/>
            <a:ext cx="14508163"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endParaRPr lang="en-GB" altLang="en-US" sz="4000">
              <a:solidFill>
                <a:schemeClr val="tx2"/>
              </a:solidFill>
            </a:endParaRPr>
          </a:p>
        </p:txBody>
      </p:sp>
      <p:sp>
        <p:nvSpPr>
          <p:cNvPr id="10244" name="Text Box 62">
            <a:extLst>
              <a:ext uri="{FF2B5EF4-FFF2-40B4-BE49-F238E27FC236}">
                <a16:creationId xmlns:a16="http://schemas.microsoft.com/office/drawing/2014/main" id="{AAFCB3C1-4EE8-4D42-B9D0-796FC0A6E50A}"/>
              </a:ext>
            </a:extLst>
          </p:cNvPr>
          <p:cNvSpPr txBox="1">
            <a:spLocks noChangeArrowheads="1"/>
          </p:cNvSpPr>
          <p:nvPr/>
        </p:nvSpPr>
        <p:spPr bwMode="auto">
          <a:xfrm>
            <a:off x="1295400" y="2355850"/>
            <a:ext cx="12954000" cy="5056188"/>
          </a:xfrm>
          <a:prstGeom prst="rect">
            <a:avLst/>
          </a:prstGeom>
          <a:solidFill>
            <a:srgbClr val="FFFF99"/>
          </a:solidFill>
          <a:ln w="9525">
            <a:solidFill>
              <a:srgbClr val="FF0000"/>
            </a:solidFill>
            <a:miter lim="800000"/>
            <a:headEnd/>
            <a:tailEnd/>
          </a:ln>
        </p:spPr>
        <p:txBody>
          <a:bodyPr lIns="130622" tIns="65311" rIns="130622" bIns="65311">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defTabSz="1304925"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algn="just" eaLnBrk="1" hangingPunct="1">
              <a:spcBef>
                <a:spcPct val="0"/>
              </a:spcBef>
              <a:buFontTx/>
              <a:buNone/>
            </a:pPr>
            <a:r>
              <a:rPr lang="en-GB" altLang="en-US" sz="4000">
                <a:solidFill>
                  <a:schemeClr val="tx2"/>
                </a:solidFill>
                <a:latin typeface="Times New Roman" panose="02020603050405020304" pitchFamily="18" charset="0"/>
                <a:cs typeface="Times New Roman" panose="02020603050405020304" pitchFamily="18" charset="0"/>
              </a:rPr>
              <a:t> </a:t>
            </a:r>
            <a:r>
              <a:rPr lang="en-GB" altLang="en-US" sz="4000">
                <a:latin typeface="Times New Roman" panose="02020603050405020304" pitchFamily="18" charset="0"/>
                <a:cs typeface="Times New Roman" panose="02020603050405020304" pitchFamily="18" charset="0"/>
              </a:rPr>
              <a:t>a. Đối với những học sinh có hoàn cảnh gia đình khó khăn:</a:t>
            </a:r>
            <a:endParaRPr lang="en-US" altLang="en-US" sz="4000">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GB" altLang="en-US" sz="4000">
                <a:latin typeface="Times New Roman" panose="02020603050405020304" pitchFamily="18" charset="0"/>
                <a:cs typeface="Times New Roman" panose="02020603050405020304" pitchFamily="18" charset="0"/>
              </a:rPr>
              <a:t>	- Giáo viên chủ nhiệm thường xuyên động viên giúp đỡ cả về vật chất lẫn tinh thần. Kêu gọi học sinh cả lớp có tinh thần đoàn kết giúp bạn vượt khó. Đề đạt với chi hội phụ huynh lớp, nhà trường tạo điều kiện giúp đỡ những em đó. Việc làm này là vừa khắc phục được khó khăn, lại vừa giáo dục được lòng nhân ái cho học sinh.</a:t>
            </a:r>
            <a:endParaRPr lang="en-US" altLang="en-US" sz="4000">
              <a:latin typeface="Times New Roman" panose="02020603050405020304" pitchFamily="18" charset="0"/>
              <a:cs typeface="Times New Roman" panose="02020603050405020304" pitchFamily="18" charset="0"/>
            </a:endParaRPr>
          </a:p>
          <a:p>
            <a:pPr algn="just" eaLnBrk="1" hangingPunct="1">
              <a:spcBef>
                <a:spcPct val="0"/>
              </a:spcBef>
              <a:buFontTx/>
              <a:buNone/>
            </a:pPr>
            <a:endParaRPr lang="en-US" altLang="en-US" sz="40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2772</Words>
  <Application>Microsoft Office PowerPoint</Application>
  <PresentationFormat>Tùy chỉnh</PresentationFormat>
  <Paragraphs>125</Paragraphs>
  <Slides>32</Slides>
  <Notes>5</Notes>
  <HiddenSlides>0</HiddenSlides>
  <MMClips>2</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32</vt:i4>
      </vt:variant>
    </vt:vector>
  </HeadingPairs>
  <TitlesOfParts>
    <vt:vector size="41" baseType="lpstr">
      <vt:lpstr>Calibri</vt:lpstr>
      <vt:lpstr>Arial</vt:lpstr>
      <vt:lpstr>Cambria Math</vt:lpstr>
      <vt:lpstr>Times New Roman</vt:lpstr>
      <vt:lpstr>SimSun</vt:lpstr>
      <vt:lpstr>Wingdings</vt:lpstr>
      <vt:lpstr>华文仿宋</vt:lpstr>
      <vt:lpstr>VNI-Auchon</vt:lpstr>
      <vt:lpstr>Office Theme</vt:lpstr>
      <vt:lpstr>Bản trình bày PowerPoint</vt:lpstr>
      <vt:lpstr> BIỆN PHÁP LÀM TỐT CÔNG TÁC CHỦ NHIỆM NHẰM NÂNG CAO CHẤT LƯỢNG DẠY HỌC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INTEL</dc:creator>
  <cp:lastModifiedBy>Trần Thanh Sơn</cp:lastModifiedBy>
  <cp:revision>45</cp:revision>
  <dcterms:created xsi:type="dcterms:W3CDTF">2021-11-17T12:01:08Z</dcterms:created>
  <dcterms:modified xsi:type="dcterms:W3CDTF">2021-12-23T04:21:17Z</dcterms:modified>
</cp:coreProperties>
</file>