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92BD-6AA1-429D-810A-A5A2A25615E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95AA-955B-4B46-8F91-7E10EF070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0800" y="76200"/>
            <a:ext cx="9093200" cy="6781800"/>
            <a:chOff x="20" y="73"/>
            <a:chExt cx="5720" cy="4202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4513" y="3976"/>
              <a:ext cx="515" cy="226"/>
            </a:xfrm>
            <a:custGeom>
              <a:avLst/>
              <a:gdLst>
                <a:gd name="T0" fmla="*/ 505 w 515"/>
                <a:gd name="T1" fmla="*/ 197 h 226"/>
                <a:gd name="T2" fmla="*/ 515 w 515"/>
                <a:gd name="T3" fmla="*/ 214 h 226"/>
                <a:gd name="T4" fmla="*/ 495 w 515"/>
                <a:gd name="T5" fmla="*/ 220 h 226"/>
                <a:gd name="T6" fmla="*/ 485 w 515"/>
                <a:gd name="T7" fmla="*/ 226 h 226"/>
                <a:gd name="T8" fmla="*/ 455 w 515"/>
                <a:gd name="T9" fmla="*/ 226 h 226"/>
                <a:gd name="T10" fmla="*/ 426 w 515"/>
                <a:gd name="T11" fmla="*/ 220 h 226"/>
                <a:gd name="T12" fmla="*/ 386 w 515"/>
                <a:gd name="T13" fmla="*/ 214 h 226"/>
                <a:gd name="T14" fmla="*/ 336 w 515"/>
                <a:gd name="T15" fmla="*/ 197 h 226"/>
                <a:gd name="T16" fmla="*/ 297 w 515"/>
                <a:gd name="T17" fmla="*/ 186 h 226"/>
                <a:gd name="T18" fmla="*/ 247 w 515"/>
                <a:gd name="T19" fmla="*/ 164 h 226"/>
                <a:gd name="T20" fmla="*/ 208 w 515"/>
                <a:gd name="T21" fmla="*/ 147 h 226"/>
                <a:gd name="T22" fmla="*/ 158 w 515"/>
                <a:gd name="T23" fmla="*/ 124 h 226"/>
                <a:gd name="T24" fmla="*/ 119 w 515"/>
                <a:gd name="T25" fmla="*/ 96 h 226"/>
                <a:gd name="T26" fmla="*/ 79 w 515"/>
                <a:gd name="T27" fmla="*/ 73 h 226"/>
                <a:gd name="T28" fmla="*/ 40 w 515"/>
                <a:gd name="T29" fmla="*/ 45 h 226"/>
                <a:gd name="T30" fmla="*/ 20 w 515"/>
                <a:gd name="T31" fmla="*/ 23 h 226"/>
                <a:gd name="T32" fmla="*/ 0 w 515"/>
                <a:gd name="T33" fmla="*/ 0 h 226"/>
                <a:gd name="T34" fmla="*/ 20 w 515"/>
                <a:gd name="T35" fmla="*/ 17 h 226"/>
                <a:gd name="T36" fmla="*/ 40 w 515"/>
                <a:gd name="T37" fmla="*/ 39 h 226"/>
                <a:gd name="T38" fmla="*/ 69 w 515"/>
                <a:gd name="T39" fmla="*/ 62 h 226"/>
                <a:gd name="T40" fmla="*/ 99 w 515"/>
                <a:gd name="T41" fmla="*/ 85 h 226"/>
                <a:gd name="T42" fmla="*/ 139 w 515"/>
                <a:gd name="T43" fmla="*/ 107 h 226"/>
                <a:gd name="T44" fmla="*/ 178 w 515"/>
                <a:gd name="T45" fmla="*/ 130 h 226"/>
                <a:gd name="T46" fmla="*/ 218 w 515"/>
                <a:gd name="T47" fmla="*/ 152 h 226"/>
                <a:gd name="T48" fmla="*/ 267 w 515"/>
                <a:gd name="T49" fmla="*/ 169 h 226"/>
                <a:gd name="T50" fmla="*/ 317 w 515"/>
                <a:gd name="T51" fmla="*/ 186 h 226"/>
                <a:gd name="T52" fmla="*/ 356 w 515"/>
                <a:gd name="T53" fmla="*/ 203 h 226"/>
                <a:gd name="T54" fmla="*/ 396 w 515"/>
                <a:gd name="T55" fmla="*/ 214 h 226"/>
                <a:gd name="T56" fmla="*/ 435 w 515"/>
                <a:gd name="T57" fmla="*/ 220 h 226"/>
                <a:gd name="T58" fmla="*/ 465 w 515"/>
                <a:gd name="T59" fmla="*/ 220 h 226"/>
                <a:gd name="T60" fmla="*/ 485 w 515"/>
                <a:gd name="T61" fmla="*/ 220 h 226"/>
                <a:gd name="T62" fmla="*/ 495 w 515"/>
                <a:gd name="T63" fmla="*/ 214 h 226"/>
                <a:gd name="T64" fmla="*/ 505 w 515"/>
                <a:gd name="T65" fmla="*/ 203 h 226"/>
                <a:gd name="T66" fmla="*/ 495 w 515"/>
                <a:gd name="T67" fmla="*/ 192 h 226"/>
                <a:gd name="T68" fmla="*/ 495 w 515"/>
                <a:gd name="T69" fmla="*/ 192 h 226"/>
                <a:gd name="T70" fmla="*/ 505 w 515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226"/>
                <a:gd name="T110" fmla="*/ 515 w 5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177" y="120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2177" y="160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2336" y="160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0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1682" y="80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3781" y="80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2801" y="80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2880" y="120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2880" y="160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2"/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0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96"/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7"/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8"/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9"/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0"/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1"/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2"/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3"/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5"/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1"/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2"/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3"/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5"/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6"/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7"/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8"/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9"/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0"/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1"/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2"/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3"/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4"/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9"/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8"/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9"/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0"/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1"/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2"/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3"/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4"/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5"/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6"/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7"/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8"/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0"/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1"/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2"/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3"/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4"/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5"/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6"/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7"/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8"/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0"/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1"/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2"/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3"/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4"/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5"/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6"/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7"/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8"/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9"/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0"/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1"/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2"/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3"/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4"/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5"/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6"/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87"/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8"/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9"/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90"/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91"/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2"/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93"/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4"/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5"/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6"/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97"/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8"/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9"/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00"/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01"/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2"/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03"/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04"/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05"/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" name="WordArt 14"/>
          <p:cNvSpPr>
            <a:spLocks noChangeArrowheads="1" noChangeShapeType="1" noTextEdit="1"/>
          </p:cNvSpPr>
          <p:nvPr/>
        </p:nvSpPr>
        <p:spPr bwMode="auto">
          <a:xfrm>
            <a:off x="2819400" y="381001"/>
            <a:ext cx="3921642" cy="83802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vi-VN" sz="51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–ĐÀO TẠO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LỘC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51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ĐOÀN NGHIÊN</a:t>
            </a:r>
            <a:endParaRPr lang="en-US" sz="51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21"/>
          <p:cNvSpPr>
            <a:spLocks noChangeArrowheads="1"/>
          </p:cNvSpPr>
          <p:nvPr/>
        </p:nvSpPr>
        <p:spPr bwMode="auto">
          <a:xfrm>
            <a:off x="2743200" y="4648200"/>
            <a:ext cx="3581400" cy="1099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algn="ctr"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0" name="TextBox 1"/>
          <p:cNvSpPr txBox="1">
            <a:spLocks noChangeArrowheads="1"/>
          </p:cNvSpPr>
          <p:nvPr/>
        </p:nvSpPr>
        <p:spPr bwMode="auto">
          <a:xfrm>
            <a:off x="3048000" y="5862939"/>
            <a:ext cx="3962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2021 -2022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 Box 22"/>
          <p:cNvSpPr txBox="1">
            <a:spLocks noChangeArrowheads="1"/>
          </p:cNvSpPr>
          <p:nvPr/>
        </p:nvSpPr>
        <p:spPr bwMode="auto">
          <a:xfrm>
            <a:off x="2881312" y="2665414"/>
            <a:ext cx="3386104" cy="91672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130615" tIns="65308" rIns="130615" bIns="65308">
            <a:spAutoFit/>
          </a:bodyPr>
          <a:lstStyle/>
          <a:p>
            <a:pPr algn="ctr"/>
            <a:r>
              <a:rPr lang="en-US" sz="5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: 1</a:t>
            </a:r>
          </a:p>
        </p:txBody>
      </p:sp>
      <p:pic>
        <p:nvPicPr>
          <p:cNvPr id="202" name="Picture 11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312" y="3651250"/>
            <a:ext cx="2670730" cy="12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WordArt 8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7112011" cy="4751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sp>
        <p:nvSpPr>
          <p:cNvPr id="204" name="WordArt 3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3901769" cy="59839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0" y="15957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28600" y="23622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795338" y="31242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2700338" y="31242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4833938" y="31242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6891338" y="30480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8305800" y="310197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0000" y="2895600"/>
            <a:ext cx="736600" cy="39056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466400" y="2372800"/>
            <a:ext cx="303775" cy="1349375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09600" y="2895600"/>
            <a:ext cx="914400" cy="3905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2895600"/>
            <a:ext cx="812800" cy="39056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9600" y="2777029"/>
            <a:ext cx="704850" cy="3471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0800" y="33528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197850" y="32004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0" y="15957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704850" y="2286000"/>
            <a:ext cx="557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447676" y="329882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2657476" y="32766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4333876" y="32766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6053138" y="32004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8034338" y="322262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922031" y="2518084"/>
            <a:ext cx="356214" cy="1219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471738" y="2809876"/>
            <a:ext cx="985837" cy="435772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71938" y="2705861"/>
            <a:ext cx="685800" cy="4945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rapezoid 17"/>
          <p:cNvSpPr/>
          <p:nvPr/>
        </p:nvSpPr>
        <p:spPr>
          <a:xfrm>
            <a:off x="5519738" y="2819400"/>
            <a:ext cx="1316037" cy="320049"/>
          </a:xfrm>
          <a:prstGeom prst="trapezoid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29538" y="2667001"/>
            <a:ext cx="777875" cy="526146"/>
          </a:xfrm>
          <a:prstGeom prst="ellipse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3429000"/>
            <a:ext cx="642938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157662" y="3352800"/>
            <a:ext cx="642938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0" y="74613"/>
            <a:ext cx="1981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8382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85800" y="1371600"/>
            <a:ext cx="685800" cy="3471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1295400"/>
            <a:ext cx="685800" cy="390568"/>
          </a:xfrm>
          <a:prstGeom prst="ellipse">
            <a:avLst/>
          </a:prstGeom>
          <a:solidFill>
            <a:srgbClr val="FFFF00"/>
          </a:solidFill>
          <a:ln>
            <a:solidFill>
              <a:srgbClr val="EF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372625"/>
            <a:ext cx="1143000" cy="303775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1371600"/>
            <a:ext cx="457200" cy="293182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1219200"/>
            <a:ext cx="533400" cy="456175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38200" y="1524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286000" y="1524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962400" y="14478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638800" y="14478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543800" y="16002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04800" y="21336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36838" y="2743200"/>
            <a:ext cx="715962" cy="43396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09600" y="3048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514600" y="3048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614863" y="2971800"/>
            <a:ext cx="57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596063" y="2971800"/>
            <a:ext cx="57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8001000" y="2971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735518" y="2464882"/>
            <a:ext cx="433964" cy="838200"/>
          </a:xfrm>
          <a:prstGeom prst="rt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70438" y="2703513"/>
            <a:ext cx="715962" cy="3697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6248400" y="2667000"/>
            <a:ext cx="944562" cy="43396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24800" y="2590800"/>
            <a:ext cx="533400" cy="433964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28600" y="37338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95338" y="4495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700338" y="4495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4833938" y="4495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891338" y="44196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8305800" y="447357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40000" y="4267200"/>
            <a:ext cx="736600" cy="39056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6466400" y="3744400"/>
            <a:ext cx="303775" cy="1349375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09600" y="4267200"/>
            <a:ext cx="914400" cy="3905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600" y="4267200"/>
            <a:ext cx="812800" cy="39056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229600" y="4148629"/>
            <a:ext cx="704850" cy="3471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519112" y="5105400"/>
            <a:ext cx="557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261938" y="611822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2471738" y="60960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4148138" y="60960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867400" y="6019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7848600" y="604202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736293" y="5337484"/>
            <a:ext cx="356214" cy="1219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2286000" y="5629276"/>
            <a:ext cx="985837" cy="435772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86200" y="5525261"/>
            <a:ext cx="685800" cy="4945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5334000" y="5638800"/>
            <a:ext cx="1316037" cy="320049"/>
          </a:xfrm>
          <a:prstGeom prst="trapezoid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543800" y="5486401"/>
            <a:ext cx="777875" cy="526146"/>
          </a:xfrm>
          <a:prstGeom prst="ellipse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057400" y="1524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2057400" y="1789113"/>
            <a:ext cx="1196628" cy="831456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560888" y="1789113"/>
            <a:ext cx="1196628" cy="831456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815287" y="1789113"/>
            <a:ext cx="1195113" cy="831456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311799" y="1789113"/>
            <a:ext cx="1195114" cy="831456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2684734" y="1789112"/>
            <a:ext cx="1195113" cy="8314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3936998" y="1790700"/>
            <a:ext cx="1196628" cy="8314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5188222" y="1789112"/>
            <a:ext cx="1195114" cy="8314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1574" y="2634396"/>
            <a:ext cx="1236011" cy="97631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59990" y="2632807"/>
            <a:ext cx="1236011" cy="976313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20221" y="2634396"/>
            <a:ext cx="1236011" cy="97631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600" y="2819400"/>
            <a:ext cx="581650" cy="4522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86400" y="2883632"/>
            <a:ext cx="581650" cy="4522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87563" y="1138535"/>
            <a:ext cx="3779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8700" y="4038600"/>
            <a:ext cx="7239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38700" y="5040313"/>
            <a:ext cx="7239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38700" y="5867400"/>
            <a:ext cx="7239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05200" y="4038600"/>
            <a:ext cx="762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3429000" y="5791200"/>
            <a:ext cx="914400" cy="6858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05200" y="5029200"/>
            <a:ext cx="762000" cy="609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78400" y="4060825"/>
            <a:ext cx="4159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2213" y="4981575"/>
            <a:ext cx="4143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5830888"/>
            <a:ext cx="415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0" y="836613"/>
            <a:ext cx="1981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07" y="2209800"/>
            <a:ext cx="7462093" cy="1676400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3251" y="2590800"/>
            <a:ext cx="6232834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4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inh-nen-powerpoint-don-gian-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/>
          <p:cNvSpPr>
            <a:spLocks noTextEdit="1"/>
          </p:cNvSpPr>
          <p:nvPr/>
        </p:nvSpPr>
        <p:spPr bwMode="auto">
          <a:xfrm>
            <a:off x="1105098" y="4648200"/>
            <a:ext cx="6972102" cy="12197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Thân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ái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chào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tạm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biệt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!</a:t>
            </a:r>
          </a:p>
        </p:txBody>
      </p:sp>
      <p:sp>
        <p:nvSpPr>
          <p:cNvPr id="10" name="WordArt 6"/>
          <p:cNvSpPr>
            <a:spLocks noTextEdit="1"/>
          </p:cNvSpPr>
          <p:nvPr/>
        </p:nvSpPr>
        <p:spPr bwMode="auto">
          <a:xfrm>
            <a:off x="1295400" y="1006475"/>
            <a:ext cx="7172524" cy="989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Kính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chúc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thầy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cô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giáo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sức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khỏe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.</a:t>
            </a:r>
          </a:p>
        </p:txBody>
      </p:sp>
      <p:pic>
        <p:nvPicPr>
          <p:cNvPr id="11" name="Picture 8" descr="614680djq0l440oz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2590602" cy="1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2286000" y="1447801"/>
            <a:ext cx="4851934" cy="1066799"/>
          </a:xfrm>
          <a:prstGeom prst="rect">
            <a:avLst/>
          </a:prstGeom>
          <a:noFill/>
        </p:spPr>
        <p:txBody>
          <a:bodyPr lIns="91438" tIns="45719" rIns="91438" bIns="45719">
            <a:prstTxWarp prst="textCanUp">
              <a:avLst/>
            </a:prstTxWarp>
            <a:spAutoFit/>
          </a:bodyPr>
          <a:lstStyle/>
          <a:p>
            <a:pPr defTabSz="914378">
              <a:defRPr/>
            </a:pPr>
            <a:r>
              <a:rPr lang="en-US" sz="30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0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3000" b="1" kern="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01975" y="76200"/>
            <a:ext cx="633842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688975"/>
            <a:ext cx="189253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28801" y="3182938"/>
            <a:ext cx="5943600" cy="627062"/>
          </a:xfrm>
          <a:prstGeom prst="roundRect">
            <a:avLst/>
          </a:prstGeom>
          <a:solidFill>
            <a:srgbClr val="FFD1FF"/>
          </a:solidFill>
          <a:ln>
            <a:solidFill>
              <a:srgbClr val="F446B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209800" y="3276600"/>
            <a:ext cx="6624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 b="26910"/>
          <a:stretch>
            <a:fillRect/>
          </a:stretch>
        </p:blipFill>
        <p:spPr bwMode="auto">
          <a:xfrm>
            <a:off x="304800" y="19812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905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/>
          <a:srcRect b="18515"/>
          <a:stretch>
            <a:fillRect/>
          </a:stretch>
        </p:blipFill>
        <p:spPr bwMode="auto">
          <a:xfrm>
            <a:off x="152400" y="41148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/>
          <a:srcRect b="17508"/>
          <a:stretch>
            <a:fillRect/>
          </a:stretch>
        </p:blipFill>
        <p:spPr bwMode="auto">
          <a:xfrm>
            <a:off x="4572000" y="41148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12" name="Picture 10" descr="E:\năm học 2020- 2021\hình ảnh power point\bài 7\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0574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1752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/>
          <a:srcRect b="-5148"/>
          <a:stretch>
            <a:fillRect/>
          </a:stretch>
        </p:blipFill>
        <p:spPr bwMode="auto">
          <a:xfrm>
            <a:off x="2438401" y="4114800"/>
            <a:ext cx="19049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10"/>
          <a:srcRect t="3719" b="10567"/>
          <a:stretch>
            <a:fillRect/>
          </a:stretch>
        </p:blipFill>
        <p:spPr bwMode="auto">
          <a:xfrm>
            <a:off x="6248400" y="38862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90600" y="3429000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57800" y="3352800"/>
            <a:ext cx="214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200" y="5943600"/>
            <a:ext cx="297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34000" y="5715000"/>
            <a:ext cx="3052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:\năm học 2020- 2021\hình ảnh power point\bài 7\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0574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752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 b="-5148"/>
          <a:stretch>
            <a:fillRect/>
          </a:stretch>
        </p:blipFill>
        <p:spPr bwMode="auto">
          <a:xfrm>
            <a:off x="2438401" y="4114800"/>
            <a:ext cx="19049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/>
          <a:srcRect t="3719" b="10567"/>
          <a:stretch>
            <a:fillRect/>
          </a:stretch>
        </p:blipFill>
        <p:spPr bwMode="auto">
          <a:xfrm>
            <a:off x="6248400" y="38862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3429000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57800" y="3352800"/>
            <a:ext cx="214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5943600"/>
            <a:ext cx="297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34000" y="5715000"/>
            <a:ext cx="3052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184916"/>
            <a:ext cx="1143000" cy="71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19400" y="14478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istrator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24200"/>
            <a:ext cx="164719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Administrato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267200"/>
            <a:ext cx="6742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Administrator\Desktop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4102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48400" y="2143780"/>
            <a:ext cx="24384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24600" y="3200400"/>
            <a:ext cx="24384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00800" y="4343400"/>
            <a:ext cx="2431934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24600" y="5715000"/>
            <a:ext cx="24384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>
            <a:endCxn id="14" idx="1"/>
          </p:cNvCxnSpPr>
          <p:nvPr/>
        </p:nvCxnSpPr>
        <p:spPr>
          <a:xfrm>
            <a:off x="2057400" y="2590800"/>
            <a:ext cx="4267200" cy="87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1"/>
          </p:cNvCxnSpPr>
          <p:nvPr/>
        </p:nvCxnSpPr>
        <p:spPr>
          <a:xfrm flipV="1">
            <a:off x="2438400" y="2405390"/>
            <a:ext cx="3810000" cy="993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6" idx="1"/>
          </p:cNvCxnSpPr>
          <p:nvPr/>
        </p:nvCxnSpPr>
        <p:spPr>
          <a:xfrm>
            <a:off x="1981200" y="4572000"/>
            <a:ext cx="4343400" cy="1404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5" idx="1"/>
          </p:cNvCxnSpPr>
          <p:nvPr/>
        </p:nvCxnSpPr>
        <p:spPr>
          <a:xfrm flipV="1">
            <a:off x="2057400" y="4605010"/>
            <a:ext cx="4343400" cy="1118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0" y="74613"/>
            <a:ext cx="1981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8382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85800" y="1371600"/>
            <a:ext cx="685800" cy="3471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1295400"/>
            <a:ext cx="685800" cy="390568"/>
          </a:xfrm>
          <a:prstGeom prst="ellipse">
            <a:avLst/>
          </a:prstGeom>
          <a:solidFill>
            <a:srgbClr val="FFFF00"/>
          </a:solidFill>
          <a:ln>
            <a:solidFill>
              <a:srgbClr val="EF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372625"/>
            <a:ext cx="1143000" cy="303775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1371600"/>
            <a:ext cx="457200" cy="293182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1219200"/>
            <a:ext cx="533400" cy="456175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38200" y="1524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286000" y="1524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962400" y="14478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638800" y="14478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543800" y="16002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04800" y="21336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36838" y="2743200"/>
            <a:ext cx="715962" cy="43396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09600" y="3048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514600" y="3048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614863" y="2971800"/>
            <a:ext cx="57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596063" y="2971800"/>
            <a:ext cx="57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8001000" y="2971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735518" y="2464882"/>
            <a:ext cx="433964" cy="838200"/>
          </a:xfrm>
          <a:prstGeom prst="rt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70438" y="2703513"/>
            <a:ext cx="715962" cy="3697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6248400" y="2667000"/>
            <a:ext cx="944562" cy="43396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24800" y="2590800"/>
            <a:ext cx="533400" cy="433964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28600" y="37338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95338" y="4495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700338" y="4495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4833938" y="4495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891338" y="44196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8305800" y="447357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40000" y="4267200"/>
            <a:ext cx="736600" cy="39056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6466400" y="3744400"/>
            <a:ext cx="303775" cy="1349375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09600" y="4267200"/>
            <a:ext cx="914400" cy="3905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600" y="4267200"/>
            <a:ext cx="812800" cy="39056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229600" y="4148629"/>
            <a:ext cx="704850" cy="3471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519112" y="5105400"/>
            <a:ext cx="557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261938" y="611822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2471738" y="60960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4148138" y="60960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867400" y="6019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7848600" y="6042025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736293" y="5337484"/>
            <a:ext cx="356214" cy="1219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2286000" y="5629276"/>
            <a:ext cx="985837" cy="435772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86200" y="5525261"/>
            <a:ext cx="685800" cy="4945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5334000" y="5638800"/>
            <a:ext cx="1316037" cy="320049"/>
          </a:xfrm>
          <a:prstGeom prst="trapezoid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543800" y="5486401"/>
            <a:ext cx="777875" cy="526146"/>
          </a:xfrm>
          <a:prstGeom prst="ellipse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057400" y="1524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19400" y="15957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6738" y="22860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947738" y="2819400"/>
            <a:ext cx="685800" cy="3471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95538" y="2743200"/>
            <a:ext cx="685800" cy="390568"/>
          </a:xfrm>
          <a:prstGeom prst="ellipse">
            <a:avLst/>
          </a:prstGeom>
          <a:solidFill>
            <a:srgbClr val="FFFF00"/>
          </a:solidFill>
          <a:ln>
            <a:solidFill>
              <a:srgbClr val="EF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19538" y="2820425"/>
            <a:ext cx="1143000" cy="303775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24538" y="2819400"/>
            <a:ext cx="457200" cy="293182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29538" y="2667000"/>
            <a:ext cx="533400" cy="456175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00138" y="29718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547938" y="29718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224338" y="28956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900738" y="28956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805738" y="30480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08237" y="32004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5791200" y="3124200"/>
            <a:ext cx="5334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1" y="152400"/>
            <a:ext cx="54864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533400"/>
            <a:ext cx="1066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609600"/>
            <a:ext cx="79248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304800" y="990600"/>
            <a:ext cx="2628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0" y="15957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04800" y="21336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36838" y="2743200"/>
            <a:ext cx="715962" cy="43396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609600" y="3048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514600" y="3048000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4614863" y="2971800"/>
            <a:ext cx="57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596063" y="2971800"/>
            <a:ext cx="57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8001000" y="2971800"/>
            <a:ext cx="57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16200000">
            <a:off x="735518" y="2464882"/>
            <a:ext cx="433964" cy="838200"/>
          </a:xfrm>
          <a:prstGeom prst="rt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70438" y="2703513"/>
            <a:ext cx="715962" cy="3697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6248400" y="2667000"/>
            <a:ext cx="944562" cy="43396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24800" y="2590800"/>
            <a:ext cx="533400" cy="433964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600" y="3236912"/>
            <a:ext cx="8382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6334125" y="3200400"/>
            <a:ext cx="838200" cy="722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619</Words>
  <Application>Microsoft Office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10</cp:revision>
  <dcterms:created xsi:type="dcterms:W3CDTF">2021-12-19T07:22:36Z</dcterms:created>
  <dcterms:modified xsi:type="dcterms:W3CDTF">2021-12-19T07:57:54Z</dcterms:modified>
</cp:coreProperties>
</file>