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06" y="-9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108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 cstate="print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108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print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108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 cstate="print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108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dpi="0" rotWithShape="1">
          <a:blip r:embed="rId2" cstate="print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1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FB6C-1762-4191-BEA3-59E36E55D5F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D8F6-36A6-425F-8068-231882E4A6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976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2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738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2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314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663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6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76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788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6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U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1"/>
            <a:ext cx="26003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99739" y="1295400"/>
            <a:ext cx="1287462" cy="1073150"/>
            <a:chOff x="2592" y="1728"/>
            <a:chExt cx="1475" cy="1449"/>
          </a:xfrm>
        </p:grpSpPr>
        <p:sp>
          <p:nvSpPr>
            <p:cNvPr id="311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3" name="Oval 1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4" name="Oval 1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5" name="Oval 1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6" name="Oval 2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7" name="Oval 2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8" name="Oval 2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9" name="Oval 2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20" name="Oval 2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599739" y="0"/>
            <a:ext cx="1287462" cy="1073150"/>
            <a:chOff x="2592" y="1728"/>
            <a:chExt cx="1475" cy="1449"/>
          </a:xfrm>
        </p:grpSpPr>
        <p:sp>
          <p:nvSpPr>
            <p:cNvPr id="3103" name="Oval 2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4" name="Oval 2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5" name="Oval 2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6" name="Oval 2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7" name="Oval 3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8" name="Oval 3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9" name="Oval 3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0" name="Oval 3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1" name="Oval 3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5937250"/>
            <a:ext cx="1287463" cy="1073150"/>
            <a:chOff x="2592" y="1728"/>
            <a:chExt cx="1475" cy="1449"/>
          </a:xfrm>
        </p:grpSpPr>
        <p:sp>
          <p:nvSpPr>
            <p:cNvPr id="3094" name="Oval 3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5" name="Oval 3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6" name="Oval 3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7" name="Oval 3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8" name="Oval 4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9" name="Oval 4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0" name="Oval 4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1" name="Oval 4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2" name="Oval 4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3090" name="Picture 4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76" y="6480175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WordArt 48"/>
          <p:cNvSpPr>
            <a:spLocks noChangeArrowheads="1" noChangeShapeType="1" noTextEdit="1"/>
          </p:cNvSpPr>
          <p:nvPr/>
        </p:nvSpPr>
        <p:spPr bwMode="auto">
          <a:xfrm>
            <a:off x="792480" y="3505200"/>
            <a:ext cx="10401300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7741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ảng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(T2)</a:t>
            </a:r>
          </a:p>
          <a:p>
            <a:pPr algn="ctr"/>
            <a:r>
              <a:rPr lang="vi-VN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vi-VN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Lớp:1</a:t>
            </a:r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: Nguyễn Thị Lục</a:t>
            </a:r>
          </a:p>
          <a:p>
            <a:pPr algn="ctr"/>
            <a:endParaRPr lang="en-US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2" name="Text Box 51"/>
          <p:cNvSpPr txBox="1">
            <a:spLocks noChangeArrowheads="1"/>
          </p:cNvSpPr>
          <p:nvPr/>
        </p:nvSpPr>
        <p:spPr bwMode="auto">
          <a:xfrm>
            <a:off x="1684022" y="228601"/>
            <a:ext cx="8816339" cy="646331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 GIẢNG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 GIỎI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2763" y="1219200"/>
            <a:ext cx="8716962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VỀ DỰ GIỜ, THĂM LỚP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198120" y="76200"/>
            <a:ext cx="112928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17570" y="1587500"/>
            <a:ext cx="523877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4230688" y="762001"/>
            <a:ext cx="201009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280" y="2667000"/>
            <a:ext cx="376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6 + 3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2 +4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4" t="16377" r="30778" b="78624"/>
          <a:stretch/>
        </p:blipFill>
        <p:spPr>
          <a:xfrm rot="10800000">
            <a:off x="396238" y="482600"/>
            <a:ext cx="7459490" cy="812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7" t="26667" r="58951" b="66137"/>
          <a:stretch/>
        </p:blipFill>
        <p:spPr>
          <a:xfrm>
            <a:off x="9707880" y="-46232"/>
            <a:ext cx="2179320" cy="73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4" t="22434" r="30778" b="72064"/>
          <a:stretch/>
        </p:blipFill>
        <p:spPr>
          <a:xfrm rot="10800000">
            <a:off x="396238" y="1295399"/>
            <a:ext cx="7543411" cy="89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8" t="28571" r="31388" b="66138"/>
          <a:stretch/>
        </p:blipFill>
        <p:spPr>
          <a:xfrm rot="10800000">
            <a:off x="420786" y="2209800"/>
            <a:ext cx="7512959" cy="8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4" t="35344" r="30778" b="60000"/>
          <a:stretch/>
        </p:blipFill>
        <p:spPr>
          <a:xfrm rot="10800000">
            <a:off x="396238" y="3124199"/>
            <a:ext cx="7543411" cy="753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3" t="41481" r="30473" b="53517"/>
          <a:stretch/>
        </p:blipFill>
        <p:spPr>
          <a:xfrm rot="10800000">
            <a:off x="396239" y="4038600"/>
            <a:ext cx="7545187" cy="805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3" t="47831" r="30473" b="46966"/>
          <a:stretch/>
        </p:blipFill>
        <p:spPr>
          <a:xfrm rot="10800000">
            <a:off x="420787" y="4885727"/>
            <a:ext cx="7504013" cy="80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4" t="55095" r="30921" b="40926"/>
          <a:stretch/>
        </p:blipFill>
        <p:spPr>
          <a:xfrm rot="10800000">
            <a:off x="254726" y="5721783"/>
            <a:ext cx="7722038" cy="653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8" t="16714" r="10946" b="78149"/>
          <a:stretch/>
        </p:blipFill>
        <p:spPr>
          <a:xfrm>
            <a:off x="8373908" y="482600"/>
            <a:ext cx="1829273" cy="843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8" t="22642" r="10336" b="71653"/>
          <a:stretch/>
        </p:blipFill>
        <p:spPr>
          <a:xfrm>
            <a:off x="8425783" y="1397002"/>
            <a:ext cx="1975518" cy="975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8" t="28762" r="9091" b="66153"/>
          <a:stretch/>
        </p:blipFill>
        <p:spPr>
          <a:xfrm>
            <a:off x="8418719" y="2413000"/>
            <a:ext cx="2081642" cy="853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7" t="35925" r="11252" b="59477"/>
          <a:stretch/>
        </p:blipFill>
        <p:spPr>
          <a:xfrm>
            <a:off x="8420101" y="3331440"/>
            <a:ext cx="1923645" cy="808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7" t="42814" r="11252" b="54285"/>
          <a:stretch/>
        </p:blipFill>
        <p:spPr>
          <a:xfrm>
            <a:off x="8420101" y="4235012"/>
            <a:ext cx="2022705" cy="536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7" t="49014" r="11252" b="47513"/>
          <a:stretch/>
        </p:blipFill>
        <p:spPr>
          <a:xfrm>
            <a:off x="8420099" y="5086317"/>
            <a:ext cx="1980248" cy="6288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78" t="55045" r="11556" b="41085"/>
          <a:stretch/>
        </p:blipFill>
        <p:spPr>
          <a:xfrm>
            <a:off x="8420099" y="5791819"/>
            <a:ext cx="1980248" cy="7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5" t="75344" r="10946" b="6455"/>
          <a:stretch/>
        </p:blipFill>
        <p:spPr>
          <a:xfrm>
            <a:off x="99062" y="1397000"/>
            <a:ext cx="11643002" cy="386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7" t="55873" r="61039" b="36085"/>
          <a:stretch/>
        </p:blipFill>
        <p:spPr>
          <a:xfrm>
            <a:off x="4633016" y="0"/>
            <a:ext cx="3093666" cy="119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8862" y="4343400"/>
            <a:ext cx="9906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9500" y="4318000"/>
            <a:ext cx="9906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6340" y="4383315"/>
            <a:ext cx="9906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2240" y="4343400"/>
            <a:ext cx="9906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662" y="4365172"/>
            <a:ext cx="9906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4" t="4021" r="59194" b="91746"/>
          <a:stretch/>
        </p:blipFill>
        <p:spPr>
          <a:xfrm>
            <a:off x="3962400" y="18143"/>
            <a:ext cx="4125126" cy="769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3" t="9947" r="6174" b="56825"/>
          <a:stretch/>
        </p:blipFill>
        <p:spPr>
          <a:xfrm>
            <a:off x="198120" y="584201"/>
            <a:ext cx="11490960" cy="62564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26970" y="13970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3000" y="13970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20066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3000" y="26162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29500" y="3730581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0" y="49530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29500" y="32258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06000" y="43434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29500" y="2616200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0" y="3748724"/>
            <a:ext cx="34671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0" t="49947" r="4948" b="6879"/>
          <a:stretch/>
        </p:blipFill>
        <p:spPr>
          <a:xfrm>
            <a:off x="495300" y="47815"/>
            <a:ext cx="10599420" cy="674145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386840" y="2460172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87780" y="3570516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537960" y="605972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122920" y="584200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9707880" y="-228600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070860" y="2692403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070860" y="3780972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620442" y="805544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620442" y="1745344"/>
            <a:ext cx="1174568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09800"/>
            <a:ext cx="8321040" cy="203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90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2020-12-01T00:55:40Z</dcterms:created>
  <dcterms:modified xsi:type="dcterms:W3CDTF">2020-12-01T02:18:33Z</dcterms:modified>
</cp:coreProperties>
</file>