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60" r:id="rId2"/>
    <p:sldId id="263" r:id="rId3"/>
    <p:sldId id="256" r:id="rId4"/>
    <p:sldId id="257" r:id="rId5"/>
    <p:sldId id="258" r:id="rId6"/>
    <p:sldId id="259" r:id="rId7"/>
    <p:sldId id="262" r:id="rId8"/>
    <p:sldId id="261" r:id="rId9"/>
  </p:sldIdLst>
  <p:sldSz cx="14630400" cy="82296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652463" indent="-195263" algn="l" rtl="0" eaLnBrk="0" fontAlgn="base" hangingPunct="0">
      <a:spcBef>
        <a:spcPct val="0"/>
      </a:spcBef>
      <a:spcAft>
        <a:spcPct val="0"/>
      </a:spcAft>
      <a:defRPr kern="1200">
        <a:solidFill>
          <a:schemeClr val="tx1"/>
        </a:solidFill>
        <a:latin typeface="Arial" charset="0"/>
        <a:ea typeface="+mn-ea"/>
        <a:cs typeface="Arial" charset="0"/>
      </a:defRPr>
    </a:lvl2pPr>
    <a:lvl3pPr marL="1304925" indent="-390525" algn="l" rtl="0" eaLnBrk="0" fontAlgn="base" hangingPunct="0">
      <a:spcBef>
        <a:spcPct val="0"/>
      </a:spcBef>
      <a:spcAft>
        <a:spcPct val="0"/>
      </a:spcAft>
      <a:defRPr kern="1200">
        <a:solidFill>
          <a:schemeClr val="tx1"/>
        </a:solidFill>
        <a:latin typeface="Arial" charset="0"/>
        <a:ea typeface="+mn-ea"/>
        <a:cs typeface="Arial" charset="0"/>
      </a:defRPr>
    </a:lvl3pPr>
    <a:lvl4pPr marL="1958975" indent="-587375" algn="l" rtl="0" eaLnBrk="0" fontAlgn="base" hangingPunct="0">
      <a:spcBef>
        <a:spcPct val="0"/>
      </a:spcBef>
      <a:spcAft>
        <a:spcPct val="0"/>
      </a:spcAft>
      <a:defRPr kern="1200">
        <a:solidFill>
          <a:schemeClr val="tx1"/>
        </a:solidFill>
        <a:latin typeface="Arial" charset="0"/>
        <a:ea typeface="+mn-ea"/>
        <a:cs typeface="Arial" charset="0"/>
      </a:defRPr>
    </a:lvl4pPr>
    <a:lvl5pPr marL="2611438" indent="-782638"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786"/>
    <a:srgbClr val="CCFFFF"/>
    <a:srgbClr val="00FF99"/>
    <a:srgbClr val="0000FF"/>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34" autoAdjust="0"/>
    <p:restoredTop sz="94660"/>
  </p:normalViewPr>
  <p:slideViewPr>
    <p:cSldViewPr>
      <p:cViewPr>
        <p:scale>
          <a:sx n="50" d="100"/>
          <a:sy n="50" d="100"/>
        </p:scale>
        <p:origin x="-1026" y="-276"/>
      </p:cViewPr>
      <p:guideLst>
        <p:guide orient="horz" pos="2592"/>
        <p:guide pos="46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2556511"/>
            <a:ext cx="12435840" cy="1764030"/>
          </a:xfrm>
        </p:spPr>
        <p:txBody>
          <a:bodyPr/>
          <a:lstStyle/>
          <a:p>
            <a:r>
              <a:rPr lang="en-US" smtClean="0"/>
              <a:t>Click to edit Master title style</a:t>
            </a:r>
            <a:endParaRPr lang="en-US"/>
          </a:p>
        </p:txBody>
      </p:sp>
      <p:sp>
        <p:nvSpPr>
          <p:cNvPr id="3" name="Subtitle 2"/>
          <p:cNvSpPr>
            <a:spLocks noGrp="1"/>
          </p:cNvSpPr>
          <p:nvPr>
            <p:ph type="subTitle" idx="1"/>
          </p:nvPr>
        </p:nvSpPr>
        <p:spPr>
          <a:xfrm>
            <a:off x="2194560" y="4663440"/>
            <a:ext cx="10241280" cy="2103120"/>
          </a:xfrm>
        </p:spPr>
        <p:txBody>
          <a:bodyPr/>
          <a:lstStyle>
            <a:lvl1pPr marL="0" indent="0" algn="ctr">
              <a:buNone/>
              <a:defRPr/>
            </a:lvl1pPr>
            <a:lvl2pPr marL="653110" indent="0" algn="ctr">
              <a:buNone/>
              <a:defRPr/>
            </a:lvl2pPr>
            <a:lvl3pPr marL="1306220" indent="0" algn="ctr">
              <a:buNone/>
              <a:defRPr/>
            </a:lvl3pPr>
            <a:lvl4pPr marL="1959331" indent="0" algn="ctr">
              <a:buNone/>
              <a:defRPr/>
            </a:lvl4pPr>
            <a:lvl5pPr marL="2612441" indent="0" algn="ctr">
              <a:buNone/>
              <a:defRPr/>
            </a:lvl5pPr>
            <a:lvl6pPr marL="3265551" indent="0" algn="ctr">
              <a:buNone/>
              <a:defRPr/>
            </a:lvl6pPr>
            <a:lvl7pPr marL="3918661" indent="0" algn="ctr">
              <a:buNone/>
              <a:defRPr/>
            </a:lvl7pPr>
            <a:lvl8pPr marL="4571771" indent="0" algn="ctr">
              <a:buNone/>
              <a:defRPr/>
            </a:lvl8pPr>
            <a:lvl9pPr marL="5224882"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BF5FE6-FB96-4EE1-B2C9-1A7D438C797E}" type="slidenum">
              <a:rPr lang="en-US"/>
              <a:pPr>
                <a:defRPr/>
              </a:pPr>
              <a:t>‹#›</a:t>
            </a:fld>
            <a:endParaRPr lang="en-US"/>
          </a:p>
        </p:txBody>
      </p:sp>
    </p:spTree>
    <p:extLst>
      <p:ext uri="{BB962C8B-B14F-4D97-AF65-F5344CB8AC3E}">
        <p14:creationId xmlns:p14="http://schemas.microsoft.com/office/powerpoint/2010/main" val="304089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C081E7-2D77-49D7-9D0B-A1F354EAAC01}" type="slidenum">
              <a:rPr lang="en-US"/>
              <a:pPr>
                <a:defRPr/>
              </a:pPr>
              <a:t>‹#›</a:t>
            </a:fld>
            <a:endParaRPr lang="en-US"/>
          </a:p>
        </p:txBody>
      </p:sp>
    </p:spTree>
    <p:extLst>
      <p:ext uri="{BB962C8B-B14F-4D97-AF65-F5344CB8AC3E}">
        <p14:creationId xmlns:p14="http://schemas.microsoft.com/office/powerpoint/2010/main" val="3048684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7040" y="329566"/>
            <a:ext cx="3291840" cy="702183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1520" y="329566"/>
            <a:ext cx="9631680" cy="702183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0FA0D9-8362-4117-8393-BF265D10D4D8}" type="slidenum">
              <a:rPr lang="en-US"/>
              <a:pPr>
                <a:defRPr/>
              </a:pPr>
              <a:t>‹#›</a:t>
            </a:fld>
            <a:endParaRPr lang="en-US"/>
          </a:p>
        </p:txBody>
      </p:sp>
    </p:spTree>
    <p:extLst>
      <p:ext uri="{BB962C8B-B14F-4D97-AF65-F5344CB8AC3E}">
        <p14:creationId xmlns:p14="http://schemas.microsoft.com/office/powerpoint/2010/main" val="2366537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31520" y="329566"/>
            <a:ext cx="13167360" cy="702183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AB11CF2-88F0-41F3-A7F7-5A849ADFFECD}" type="slidenum">
              <a:rPr lang="en-US"/>
              <a:pPr>
                <a:defRPr/>
              </a:pPr>
              <a:t>‹#›</a:t>
            </a:fld>
            <a:endParaRPr lang="en-US"/>
          </a:p>
        </p:txBody>
      </p:sp>
    </p:spTree>
    <p:extLst>
      <p:ext uri="{BB962C8B-B14F-4D97-AF65-F5344CB8AC3E}">
        <p14:creationId xmlns:p14="http://schemas.microsoft.com/office/powerpoint/2010/main" val="3870874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A2AFC2-D606-4026-9FE0-52D2BEADF45F}" type="slidenum">
              <a:rPr lang="en-US"/>
              <a:pPr>
                <a:defRPr/>
              </a:pPr>
              <a:t>‹#›</a:t>
            </a:fld>
            <a:endParaRPr lang="en-US"/>
          </a:p>
        </p:txBody>
      </p:sp>
    </p:spTree>
    <p:extLst>
      <p:ext uri="{BB962C8B-B14F-4D97-AF65-F5344CB8AC3E}">
        <p14:creationId xmlns:p14="http://schemas.microsoft.com/office/powerpoint/2010/main" val="283148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5701" y="5288281"/>
            <a:ext cx="12435840" cy="1634490"/>
          </a:xfrm>
        </p:spPr>
        <p:txBody>
          <a:bodyPr anchor="t"/>
          <a:lstStyle>
            <a:lvl1pPr algn="l">
              <a:defRPr sz="5700" b="1" cap="all"/>
            </a:lvl1pPr>
          </a:lstStyle>
          <a:p>
            <a:r>
              <a:rPr lang="en-US" smtClean="0"/>
              <a:t>Click to edit Master title style</a:t>
            </a:r>
            <a:endParaRPr lang="en-US"/>
          </a:p>
        </p:txBody>
      </p:sp>
      <p:sp>
        <p:nvSpPr>
          <p:cNvPr id="3" name="Text Placeholder 2"/>
          <p:cNvSpPr>
            <a:spLocks noGrp="1"/>
          </p:cNvSpPr>
          <p:nvPr>
            <p:ph type="body" idx="1"/>
          </p:nvPr>
        </p:nvSpPr>
        <p:spPr>
          <a:xfrm>
            <a:off x="1155701" y="3488056"/>
            <a:ext cx="12435840" cy="1800224"/>
          </a:xfrm>
        </p:spPr>
        <p:txBody>
          <a:bodyPr anchor="b"/>
          <a:lstStyle>
            <a:lvl1pPr marL="0" indent="0">
              <a:buNone/>
              <a:defRPr sz="2900"/>
            </a:lvl1pPr>
            <a:lvl2pPr marL="653110" indent="0">
              <a:buNone/>
              <a:defRPr sz="2600"/>
            </a:lvl2pPr>
            <a:lvl3pPr marL="1306220" indent="0">
              <a:buNone/>
              <a:defRPr sz="2300"/>
            </a:lvl3pPr>
            <a:lvl4pPr marL="1959331" indent="0">
              <a:buNone/>
              <a:defRPr sz="2000"/>
            </a:lvl4pPr>
            <a:lvl5pPr marL="2612441" indent="0">
              <a:buNone/>
              <a:defRPr sz="2000"/>
            </a:lvl5pPr>
            <a:lvl6pPr marL="3265551" indent="0">
              <a:buNone/>
              <a:defRPr sz="2000"/>
            </a:lvl6pPr>
            <a:lvl7pPr marL="3918661" indent="0">
              <a:buNone/>
              <a:defRPr sz="2000"/>
            </a:lvl7pPr>
            <a:lvl8pPr marL="4571771" indent="0">
              <a:buNone/>
              <a:defRPr sz="2000"/>
            </a:lvl8pPr>
            <a:lvl9pPr marL="5224882" indent="0">
              <a:buNone/>
              <a:defRPr sz="20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1E01E5-8D5E-426D-828F-1CA7A82E86AE}" type="slidenum">
              <a:rPr lang="en-US"/>
              <a:pPr>
                <a:defRPr/>
              </a:pPr>
              <a:t>‹#›</a:t>
            </a:fld>
            <a:endParaRPr lang="en-US"/>
          </a:p>
        </p:txBody>
      </p:sp>
    </p:spTree>
    <p:extLst>
      <p:ext uri="{BB962C8B-B14F-4D97-AF65-F5344CB8AC3E}">
        <p14:creationId xmlns:p14="http://schemas.microsoft.com/office/powerpoint/2010/main" val="3172671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1520" y="1920240"/>
            <a:ext cx="6461760" cy="543115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37120" y="1920240"/>
            <a:ext cx="6461760" cy="5431156"/>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15EB97D-17C2-4C5F-9E1A-CC07B609D845}" type="slidenum">
              <a:rPr lang="en-US"/>
              <a:pPr>
                <a:defRPr/>
              </a:pPr>
              <a:t>‹#›</a:t>
            </a:fld>
            <a:endParaRPr lang="en-US"/>
          </a:p>
        </p:txBody>
      </p:sp>
    </p:spTree>
    <p:extLst>
      <p:ext uri="{BB962C8B-B14F-4D97-AF65-F5344CB8AC3E}">
        <p14:creationId xmlns:p14="http://schemas.microsoft.com/office/powerpoint/2010/main" val="3846905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31520" y="1842136"/>
            <a:ext cx="6464301" cy="767714"/>
          </a:xfrm>
        </p:spPr>
        <p:txBody>
          <a:bodyPr anchor="b"/>
          <a:lstStyle>
            <a:lvl1pPr marL="0" indent="0">
              <a:buNone/>
              <a:defRPr sz="3400" b="1"/>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4" name="Content Placeholder 3"/>
          <p:cNvSpPr>
            <a:spLocks noGrp="1"/>
          </p:cNvSpPr>
          <p:nvPr>
            <p:ph sz="half" idx="2"/>
          </p:nvPr>
        </p:nvSpPr>
        <p:spPr>
          <a:xfrm>
            <a:off x="731520" y="2609850"/>
            <a:ext cx="6464301"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432041" y="1842136"/>
            <a:ext cx="6466840" cy="767714"/>
          </a:xfrm>
        </p:spPr>
        <p:txBody>
          <a:bodyPr anchor="b"/>
          <a:lstStyle>
            <a:lvl1pPr marL="0" indent="0">
              <a:buNone/>
              <a:defRPr sz="3400" b="1"/>
            </a:lvl1pPr>
            <a:lvl2pPr marL="653110" indent="0">
              <a:buNone/>
              <a:defRPr sz="2900" b="1"/>
            </a:lvl2pPr>
            <a:lvl3pPr marL="1306220" indent="0">
              <a:buNone/>
              <a:defRPr sz="2600" b="1"/>
            </a:lvl3pPr>
            <a:lvl4pPr marL="1959331" indent="0">
              <a:buNone/>
              <a:defRPr sz="2300" b="1"/>
            </a:lvl4pPr>
            <a:lvl5pPr marL="2612441" indent="0">
              <a:buNone/>
              <a:defRPr sz="2300" b="1"/>
            </a:lvl5pPr>
            <a:lvl6pPr marL="3265551" indent="0">
              <a:buNone/>
              <a:defRPr sz="2300" b="1"/>
            </a:lvl6pPr>
            <a:lvl7pPr marL="3918661" indent="0">
              <a:buNone/>
              <a:defRPr sz="2300" b="1"/>
            </a:lvl7pPr>
            <a:lvl8pPr marL="4571771" indent="0">
              <a:buNone/>
              <a:defRPr sz="2300" b="1"/>
            </a:lvl8pPr>
            <a:lvl9pPr marL="5224882" indent="0">
              <a:buNone/>
              <a:defRPr sz="2300" b="1"/>
            </a:lvl9pPr>
          </a:lstStyle>
          <a:p>
            <a:pPr lvl="0"/>
            <a:r>
              <a:rPr lang="en-US" smtClean="0"/>
              <a:t>Click to edit Master text styles</a:t>
            </a:r>
          </a:p>
        </p:txBody>
      </p:sp>
      <p:sp>
        <p:nvSpPr>
          <p:cNvPr id="6" name="Content Placeholder 5"/>
          <p:cNvSpPr>
            <a:spLocks noGrp="1"/>
          </p:cNvSpPr>
          <p:nvPr>
            <p:ph sz="quarter" idx="4"/>
          </p:nvPr>
        </p:nvSpPr>
        <p:spPr>
          <a:xfrm>
            <a:off x="7432041" y="2609850"/>
            <a:ext cx="6466840" cy="4741546"/>
          </a:xfrm>
        </p:spPr>
        <p:txBody>
          <a:bodyPr/>
          <a:lstStyle>
            <a:lvl1pPr>
              <a:defRPr sz="34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39A75E7-2480-4F52-BEF7-3FCAA64E57BE}" type="slidenum">
              <a:rPr lang="en-US"/>
              <a:pPr>
                <a:defRPr/>
              </a:pPr>
              <a:t>‹#›</a:t>
            </a:fld>
            <a:endParaRPr lang="en-US"/>
          </a:p>
        </p:txBody>
      </p:sp>
    </p:spTree>
    <p:extLst>
      <p:ext uri="{BB962C8B-B14F-4D97-AF65-F5344CB8AC3E}">
        <p14:creationId xmlns:p14="http://schemas.microsoft.com/office/powerpoint/2010/main" val="386549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38DED64-7F24-419B-B10F-455F4633F8A3}" type="slidenum">
              <a:rPr lang="en-US"/>
              <a:pPr>
                <a:defRPr/>
              </a:pPr>
              <a:t>‹#›</a:t>
            </a:fld>
            <a:endParaRPr lang="en-US"/>
          </a:p>
        </p:txBody>
      </p:sp>
    </p:spTree>
    <p:extLst>
      <p:ext uri="{BB962C8B-B14F-4D97-AF65-F5344CB8AC3E}">
        <p14:creationId xmlns:p14="http://schemas.microsoft.com/office/powerpoint/2010/main" val="385631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C1DA3C4-5F0B-4F5D-8731-C27DBD0B2D17}" type="slidenum">
              <a:rPr lang="en-US"/>
              <a:pPr>
                <a:defRPr/>
              </a:pPr>
              <a:t>‹#›</a:t>
            </a:fld>
            <a:endParaRPr lang="en-US"/>
          </a:p>
        </p:txBody>
      </p:sp>
    </p:spTree>
    <p:extLst>
      <p:ext uri="{BB962C8B-B14F-4D97-AF65-F5344CB8AC3E}">
        <p14:creationId xmlns:p14="http://schemas.microsoft.com/office/powerpoint/2010/main" val="1421992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1" y="327660"/>
            <a:ext cx="4813301" cy="1394460"/>
          </a:xfrm>
        </p:spPr>
        <p:txBody>
          <a:bodyPr anchor="b"/>
          <a:lstStyle>
            <a:lvl1pPr algn="l">
              <a:defRPr sz="2900" b="1"/>
            </a:lvl1pPr>
          </a:lstStyle>
          <a:p>
            <a:r>
              <a:rPr lang="en-US" smtClean="0"/>
              <a:t>Click to edit Master title style</a:t>
            </a:r>
            <a:endParaRPr lang="en-US"/>
          </a:p>
        </p:txBody>
      </p:sp>
      <p:sp>
        <p:nvSpPr>
          <p:cNvPr id="3" name="Content Placeholder 2"/>
          <p:cNvSpPr>
            <a:spLocks noGrp="1"/>
          </p:cNvSpPr>
          <p:nvPr>
            <p:ph idx="1"/>
          </p:nvPr>
        </p:nvSpPr>
        <p:spPr>
          <a:xfrm>
            <a:off x="5720080" y="327660"/>
            <a:ext cx="8178800" cy="7023736"/>
          </a:xfrm>
        </p:spPr>
        <p:txBody>
          <a:bodyPr/>
          <a:lstStyle>
            <a:lvl1pPr>
              <a:defRPr sz="4600"/>
            </a:lvl1pPr>
            <a:lvl2pPr>
              <a:defRPr sz="4000"/>
            </a:lvl2pPr>
            <a:lvl3pPr>
              <a:defRPr sz="34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31521" y="1722120"/>
            <a:ext cx="4813301" cy="5629276"/>
          </a:xfrm>
        </p:spPr>
        <p:txBody>
          <a:bodyPr/>
          <a:lstStyle>
            <a:lvl1pPr marL="0" indent="0">
              <a:buNone/>
              <a:defRPr sz="20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CE99AA-CF30-4792-895A-9E4489B62889}" type="slidenum">
              <a:rPr lang="en-US"/>
              <a:pPr>
                <a:defRPr/>
              </a:pPr>
              <a:t>‹#›</a:t>
            </a:fld>
            <a:endParaRPr lang="en-US"/>
          </a:p>
        </p:txBody>
      </p:sp>
    </p:spTree>
    <p:extLst>
      <p:ext uri="{BB962C8B-B14F-4D97-AF65-F5344CB8AC3E}">
        <p14:creationId xmlns:p14="http://schemas.microsoft.com/office/powerpoint/2010/main" val="1568511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67661" y="5760720"/>
            <a:ext cx="8778240" cy="680086"/>
          </a:xfrm>
        </p:spPr>
        <p:txBody>
          <a:bodyPr anchor="b"/>
          <a:lstStyle>
            <a:lvl1pPr algn="l">
              <a:defRPr sz="2900" b="1"/>
            </a:lvl1pPr>
          </a:lstStyle>
          <a:p>
            <a:r>
              <a:rPr lang="en-US" smtClean="0"/>
              <a:t>Click to edit Master title style</a:t>
            </a:r>
            <a:endParaRPr lang="en-US"/>
          </a:p>
        </p:txBody>
      </p:sp>
      <p:sp>
        <p:nvSpPr>
          <p:cNvPr id="3" name="Picture Placeholder 2"/>
          <p:cNvSpPr>
            <a:spLocks noGrp="1"/>
          </p:cNvSpPr>
          <p:nvPr>
            <p:ph type="pic" idx="1"/>
          </p:nvPr>
        </p:nvSpPr>
        <p:spPr>
          <a:xfrm>
            <a:off x="2867661" y="735330"/>
            <a:ext cx="8778240" cy="4937760"/>
          </a:xfrm>
        </p:spPr>
        <p:txBody>
          <a:bodyPr/>
          <a:lstStyle>
            <a:lvl1pPr marL="0" indent="0">
              <a:buNone/>
              <a:defRPr sz="4600"/>
            </a:lvl1pPr>
            <a:lvl2pPr marL="653110" indent="0">
              <a:buNone/>
              <a:defRPr sz="4000"/>
            </a:lvl2pPr>
            <a:lvl3pPr marL="1306220" indent="0">
              <a:buNone/>
              <a:defRPr sz="3400"/>
            </a:lvl3pPr>
            <a:lvl4pPr marL="1959331" indent="0">
              <a:buNone/>
              <a:defRPr sz="2900"/>
            </a:lvl4pPr>
            <a:lvl5pPr marL="2612441" indent="0">
              <a:buNone/>
              <a:defRPr sz="2900"/>
            </a:lvl5pPr>
            <a:lvl6pPr marL="3265551" indent="0">
              <a:buNone/>
              <a:defRPr sz="2900"/>
            </a:lvl6pPr>
            <a:lvl7pPr marL="3918661" indent="0">
              <a:buNone/>
              <a:defRPr sz="2900"/>
            </a:lvl7pPr>
            <a:lvl8pPr marL="4571771" indent="0">
              <a:buNone/>
              <a:defRPr sz="2900"/>
            </a:lvl8pPr>
            <a:lvl9pPr marL="5224882" indent="0">
              <a:buNone/>
              <a:defRPr sz="2900"/>
            </a:lvl9pPr>
          </a:lstStyle>
          <a:p>
            <a:pPr lvl="0"/>
            <a:endParaRPr lang="en-US" noProof="0" smtClean="0"/>
          </a:p>
        </p:txBody>
      </p:sp>
      <p:sp>
        <p:nvSpPr>
          <p:cNvPr id="4" name="Text Placeholder 3"/>
          <p:cNvSpPr>
            <a:spLocks noGrp="1"/>
          </p:cNvSpPr>
          <p:nvPr>
            <p:ph type="body" sz="half" idx="2"/>
          </p:nvPr>
        </p:nvSpPr>
        <p:spPr>
          <a:xfrm>
            <a:off x="2867661" y="6440806"/>
            <a:ext cx="8778240" cy="965834"/>
          </a:xfrm>
        </p:spPr>
        <p:txBody>
          <a:bodyPr/>
          <a:lstStyle>
            <a:lvl1pPr marL="0" indent="0">
              <a:buNone/>
              <a:defRPr sz="2000"/>
            </a:lvl1pPr>
            <a:lvl2pPr marL="653110" indent="0">
              <a:buNone/>
              <a:defRPr sz="1700"/>
            </a:lvl2pPr>
            <a:lvl3pPr marL="1306220" indent="0">
              <a:buNone/>
              <a:defRPr sz="1400"/>
            </a:lvl3pPr>
            <a:lvl4pPr marL="1959331" indent="0">
              <a:buNone/>
              <a:defRPr sz="1300"/>
            </a:lvl4pPr>
            <a:lvl5pPr marL="2612441" indent="0">
              <a:buNone/>
              <a:defRPr sz="1300"/>
            </a:lvl5pPr>
            <a:lvl6pPr marL="3265551" indent="0">
              <a:buNone/>
              <a:defRPr sz="1300"/>
            </a:lvl6pPr>
            <a:lvl7pPr marL="3918661" indent="0">
              <a:buNone/>
              <a:defRPr sz="1300"/>
            </a:lvl7pPr>
            <a:lvl8pPr marL="4571771" indent="0">
              <a:buNone/>
              <a:defRPr sz="1300"/>
            </a:lvl8pPr>
            <a:lvl9pPr marL="5224882" indent="0">
              <a:buNone/>
              <a:defRPr sz="13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284091-715A-4777-89B0-5E77580F3098}" type="slidenum">
              <a:rPr lang="en-US"/>
              <a:pPr>
                <a:defRPr/>
              </a:pPr>
              <a:t>‹#›</a:t>
            </a:fld>
            <a:endParaRPr lang="en-US"/>
          </a:p>
        </p:txBody>
      </p:sp>
    </p:spTree>
    <p:extLst>
      <p:ext uri="{BB962C8B-B14F-4D97-AF65-F5344CB8AC3E}">
        <p14:creationId xmlns:p14="http://schemas.microsoft.com/office/powerpoint/2010/main" val="2655263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31838" y="330200"/>
            <a:ext cx="131667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22" tIns="65311" rIns="130622" bIns="6531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31838" y="1920875"/>
            <a:ext cx="13166725" cy="543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0622" tIns="65311" rIns="130622" bIns="6531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44" name="Rectangle 4"/>
          <p:cNvSpPr>
            <a:spLocks noGrp="1" noChangeArrowheads="1"/>
          </p:cNvSpPr>
          <p:nvPr>
            <p:ph type="dt" sz="half" idx="2"/>
          </p:nvPr>
        </p:nvSpPr>
        <p:spPr bwMode="auto">
          <a:xfrm>
            <a:off x="731838" y="7494588"/>
            <a:ext cx="3413125" cy="571500"/>
          </a:xfrm>
          <a:prstGeom prst="rect">
            <a:avLst/>
          </a:prstGeom>
          <a:noFill/>
          <a:ln w="9525">
            <a:noFill/>
            <a:miter lim="800000"/>
            <a:headEnd/>
            <a:tailEnd/>
          </a:ln>
          <a:effectLst/>
        </p:spPr>
        <p:txBody>
          <a:bodyPr vert="horz" wrap="square" lIns="130622" tIns="65311" rIns="130622" bIns="65311" numCol="1" anchor="t" anchorCtr="0" compatLnSpc="1">
            <a:prstTxWarp prst="textNoShape">
              <a:avLst/>
            </a:prstTxWarp>
          </a:bodyPr>
          <a:lstStyle>
            <a:lvl1pPr eaLnBrk="1" hangingPunct="1">
              <a:defRPr sz="2000"/>
            </a:lvl1pPr>
          </a:lstStyle>
          <a:p>
            <a:pPr>
              <a:defRPr/>
            </a:pPr>
            <a:endParaRPr lang="en-US"/>
          </a:p>
        </p:txBody>
      </p:sp>
      <p:sp>
        <p:nvSpPr>
          <p:cNvPr id="61445" name="Rectangle 5"/>
          <p:cNvSpPr>
            <a:spLocks noGrp="1" noChangeArrowheads="1"/>
          </p:cNvSpPr>
          <p:nvPr>
            <p:ph type="ftr" sz="quarter" idx="3"/>
          </p:nvPr>
        </p:nvSpPr>
        <p:spPr bwMode="auto">
          <a:xfrm>
            <a:off x="4999038" y="7494588"/>
            <a:ext cx="4632325" cy="571500"/>
          </a:xfrm>
          <a:prstGeom prst="rect">
            <a:avLst/>
          </a:prstGeom>
          <a:noFill/>
          <a:ln w="9525">
            <a:noFill/>
            <a:miter lim="800000"/>
            <a:headEnd/>
            <a:tailEnd/>
          </a:ln>
          <a:effectLst/>
        </p:spPr>
        <p:txBody>
          <a:bodyPr vert="horz" wrap="square" lIns="130622" tIns="65311" rIns="130622" bIns="65311" numCol="1" anchor="t" anchorCtr="0" compatLnSpc="1">
            <a:prstTxWarp prst="textNoShape">
              <a:avLst/>
            </a:prstTxWarp>
          </a:bodyPr>
          <a:lstStyle>
            <a:lvl1pPr algn="ctr" eaLnBrk="1" hangingPunct="1">
              <a:defRPr sz="2000"/>
            </a:lvl1pPr>
          </a:lstStyle>
          <a:p>
            <a:pPr>
              <a:defRPr/>
            </a:pPr>
            <a:endParaRPr lang="en-US"/>
          </a:p>
        </p:txBody>
      </p:sp>
      <p:sp>
        <p:nvSpPr>
          <p:cNvPr id="61446" name="Rectangle 6"/>
          <p:cNvSpPr>
            <a:spLocks noGrp="1" noChangeArrowheads="1"/>
          </p:cNvSpPr>
          <p:nvPr>
            <p:ph type="sldNum" sz="quarter" idx="4"/>
          </p:nvPr>
        </p:nvSpPr>
        <p:spPr bwMode="auto">
          <a:xfrm>
            <a:off x="10485438" y="7494588"/>
            <a:ext cx="3413125" cy="571500"/>
          </a:xfrm>
          <a:prstGeom prst="rect">
            <a:avLst/>
          </a:prstGeom>
          <a:noFill/>
          <a:ln w="9525">
            <a:noFill/>
            <a:miter lim="800000"/>
            <a:headEnd/>
            <a:tailEnd/>
          </a:ln>
          <a:effectLst/>
        </p:spPr>
        <p:txBody>
          <a:bodyPr vert="horz" wrap="square" lIns="130622" tIns="65311" rIns="130622" bIns="65311" numCol="1" anchor="t" anchorCtr="0" compatLnSpc="1">
            <a:prstTxWarp prst="textNoShape">
              <a:avLst/>
            </a:prstTxWarp>
          </a:bodyPr>
          <a:lstStyle>
            <a:lvl1pPr algn="r" eaLnBrk="1" hangingPunct="1">
              <a:defRPr sz="2000"/>
            </a:lvl1pPr>
          </a:lstStyle>
          <a:p>
            <a:pPr>
              <a:defRPr/>
            </a:pPr>
            <a:fld id="{5F7CA2C0-3F91-476B-8A21-27F5770EBF1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Lst>
  <p:txStyles>
    <p:titleStyle>
      <a:lvl1pPr algn="ctr" rtl="0" eaLnBrk="0" fontAlgn="base" hangingPunct="0">
        <a:spcBef>
          <a:spcPct val="0"/>
        </a:spcBef>
        <a:spcAft>
          <a:spcPct val="0"/>
        </a:spcAft>
        <a:defRPr sz="6300">
          <a:solidFill>
            <a:schemeClr val="tx2"/>
          </a:solidFill>
          <a:latin typeface="+mj-lt"/>
          <a:ea typeface="+mj-ea"/>
          <a:cs typeface="+mj-cs"/>
        </a:defRPr>
      </a:lvl1pPr>
      <a:lvl2pPr algn="ctr" rtl="0" eaLnBrk="0" fontAlgn="base" hangingPunct="0">
        <a:spcBef>
          <a:spcPct val="0"/>
        </a:spcBef>
        <a:spcAft>
          <a:spcPct val="0"/>
        </a:spcAft>
        <a:defRPr sz="6300">
          <a:solidFill>
            <a:schemeClr val="tx2"/>
          </a:solidFill>
          <a:latin typeface="Arial" charset="0"/>
          <a:cs typeface="Arial" charset="0"/>
        </a:defRPr>
      </a:lvl2pPr>
      <a:lvl3pPr algn="ctr" rtl="0" eaLnBrk="0" fontAlgn="base" hangingPunct="0">
        <a:spcBef>
          <a:spcPct val="0"/>
        </a:spcBef>
        <a:spcAft>
          <a:spcPct val="0"/>
        </a:spcAft>
        <a:defRPr sz="6300">
          <a:solidFill>
            <a:schemeClr val="tx2"/>
          </a:solidFill>
          <a:latin typeface="Arial" charset="0"/>
          <a:cs typeface="Arial" charset="0"/>
        </a:defRPr>
      </a:lvl3pPr>
      <a:lvl4pPr algn="ctr" rtl="0" eaLnBrk="0" fontAlgn="base" hangingPunct="0">
        <a:spcBef>
          <a:spcPct val="0"/>
        </a:spcBef>
        <a:spcAft>
          <a:spcPct val="0"/>
        </a:spcAft>
        <a:defRPr sz="6300">
          <a:solidFill>
            <a:schemeClr val="tx2"/>
          </a:solidFill>
          <a:latin typeface="Arial" charset="0"/>
          <a:cs typeface="Arial" charset="0"/>
        </a:defRPr>
      </a:lvl4pPr>
      <a:lvl5pPr algn="ctr" rtl="0" eaLnBrk="0" fontAlgn="base" hangingPunct="0">
        <a:spcBef>
          <a:spcPct val="0"/>
        </a:spcBef>
        <a:spcAft>
          <a:spcPct val="0"/>
        </a:spcAft>
        <a:defRPr sz="6300">
          <a:solidFill>
            <a:schemeClr val="tx2"/>
          </a:solidFill>
          <a:latin typeface="Arial" charset="0"/>
          <a:cs typeface="Arial" charset="0"/>
        </a:defRPr>
      </a:lvl5pPr>
      <a:lvl6pPr marL="653110" algn="ctr" rtl="0" fontAlgn="base">
        <a:spcBef>
          <a:spcPct val="0"/>
        </a:spcBef>
        <a:spcAft>
          <a:spcPct val="0"/>
        </a:spcAft>
        <a:defRPr sz="6300">
          <a:solidFill>
            <a:schemeClr val="tx2"/>
          </a:solidFill>
          <a:latin typeface="Arial" charset="0"/>
          <a:cs typeface="Arial" charset="0"/>
        </a:defRPr>
      </a:lvl6pPr>
      <a:lvl7pPr marL="1306220" algn="ctr" rtl="0" fontAlgn="base">
        <a:spcBef>
          <a:spcPct val="0"/>
        </a:spcBef>
        <a:spcAft>
          <a:spcPct val="0"/>
        </a:spcAft>
        <a:defRPr sz="6300">
          <a:solidFill>
            <a:schemeClr val="tx2"/>
          </a:solidFill>
          <a:latin typeface="Arial" charset="0"/>
          <a:cs typeface="Arial" charset="0"/>
        </a:defRPr>
      </a:lvl7pPr>
      <a:lvl8pPr marL="1959331" algn="ctr" rtl="0" fontAlgn="base">
        <a:spcBef>
          <a:spcPct val="0"/>
        </a:spcBef>
        <a:spcAft>
          <a:spcPct val="0"/>
        </a:spcAft>
        <a:defRPr sz="6300">
          <a:solidFill>
            <a:schemeClr val="tx2"/>
          </a:solidFill>
          <a:latin typeface="Arial" charset="0"/>
          <a:cs typeface="Arial" charset="0"/>
        </a:defRPr>
      </a:lvl8pPr>
      <a:lvl9pPr marL="2612441" algn="ctr" rtl="0" fontAlgn="base">
        <a:spcBef>
          <a:spcPct val="0"/>
        </a:spcBef>
        <a:spcAft>
          <a:spcPct val="0"/>
        </a:spcAft>
        <a:defRPr sz="6300">
          <a:solidFill>
            <a:schemeClr val="tx2"/>
          </a:solidFill>
          <a:latin typeface="Arial" charset="0"/>
          <a:cs typeface="Arial" charset="0"/>
        </a:defRPr>
      </a:lvl9pPr>
    </p:titleStyle>
    <p:bodyStyle>
      <a:lvl1pPr marL="488950" indent="-488950" algn="l" rtl="0" eaLnBrk="0" fontAlgn="base" hangingPunct="0">
        <a:spcBef>
          <a:spcPct val="20000"/>
        </a:spcBef>
        <a:spcAft>
          <a:spcPct val="0"/>
        </a:spcAft>
        <a:buChar char="•"/>
        <a:defRPr sz="4600">
          <a:solidFill>
            <a:schemeClr val="tx1"/>
          </a:solidFill>
          <a:latin typeface="+mn-lt"/>
          <a:ea typeface="+mn-ea"/>
          <a:cs typeface="+mn-cs"/>
        </a:defRPr>
      </a:lvl1pPr>
      <a:lvl2pPr marL="1060450" indent="-407988" algn="l" rtl="0" eaLnBrk="0" fontAlgn="base" hangingPunct="0">
        <a:spcBef>
          <a:spcPct val="20000"/>
        </a:spcBef>
        <a:spcAft>
          <a:spcPct val="0"/>
        </a:spcAft>
        <a:buChar char="–"/>
        <a:defRPr sz="4000">
          <a:solidFill>
            <a:schemeClr val="tx1"/>
          </a:solidFill>
          <a:latin typeface="+mn-lt"/>
          <a:cs typeface="+mn-cs"/>
        </a:defRPr>
      </a:lvl2pPr>
      <a:lvl3pPr marL="1631950" indent="-325438" algn="l" rtl="0" eaLnBrk="0" fontAlgn="base" hangingPunct="0">
        <a:spcBef>
          <a:spcPct val="20000"/>
        </a:spcBef>
        <a:spcAft>
          <a:spcPct val="0"/>
        </a:spcAft>
        <a:buChar char="•"/>
        <a:defRPr sz="3400">
          <a:solidFill>
            <a:schemeClr val="tx1"/>
          </a:solidFill>
          <a:latin typeface="+mn-lt"/>
          <a:cs typeface="+mn-cs"/>
        </a:defRPr>
      </a:lvl3pPr>
      <a:lvl4pPr marL="2284413" indent="-325438" algn="l" rtl="0" eaLnBrk="0" fontAlgn="base" hangingPunct="0">
        <a:spcBef>
          <a:spcPct val="20000"/>
        </a:spcBef>
        <a:spcAft>
          <a:spcPct val="0"/>
        </a:spcAft>
        <a:buChar char="–"/>
        <a:defRPr sz="2900">
          <a:solidFill>
            <a:schemeClr val="tx1"/>
          </a:solidFill>
          <a:latin typeface="+mn-lt"/>
          <a:cs typeface="+mn-cs"/>
        </a:defRPr>
      </a:lvl4pPr>
      <a:lvl5pPr marL="2938463" indent="-325438" algn="l" rtl="0" eaLnBrk="0" fontAlgn="base" hangingPunct="0">
        <a:spcBef>
          <a:spcPct val="20000"/>
        </a:spcBef>
        <a:spcAft>
          <a:spcPct val="0"/>
        </a:spcAft>
        <a:buChar char="»"/>
        <a:defRPr sz="2900">
          <a:solidFill>
            <a:schemeClr val="tx1"/>
          </a:solidFill>
          <a:latin typeface="+mn-lt"/>
          <a:cs typeface="+mn-cs"/>
        </a:defRPr>
      </a:lvl5pPr>
      <a:lvl6pPr marL="3592106" indent="-326555" algn="l" rtl="0" fontAlgn="base">
        <a:spcBef>
          <a:spcPct val="20000"/>
        </a:spcBef>
        <a:spcAft>
          <a:spcPct val="0"/>
        </a:spcAft>
        <a:buChar char="»"/>
        <a:defRPr sz="2900">
          <a:solidFill>
            <a:schemeClr val="tx1"/>
          </a:solidFill>
          <a:latin typeface="+mn-lt"/>
          <a:cs typeface="+mn-cs"/>
        </a:defRPr>
      </a:lvl6pPr>
      <a:lvl7pPr marL="4245216" indent="-326555" algn="l" rtl="0" fontAlgn="base">
        <a:spcBef>
          <a:spcPct val="20000"/>
        </a:spcBef>
        <a:spcAft>
          <a:spcPct val="0"/>
        </a:spcAft>
        <a:buChar char="»"/>
        <a:defRPr sz="2900">
          <a:solidFill>
            <a:schemeClr val="tx1"/>
          </a:solidFill>
          <a:latin typeface="+mn-lt"/>
          <a:cs typeface="+mn-cs"/>
        </a:defRPr>
      </a:lvl7pPr>
      <a:lvl8pPr marL="4898327" indent="-326555" algn="l" rtl="0" fontAlgn="base">
        <a:spcBef>
          <a:spcPct val="20000"/>
        </a:spcBef>
        <a:spcAft>
          <a:spcPct val="0"/>
        </a:spcAft>
        <a:buChar char="»"/>
        <a:defRPr sz="2900">
          <a:solidFill>
            <a:schemeClr val="tx1"/>
          </a:solidFill>
          <a:latin typeface="+mn-lt"/>
          <a:cs typeface="+mn-cs"/>
        </a:defRPr>
      </a:lvl8pPr>
      <a:lvl9pPr marL="5551437" indent="-326555" algn="l" rtl="0" fontAlgn="base">
        <a:spcBef>
          <a:spcPct val="20000"/>
        </a:spcBef>
        <a:spcAft>
          <a:spcPct val="0"/>
        </a:spcAft>
        <a:buChar char="»"/>
        <a:defRPr sz="2900">
          <a:solidFill>
            <a:schemeClr val="tx1"/>
          </a:solidFill>
          <a:latin typeface="+mn-lt"/>
          <a:cs typeface="+mn-cs"/>
        </a:defRPr>
      </a:lvl9pPr>
    </p:bodyStyle>
    <p:other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6.png"/><Relationship Id="rId3" Type="http://schemas.openxmlformats.org/officeDocument/2006/relationships/image" Target="../media/image8.png"/><Relationship Id="rId7" Type="http://schemas.openxmlformats.org/officeDocument/2006/relationships/oleObject" Target="../embeddings/oleObject1.bin"/><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slideLayout" Target="../slideLayouts/slideLayout12.xml"/><Relationship Id="rId16" Type="http://schemas.openxmlformats.org/officeDocument/2006/relationships/image" Target="../media/image19.png"/><Relationship Id="rId1" Type="http://schemas.openxmlformats.org/officeDocument/2006/relationships/vmlDrawing" Target="../drawings/vmlDrawing1.vml"/><Relationship Id="rId6" Type="http://schemas.openxmlformats.org/officeDocument/2006/relationships/image" Target="../media/image11.png"/><Relationship Id="rId11" Type="http://schemas.openxmlformats.org/officeDocument/2006/relationships/image" Target="../media/image14.png"/><Relationship Id="rId5" Type="http://schemas.openxmlformats.org/officeDocument/2006/relationships/image" Target="../media/image10.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9.png"/><Relationship Id="rId9" Type="http://schemas.openxmlformats.org/officeDocument/2006/relationships/image" Target="../media/image12.png"/><Relationship Id="rId14" Type="http://schemas.openxmlformats.org/officeDocument/2006/relationships/image" Target="../media/image17.png"/></Relationships>
</file>

<file path=ppt/slides/_rels/slide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plus/>
    <p:sndAc>
      <p:stSnd>
        <p:snd r:embed="rId2" name="suction.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ext Box 3"/>
          <p:cNvSpPr txBox="1">
            <a:spLocks noChangeArrowheads="1"/>
          </p:cNvSpPr>
          <p:nvPr/>
        </p:nvSpPr>
        <p:spPr bwMode="auto">
          <a:xfrm>
            <a:off x="1143000" y="1219200"/>
            <a:ext cx="1520825"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600" b="1" u="sng">
                <a:solidFill>
                  <a:schemeClr val="bg1"/>
                </a:solidFill>
                <a:latin typeface="Times New Roman" pitchFamily="18" charset="0"/>
                <a:cs typeface="Times New Roman" pitchFamily="18" charset="0"/>
              </a:rPr>
              <a:t>Toán</a:t>
            </a:r>
          </a:p>
        </p:txBody>
      </p:sp>
      <p:sp>
        <p:nvSpPr>
          <p:cNvPr id="68612" name="Text Box 4"/>
          <p:cNvSpPr txBox="1">
            <a:spLocks noChangeArrowheads="1"/>
          </p:cNvSpPr>
          <p:nvPr/>
        </p:nvSpPr>
        <p:spPr bwMode="auto">
          <a:xfrm>
            <a:off x="2971800" y="1219200"/>
            <a:ext cx="89916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4600" b="1">
                <a:solidFill>
                  <a:srgbClr val="FF0000"/>
                </a:solidFill>
                <a:latin typeface="Times New Roman" pitchFamily="18" charset="0"/>
                <a:cs typeface="Times New Roman" pitchFamily="18" charset="0"/>
              </a:rPr>
              <a:t>Ôn tập: Khái niệm về phân số</a:t>
            </a:r>
          </a:p>
        </p:txBody>
      </p:sp>
      <p:sp>
        <p:nvSpPr>
          <p:cNvPr id="5" name="Text Box 4"/>
          <p:cNvSpPr txBox="1">
            <a:spLocks noChangeArrowheads="1"/>
          </p:cNvSpPr>
          <p:nvPr/>
        </p:nvSpPr>
        <p:spPr bwMode="auto">
          <a:xfrm>
            <a:off x="1463675" y="549275"/>
            <a:ext cx="11782425"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4600" b="1">
                <a:solidFill>
                  <a:schemeClr val="bg1"/>
                </a:solidFill>
                <a:latin typeface="Times New Roman" pitchFamily="18" charset="0"/>
                <a:cs typeface="Times New Roman" pitchFamily="18" charset="0"/>
              </a:rPr>
              <a:t>Thứ hai ngày tháng 9 năm 2021</a:t>
            </a:r>
          </a:p>
        </p:txBody>
      </p:sp>
    </p:spTree>
  </p:cSld>
  <p:clrMapOvr>
    <a:masterClrMapping/>
  </p:clrMapOvr>
  <p:transition spd="med">
    <p:plus/>
    <p:sndAc>
      <p:stSnd>
        <p:snd r:embed="rId2" name="suction.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68611"/>
                                        </p:tgtEl>
                                        <p:attrNameLst>
                                          <p:attrName>style.visibility</p:attrName>
                                        </p:attrNameLst>
                                      </p:cBhvr>
                                      <p:to>
                                        <p:strVal val="visible"/>
                                      </p:to>
                                    </p:set>
                                    <p:animEffect transition="in" filter="checkerboard(across)">
                                      <p:cBhvr>
                                        <p:cTn id="11" dur="500"/>
                                        <p:tgtEl>
                                          <p:spTgt spid="6861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68612"/>
                                        </p:tgtEl>
                                        <p:attrNameLst>
                                          <p:attrName>style.visibility</p:attrName>
                                        </p:attrNameLst>
                                      </p:cBhvr>
                                      <p:to>
                                        <p:strVal val="visible"/>
                                      </p:to>
                                    </p:set>
                                    <p:animEffect transition="in" filter="checkerboard(across)">
                                      <p:cBhvr>
                                        <p:cTn id="16" dur="500"/>
                                        <p:tgtEl>
                                          <p:spTgt spid="68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p:bldP spid="6861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3"/>
          <p:cNvSpPr>
            <a:spLocks noChangeArrowheads="1"/>
          </p:cNvSpPr>
          <p:nvPr/>
        </p:nvSpPr>
        <p:spPr bwMode="auto">
          <a:xfrm>
            <a:off x="0" y="17463"/>
            <a:ext cx="263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endParaRPr lang="en-US">
              <a:solidFill>
                <a:schemeClr val="bg1"/>
              </a:solidFill>
              <a:latin typeface="Times New Roman" pitchFamily="18" charset="0"/>
              <a:cs typeface="Times New Roman" pitchFamily="18" charset="0"/>
            </a:endParaRPr>
          </a:p>
        </p:txBody>
      </p:sp>
      <p:sp>
        <p:nvSpPr>
          <p:cNvPr id="3075" name="Rectangle 287"/>
          <p:cNvSpPr>
            <a:spLocks noChangeArrowheads="1"/>
          </p:cNvSpPr>
          <p:nvPr/>
        </p:nvSpPr>
        <p:spPr bwMode="auto">
          <a:xfrm>
            <a:off x="0" y="17463"/>
            <a:ext cx="263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endParaRPr lang="en-US">
              <a:solidFill>
                <a:schemeClr val="bg1"/>
              </a:solidFill>
              <a:latin typeface="Times New Roman" pitchFamily="18" charset="0"/>
              <a:cs typeface="Times New Roman" pitchFamily="18" charset="0"/>
            </a:endParaRPr>
          </a:p>
        </p:txBody>
      </p:sp>
      <p:grpSp>
        <p:nvGrpSpPr>
          <p:cNvPr id="2" name="Group 310"/>
          <p:cNvGrpSpPr>
            <a:grpSpLocks/>
          </p:cNvGrpSpPr>
          <p:nvPr/>
        </p:nvGrpSpPr>
        <p:grpSpPr bwMode="auto">
          <a:xfrm>
            <a:off x="1096963" y="1646238"/>
            <a:ext cx="4754562" cy="547687"/>
            <a:chOff x="432" y="912"/>
            <a:chExt cx="1872" cy="240"/>
          </a:xfrm>
        </p:grpSpPr>
        <p:sp>
          <p:nvSpPr>
            <p:cNvPr id="3274" name="Rectangle 307"/>
            <p:cNvSpPr>
              <a:spLocks noChangeArrowheads="1"/>
            </p:cNvSpPr>
            <p:nvPr/>
          </p:nvSpPr>
          <p:spPr bwMode="auto">
            <a:xfrm>
              <a:off x="432" y="912"/>
              <a:ext cx="624" cy="240"/>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75" name="Rectangle 308"/>
            <p:cNvSpPr>
              <a:spLocks noChangeArrowheads="1"/>
            </p:cNvSpPr>
            <p:nvPr/>
          </p:nvSpPr>
          <p:spPr bwMode="auto">
            <a:xfrm>
              <a:off x="1056" y="912"/>
              <a:ext cx="624" cy="240"/>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76" name="Rectangle 309"/>
            <p:cNvSpPr>
              <a:spLocks noChangeArrowheads="1"/>
            </p:cNvSpPr>
            <p:nvPr/>
          </p:nvSpPr>
          <p:spPr bwMode="auto">
            <a:xfrm>
              <a:off x="1680" y="912"/>
              <a:ext cx="624" cy="240"/>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 name="Group 606"/>
          <p:cNvGrpSpPr>
            <a:grpSpLocks/>
          </p:cNvGrpSpPr>
          <p:nvPr/>
        </p:nvGrpSpPr>
        <p:grpSpPr bwMode="auto">
          <a:xfrm>
            <a:off x="7802563" y="1646238"/>
            <a:ext cx="4876800" cy="547687"/>
            <a:chOff x="3072" y="864"/>
            <a:chExt cx="1920" cy="288"/>
          </a:xfrm>
        </p:grpSpPr>
        <p:sp>
          <p:nvSpPr>
            <p:cNvPr id="3264" name="Rectangle 321"/>
            <p:cNvSpPr>
              <a:spLocks noChangeArrowheads="1"/>
            </p:cNvSpPr>
            <p:nvPr/>
          </p:nvSpPr>
          <p:spPr bwMode="auto">
            <a:xfrm>
              <a:off x="3072"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65" name="Rectangle 322"/>
            <p:cNvSpPr>
              <a:spLocks noChangeArrowheads="1"/>
            </p:cNvSpPr>
            <p:nvPr/>
          </p:nvSpPr>
          <p:spPr bwMode="auto">
            <a:xfrm>
              <a:off x="3264"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66" name="Rectangle 323"/>
            <p:cNvSpPr>
              <a:spLocks noChangeArrowheads="1"/>
            </p:cNvSpPr>
            <p:nvPr/>
          </p:nvSpPr>
          <p:spPr bwMode="auto">
            <a:xfrm>
              <a:off x="3456"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67" name="Rectangle 324"/>
            <p:cNvSpPr>
              <a:spLocks noChangeArrowheads="1"/>
            </p:cNvSpPr>
            <p:nvPr/>
          </p:nvSpPr>
          <p:spPr bwMode="auto">
            <a:xfrm>
              <a:off x="3648"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68" name="Rectangle 325"/>
            <p:cNvSpPr>
              <a:spLocks noChangeArrowheads="1"/>
            </p:cNvSpPr>
            <p:nvPr/>
          </p:nvSpPr>
          <p:spPr bwMode="auto">
            <a:xfrm>
              <a:off x="3840"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69" name="Rectangle 326"/>
            <p:cNvSpPr>
              <a:spLocks noChangeArrowheads="1"/>
            </p:cNvSpPr>
            <p:nvPr/>
          </p:nvSpPr>
          <p:spPr bwMode="auto">
            <a:xfrm>
              <a:off x="4032"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70" name="Rectangle 327"/>
            <p:cNvSpPr>
              <a:spLocks noChangeArrowheads="1"/>
            </p:cNvSpPr>
            <p:nvPr/>
          </p:nvSpPr>
          <p:spPr bwMode="auto">
            <a:xfrm>
              <a:off x="4224"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71" name="Rectangle 328"/>
            <p:cNvSpPr>
              <a:spLocks noChangeArrowheads="1"/>
            </p:cNvSpPr>
            <p:nvPr/>
          </p:nvSpPr>
          <p:spPr bwMode="auto">
            <a:xfrm>
              <a:off x="4416"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72" name="Rectangle 329"/>
            <p:cNvSpPr>
              <a:spLocks noChangeArrowheads="1"/>
            </p:cNvSpPr>
            <p:nvPr/>
          </p:nvSpPr>
          <p:spPr bwMode="auto">
            <a:xfrm>
              <a:off x="4608"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73" name="Rectangle 330"/>
            <p:cNvSpPr>
              <a:spLocks noChangeArrowheads="1"/>
            </p:cNvSpPr>
            <p:nvPr/>
          </p:nvSpPr>
          <p:spPr bwMode="auto">
            <a:xfrm>
              <a:off x="4800" y="864"/>
              <a:ext cx="192" cy="28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4" name="Group 338"/>
          <p:cNvGrpSpPr>
            <a:grpSpLocks/>
          </p:cNvGrpSpPr>
          <p:nvPr/>
        </p:nvGrpSpPr>
        <p:grpSpPr bwMode="auto">
          <a:xfrm>
            <a:off x="1341438" y="3565525"/>
            <a:ext cx="2803525" cy="1828800"/>
            <a:chOff x="384" y="2064"/>
            <a:chExt cx="1152" cy="1056"/>
          </a:xfrm>
        </p:grpSpPr>
        <p:sp>
          <p:nvSpPr>
            <p:cNvPr id="3260" name="Rectangle 334"/>
            <p:cNvSpPr>
              <a:spLocks noChangeArrowheads="1"/>
            </p:cNvSpPr>
            <p:nvPr/>
          </p:nvSpPr>
          <p:spPr bwMode="auto">
            <a:xfrm>
              <a:off x="384" y="2064"/>
              <a:ext cx="576" cy="52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61" name="Rectangle 335"/>
            <p:cNvSpPr>
              <a:spLocks noChangeArrowheads="1"/>
            </p:cNvSpPr>
            <p:nvPr/>
          </p:nvSpPr>
          <p:spPr bwMode="auto">
            <a:xfrm>
              <a:off x="960" y="2064"/>
              <a:ext cx="576" cy="52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62" name="Rectangle 336"/>
            <p:cNvSpPr>
              <a:spLocks noChangeArrowheads="1"/>
            </p:cNvSpPr>
            <p:nvPr/>
          </p:nvSpPr>
          <p:spPr bwMode="auto">
            <a:xfrm>
              <a:off x="384" y="2592"/>
              <a:ext cx="576" cy="52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63" name="Rectangle 337"/>
            <p:cNvSpPr>
              <a:spLocks noChangeArrowheads="1"/>
            </p:cNvSpPr>
            <p:nvPr/>
          </p:nvSpPr>
          <p:spPr bwMode="auto">
            <a:xfrm>
              <a:off x="960" y="2592"/>
              <a:ext cx="576" cy="528"/>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5" name="Group 472"/>
          <p:cNvGrpSpPr>
            <a:grpSpLocks/>
          </p:cNvGrpSpPr>
          <p:nvPr/>
        </p:nvGrpSpPr>
        <p:grpSpPr bwMode="auto">
          <a:xfrm>
            <a:off x="8899525" y="3565525"/>
            <a:ext cx="2682875" cy="1828800"/>
            <a:chOff x="3504" y="2016"/>
            <a:chExt cx="1056" cy="960"/>
          </a:xfrm>
        </p:grpSpPr>
        <p:grpSp>
          <p:nvGrpSpPr>
            <p:cNvPr id="3150" name="Group 371"/>
            <p:cNvGrpSpPr>
              <a:grpSpLocks/>
            </p:cNvGrpSpPr>
            <p:nvPr/>
          </p:nvGrpSpPr>
          <p:grpSpPr bwMode="auto">
            <a:xfrm>
              <a:off x="3504" y="2016"/>
              <a:ext cx="112" cy="960"/>
              <a:chOff x="1904" y="2064"/>
              <a:chExt cx="112" cy="960"/>
            </a:xfrm>
          </p:grpSpPr>
          <p:sp>
            <p:nvSpPr>
              <p:cNvPr id="3250" name="Rectangle 361"/>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1" name="Rectangle 362"/>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2" name="Rectangle 363"/>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3" name="Rectangle 364"/>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4" name="Rectangle 365"/>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5" name="Rectangle 366"/>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6" name="Rectangle 367"/>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7" name="Rectangle 368"/>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8" name="Rectangle 369"/>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59" name="Rectangle 370"/>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1" name="Group 372"/>
            <p:cNvGrpSpPr>
              <a:grpSpLocks/>
            </p:cNvGrpSpPr>
            <p:nvPr/>
          </p:nvGrpSpPr>
          <p:grpSpPr bwMode="auto">
            <a:xfrm>
              <a:off x="3600" y="2016"/>
              <a:ext cx="112" cy="960"/>
              <a:chOff x="1904" y="2064"/>
              <a:chExt cx="112" cy="960"/>
            </a:xfrm>
          </p:grpSpPr>
          <p:sp>
            <p:nvSpPr>
              <p:cNvPr id="3240" name="Rectangle 373"/>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1" name="Rectangle 374"/>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2" name="Rectangle 375"/>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3" name="Rectangle 376"/>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4" name="Rectangle 377"/>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5" name="Rectangle 378"/>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6" name="Rectangle 379"/>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7" name="Rectangle 380"/>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8" name="Rectangle 381"/>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49" name="Rectangle 382"/>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2" name="Group 383"/>
            <p:cNvGrpSpPr>
              <a:grpSpLocks/>
            </p:cNvGrpSpPr>
            <p:nvPr/>
          </p:nvGrpSpPr>
          <p:grpSpPr bwMode="auto">
            <a:xfrm>
              <a:off x="3712" y="2016"/>
              <a:ext cx="112" cy="960"/>
              <a:chOff x="1904" y="2064"/>
              <a:chExt cx="112" cy="960"/>
            </a:xfrm>
          </p:grpSpPr>
          <p:sp>
            <p:nvSpPr>
              <p:cNvPr id="3230" name="Rectangle 384"/>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1" name="Rectangle 385"/>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2" name="Rectangle 386"/>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3" name="Rectangle 387"/>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4" name="Rectangle 388"/>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5" name="Rectangle 389"/>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6" name="Rectangle 390"/>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7" name="Rectangle 391"/>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8" name="Rectangle 392"/>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39" name="Rectangle 393"/>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3" name="Group 394"/>
            <p:cNvGrpSpPr>
              <a:grpSpLocks/>
            </p:cNvGrpSpPr>
            <p:nvPr/>
          </p:nvGrpSpPr>
          <p:grpSpPr bwMode="auto">
            <a:xfrm>
              <a:off x="3816" y="2016"/>
              <a:ext cx="112" cy="960"/>
              <a:chOff x="1904" y="2064"/>
              <a:chExt cx="112" cy="960"/>
            </a:xfrm>
          </p:grpSpPr>
          <p:sp>
            <p:nvSpPr>
              <p:cNvPr id="3220" name="Rectangle 395"/>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1" name="Rectangle 396"/>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2" name="Rectangle 397"/>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3" name="Rectangle 398"/>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4" name="Rectangle 399"/>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5" name="Rectangle 400"/>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6" name="Rectangle 401"/>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7" name="Rectangle 402"/>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8" name="Rectangle 403"/>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29" name="Rectangle 404"/>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4" name="Group 405"/>
            <p:cNvGrpSpPr>
              <a:grpSpLocks/>
            </p:cNvGrpSpPr>
            <p:nvPr/>
          </p:nvGrpSpPr>
          <p:grpSpPr bwMode="auto">
            <a:xfrm>
              <a:off x="3928" y="2016"/>
              <a:ext cx="112" cy="960"/>
              <a:chOff x="1904" y="2064"/>
              <a:chExt cx="112" cy="960"/>
            </a:xfrm>
          </p:grpSpPr>
          <p:sp>
            <p:nvSpPr>
              <p:cNvPr id="3210" name="Rectangle 406"/>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1" name="Rectangle 407"/>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2" name="Rectangle 408"/>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3" name="Rectangle 409"/>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4" name="Rectangle 410"/>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5" name="Rectangle 411"/>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6" name="Rectangle 412"/>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7" name="Rectangle 413"/>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8" name="Rectangle 414"/>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19" name="Rectangle 415"/>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5" name="Group 416"/>
            <p:cNvGrpSpPr>
              <a:grpSpLocks/>
            </p:cNvGrpSpPr>
            <p:nvPr/>
          </p:nvGrpSpPr>
          <p:grpSpPr bwMode="auto">
            <a:xfrm>
              <a:off x="4032" y="2016"/>
              <a:ext cx="112" cy="960"/>
              <a:chOff x="1904" y="2064"/>
              <a:chExt cx="112" cy="960"/>
            </a:xfrm>
          </p:grpSpPr>
          <p:sp>
            <p:nvSpPr>
              <p:cNvPr id="3200" name="Rectangle 417"/>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1" name="Rectangle 418"/>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2" name="Rectangle 419"/>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3" name="Rectangle 420"/>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4" name="Rectangle 421"/>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5" name="Rectangle 422"/>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6" name="Rectangle 423"/>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7" name="Rectangle 424"/>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8" name="Rectangle 425"/>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209" name="Rectangle 426"/>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6" name="Group 427"/>
            <p:cNvGrpSpPr>
              <a:grpSpLocks/>
            </p:cNvGrpSpPr>
            <p:nvPr/>
          </p:nvGrpSpPr>
          <p:grpSpPr bwMode="auto">
            <a:xfrm>
              <a:off x="4136" y="2016"/>
              <a:ext cx="112" cy="960"/>
              <a:chOff x="1904" y="2064"/>
              <a:chExt cx="112" cy="960"/>
            </a:xfrm>
          </p:grpSpPr>
          <p:sp>
            <p:nvSpPr>
              <p:cNvPr id="3190" name="Rectangle 428"/>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1" name="Rectangle 429"/>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2" name="Rectangle 430"/>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3" name="Rectangle 431"/>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4" name="Rectangle 432"/>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5" name="Rectangle 433"/>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6" name="Rectangle 434"/>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7" name="Rectangle 435"/>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8" name="Rectangle 436"/>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99" name="Rectangle 437"/>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7" name="Group 438"/>
            <p:cNvGrpSpPr>
              <a:grpSpLocks/>
            </p:cNvGrpSpPr>
            <p:nvPr/>
          </p:nvGrpSpPr>
          <p:grpSpPr bwMode="auto">
            <a:xfrm>
              <a:off x="4232" y="2016"/>
              <a:ext cx="112" cy="960"/>
              <a:chOff x="1904" y="2064"/>
              <a:chExt cx="112" cy="960"/>
            </a:xfrm>
          </p:grpSpPr>
          <p:sp>
            <p:nvSpPr>
              <p:cNvPr id="3180" name="Rectangle 439"/>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1" name="Rectangle 440"/>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2" name="Rectangle 441"/>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3" name="Rectangle 442"/>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4" name="Rectangle 443"/>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5" name="Rectangle 444"/>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6" name="Rectangle 445"/>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7" name="Rectangle 446"/>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8" name="Rectangle 447"/>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89" name="Rectangle 448"/>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8" name="Group 449"/>
            <p:cNvGrpSpPr>
              <a:grpSpLocks/>
            </p:cNvGrpSpPr>
            <p:nvPr/>
          </p:nvGrpSpPr>
          <p:grpSpPr bwMode="auto">
            <a:xfrm>
              <a:off x="4344" y="2016"/>
              <a:ext cx="112" cy="960"/>
              <a:chOff x="1904" y="2064"/>
              <a:chExt cx="112" cy="960"/>
            </a:xfrm>
          </p:grpSpPr>
          <p:sp>
            <p:nvSpPr>
              <p:cNvPr id="3170" name="Rectangle 450"/>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1" name="Rectangle 451"/>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2" name="Rectangle 452"/>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3" name="Rectangle 453"/>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4" name="Rectangle 454"/>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5" name="Rectangle 455"/>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6" name="Rectangle 456"/>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7" name="Rectangle 457"/>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8" name="Rectangle 458"/>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79" name="Rectangle 459"/>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159" name="Group 460"/>
            <p:cNvGrpSpPr>
              <a:grpSpLocks/>
            </p:cNvGrpSpPr>
            <p:nvPr/>
          </p:nvGrpSpPr>
          <p:grpSpPr bwMode="auto">
            <a:xfrm>
              <a:off x="4448" y="2016"/>
              <a:ext cx="112" cy="960"/>
              <a:chOff x="1904" y="2064"/>
              <a:chExt cx="112" cy="960"/>
            </a:xfrm>
          </p:grpSpPr>
          <p:sp>
            <p:nvSpPr>
              <p:cNvPr id="3160" name="Rectangle 461"/>
              <p:cNvSpPr>
                <a:spLocks noChangeArrowheads="1"/>
              </p:cNvSpPr>
              <p:nvPr/>
            </p:nvSpPr>
            <p:spPr bwMode="auto">
              <a:xfrm>
                <a:off x="1904" y="206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1" name="Rectangle 462"/>
              <p:cNvSpPr>
                <a:spLocks noChangeArrowheads="1"/>
              </p:cNvSpPr>
              <p:nvPr/>
            </p:nvSpPr>
            <p:spPr bwMode="auto">
              <a:xfrm>
                <a:off x="1904" y="216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2" name="Rectangle 463"/>
              <p:cNvSpPr>
                <a:spLocks noChangeArrowheads="1"/>
              </p:cNvSpPr>
              <p:nvPr/>
            </p:nvSpPr>
            <p:spPr bwMode="auto">
              <a:xfrm>
                <a:off x="1904" y="225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3" name="Rectangle 464"/>
              <p:cNvSpPr>
                <a:spLocks noChangeArrowheads="1"/>
              </p:cNvSpPr>
              <p:nvPr/>
            </p:nvSpPr>
            <p:spPr bwMode="auto">
              <a:xfrm>
                <a:off x="1904" y="235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4" name="Rectangle 465"/>
              <p:cNvSpPr>
                <a:spLocks noChangeArrowheads="1"/>
              </p:cNvSpPr>
              <p:nvPr/>
            </p:nvSpPr>
            <p:spPr bwMode="auto">
              <a:xfrm>
                <a:off x="1904" y="244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5" name="Rectangle 466"/>
              <p:cNvSpPr>
                <a:spLocks noChangeArrowheads="1"/>
              </p:cNvSpPr>
              <p:nvPr/>
            </p:nvSpPr>
            <p:spPr bwMode="auto">
              <a:xfrm>
                <a:off x="1904" y="2544"/>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6" name="Rectangle 467"/>
              <p:cNvSpPr>
                <a:spLocks noChangeArrowheads="1"/>
              </p:cNvSpPr>
              <p:nvPr/>
            </p:nvSpPr>
            <p:spPr bwMode="auto">
              <a:xfrm>
                <a:off x="1904" y="2640"/>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7" name="Rectangle 468"/>
              <p:cNvSpPr>
                <a:spLocks noChangeArrowheads="1"/>
              </p:cNvSpPr>
              <p:nvPr/>
            </p:nvSpPr>
            <p:spPr bwMode="auto">
              <a:xfrm>
                <a:off x="1904" y="2736"/>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8" name="Rectangle 469"/>
              <p:cNvSpPr>
                <a:spLocks noChangeArrowheads="1"/>
              </p:cNvSpPr>
              <p:nvPr/>
            </p:nvSpPr>
            <p:spPr bwMode="auto">
              <a:xfrm>
                <a:off x="1904" y="2832"/>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69" name="Rectangle 470"/>
              <p:cNvSpPr>
                <a:spLocks noChangeArrowheads="1"/>
              </p:cNvSpPr>
              <p:nvPr/>
            </p:nvSpPr>
            <p:spPr bwMode="auto">
              <a:xfrm>
                <a:off x="1904" y="2928"/>
                <a:ext cx="112" cy="96"/>
              </a:xfrm>
              <a:prstGeom prst="rect">
                <a:avLst/>
              </a:prstGeom>
              <a:solidFill>
                <a:schemeClr val="accent1"/>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grpSp>
        <p:nvGrpSpPr>
          <p:cNvPr id="16" name="Group 607"/>
          <p:cNvGrpSpPr>
            <a:grpSpLocks/>
          </p:cNvGrpSpPr>
          <p:nvPr/>
        </p:nvGrpSpPr>
        <p:grpSpPr bwMode="auto">
          <a:xfrm>
            <a:off x="1096963" y="1646238"/>
            <a:ext cx="3170237" cy="547687"/>
            <a:chOff x="432" y="1344"/>
            <a:chExt cx="1248" cy="288"/>
          </a:xfrm>
        </p:grpSpPr>
        <p:sp>
          <p:nvSpPr>
            <p:cNvPr id="3148" name="Rectangle 474"/>
            <p:cNvSpPr>
              <a:spLocks noChangeArrowheads="1"/>
            </p:cNvSpPr>
            <p:nvPr/>
          </p:nvSpPr>
          <p:spPr bwMode="auto">
            <a:xfrm>
              <a:off x="432" y="1344"/>
              <a:ext cx="624" cy="288"/>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49" name="Rectangle 475"/>
            <p:cNvSpPr>
              <a:spLocks noChangeArrowheads="1"/>
            </p:cNvSpPr>
            <p:nvPr/>
          </p:nvSpPr>
          <p:spPr bwMode="auto">
            <a:xfrm>
              <a:off x="1056" y="1344"/>
              <a:ext cx="624" cy="288"/>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17" name="Group 608"/>
          <p:cNvGrpSpPr>
            <a:grpSpLocks/>
          </p:cNvGrpSpPr>
          <p:nvPr/>
        </p:nvGrpSpPr>
        <p:grpSpPr bwMode="auto">
          <a:xfrm>
            <a:off x="7802563" y="1646238"/>
            <a:ext cx="2438400" cy="547687"/>
            <a:chOff x="3072" y="1344"/>
            <a:chExt cx="960" cy="288"/>
          </a:xfrm>
        </p:grpSpPr>
        <p:sp>
          <p:nvSpPr>
            <p:cNvPr id="3143" name="Rectangle 478"/>
            <p:cNvSpPr>
              <a:spLocks noChangeArrowheads="1"/>
            </p:cNvSpPr>
            <p:nvPr/>
          </p:nvSpPr>
          <p:spPr bwMode="auto">
            <a:xfrm>
              <a:off x="3072" y="1344"/>
              <a:ext cx="192" cy="288"/>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44" name="Rectangle 479"/>
            <p:cNvSpPr>
              <a:spLocks noChangeArrowheads="1"/>
            </p:cNvSpPr>
            <p:nvPr/>
          </p:nvSpPr>
          <p:spPr bwMode="auto">
            <a:xfrm>
              <a:off x="3264" y="1344"/>
              <a:ext cx="192" cy="288"/>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45" name="Rectangle 480"/>
            <p:cNvSpPr>
              <a:spLocks noChangeArrowheads="1"/>
            </p:cNvSpPr>
            <p:nvPr/>
          </p:nvSpPr>
          <p:spPr bwMode="auto">
            <a:xfrm>
              <a:off x="3456" y="1344"/>
              <a:ext cx="192" cy="288"/>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46" name="Rectangle 481"/>
            <p:cNvSpPr>
              <a:spLocks noChangeArrowheads="1"/>
            </p:cNvSpPr>
            <p:nvPr/>
          </p:nvSpPr>
          <p:spPr bwMode="auto">
            <a:xfrm>
              <a:off x="3648" y="1344"/>
              <a:ext cx="192" cy="288"/>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47" name="Rectangle 482"/>
            <p:cNvSpPr>
              <a:spLocks noChangeArrowheads="1"/>
            </p:cNvSpPr>
            <p:nvPr/>
          </p:nvSpPr>
          <p:spPr bwMode="auto">
            <a:xfrm>
              <a:off x="3840" y="1344"/>
              <a:ext cx="192" cy="288"/>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18" name="Group 609"/>
          <p:cNvGrpSpPr>
            <a:grpSpLocks/>
          </p:cNvGrpSpPr>
          <p:nvPr/>
        </p:nvGrpSpPr>
        <p:grpSpPr bwMode="auto">
          <a:xfrm>
            <a:off x="1341438" y="3565525"/>
            <a:ext cx="2803525" cy="1828800"/>
            <a:chOff x="528" y="3120"/>
            <a:chExt cx="1104" cy="960"/>
          </a:xfrm>
        </p:grpSpPr>
        <p:sp>
          <p:nvSpPr>
            <p:cNvPr id="3140" name="Rectangle 491"/>
            <p:cNvSpPr>
              <a:spLocks noChangeArrowheads="1"/>
            </p:cNvSpPr>
            <p:nvPr/>
          </p:nvSpPr>
          <p:spPr bwMode="auto">
            <a:xfrm>
              <a:off x="528" y="3120"/>
              <a:ext cx="552" cy="480"/>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41" name="Rectangle 492"/>
            <p:cNvSpPr>
              <a:spLocks noChangeArrowheads="1"/>
            </p:cNvSpPr>
            <p:nvPr/>
          </p:nvSpPr>
          <p:spPr bwMode="auto">
            <a:xfrm>
              <a:off x="1080" y="3120"/>
              <a:ext cx="552" cy="480"/>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42" name="Rectangle 493"/>
            <p:cNvSpPr>
              <a:spLocks noChangeArrowheads="1"/>
            </p:cNvSpPr>
            <p:nvPr/>
          </p:nvSpPr>
          <p:spPr bwMode="auto">
            <a:xfrm>
              <a:off x="528" y="3600"/>
              <a:ext cx="552" cy="480"/>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19" name="Group 610"/>
          <p:cNvGrpSpPr>
            <a:grpSpLocks/>
          </p:cNvGrpSpPr>
          <p:nvPr/>
        </p:nvGrpSpPr>
        <p:grpSpPr bwMode="auto">
          <a:xfrm>
            <a:off x="8899525" y="3565525"/>
            <a:ext cx="1077913" cy="1828800"/>
            <a:chOff x="3504" y="3216"/>
            <a:chExt cx="424" cy="960"/>
          </a:xfrm>
        </p:grpSpPr>
        <p:grpSp>
          <p:nvGrpSpPr>
            <p:cNvPr id="3096" name="Group 496"/>
            <p:cNvGrpSpPr>
              <a:grpSpLocks/>
            </p:cNvGrpSpPr>
            <p:nvPr/>
          </p:nvGrpSpPr>
          <p:grpSpPr bwMode="auto">
            <a:xfrm>
              <a:off x="3504" y="3216"/>
              <a:ext cx="112" cy="960"/>
              <a:chOff x="1904" y="2064"/>
              <a:chExt cx="112" cy="960"/>
            </a:xfrm>
          </p:grpSpPr>
          <p:sp>
            <p:nvSpPr>
              <p:cNvPr id="3130" name="Rectangle 497"/>
              <p:cNvSpPr>
                <a:spLocks noChangeArrowheads="1"/>
              </p:cNvSpPr>
              <p:nvPr/>
            </p:nvSpPr>
            <p:spPr bwMode="auto">
              <a:xfrm>
                <a:off x="1904" y="2064"/>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1" name="Rectangle 498"/>
              <p:cNvSpPr>
                <a:spLocks noChangeArrowheads="1"/>
              </p:cNvSpPr>
              <p:nvPr/>
            </p:nvSpPr>
            <p:spPr bwMode="auto">
              <a:xfrm>
                <a:off x="1904" y="2160"/>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2" name="Rectangle 499"/>
              <p:cNvSpPr>
                <a:spLocks noChangeArrowheads="1"/>
              </p:cNvSpPr>
              <p:nvPr/>
            </p:nvSpPr>
            <p:spPr bwMode="auto">
              <a:xfrm>
                <a:off x="1904" y="2256"/>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3" name="Rectangle 500"/>
              <p:cNvSpPr>
                <a:spLocks noChangeArrowheads="1"/>
              </p:cNvSpPr>
              <p:nvPr/>
            </p:nvSpPr>
            <p:spPr bwMode="auto">
              <a:xfrm>
                <a:off x="1904" y="2352"/>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4" name="Rectangle 501"/>
              <p:cNvSpPr>
                <a:spLocks noChangeArrowheads="1"/>
              </p:cNvSpPr>
              <p:nvPr/>
            </p:nvSpPr>
            <p:spPr bwMode="auto">
              <a:xfrm>
                <a:off x="1904" y="2448"/>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5" name="Rectangle 502"/>
              <p:cNvSpPr>
                <a:spLocks noChangeArrowheads="1"/>
              </p:cNvSpPr>
              <p:nvPr/>
            </p:nvSpPr>
            <p:spPr bwMode="auto">
              <a:xfrm>
                <a:off x="1904" y="2544"/>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6" name="Rectangle 503"/>
              <p:cNvSpPr>
                <a:spLocks noChangeArrowheads="1"/>
              </p:cNvSpPr>
              <p:nvPr/>
            </p:nvSpPr>
            <p:spPr bwMode="auto">
              <a:xfrm>
                <a:off x="1904" y="2640"/>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7" name="Rectangle 504"/>
              <p:cNvSpPr>
                <a:spLocks noChangeArrowheads="1"/>
              </p:cNvSpPr>
              <p:nvPr/>
            </p:nvSpPr>
            <p:spPr bwMode="auto">
              <a:xfrm>
                <a:off x="1904" y="2736"/>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8" name="Rectangle 505"/>
              <p:cNvSpPr>
                <a:spLocks noChangeArrowheads="1"/>
              </p:cNvSpPr>
              <p:nvPr/>
            </p:nvSpPr>
            <p:spPr bwMode="auto">
              <a:xfrm>
                <a:off x="1904" y="2832"/>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39" name="Rectangle 506"/>
              <p:cNvSpPr>
                <a:spLocks noChangeArrowheads="1"/>
              </p:cNvSpPr>
              <p:nvPr/>
            </p:nvSpPr>
            <p:spPr bwMode="auto">
              <a:xfrm>
                <a:off x="1904" y="2928"/>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097" name="Group 507"/>
            <p:cNvGrpSpPr>
              <a:grpSpLocks/>
            </p:cNvGrpSpPr>
            <p:nvPr/>
          </p:nvGrpSpPr>
          <p:grpSpPr bwMode="auto">
            <a:xfrm>
              <a:off x="3600" y="3216"/>
              <a:ext cx="112" cy="960"/>
              <a:chOff x="1904" y="2064"/>
              <a:chExt cx="112" cy="960"/>
            </a:xfrm>
          </p:grpSpPr>
          <p:sp>
            <p:nvSpPr>
              <p:cNvPr id="3120" name="Rectangle 508"/>
              <p:cNvSpPr>
                <a:spLocks noChangeArrowheads="1"/>
              </p:cNvSpPr>
              <p:nvPr/>
            </p:nvSpPr>
            <p:spPr bwMode="auto">
              <a:xfrm>
                <a:off x="1904" y="2064"/>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1" name="Rectangle 509"/>
              <p:cNvSpPr>
                <a:spLocks noChangeArrowheads="1"/>
              </p:cNvSpPr>
              <p:nvPr/>
            </p:nvSpPr>
            <p:spPr bwMode="auto">
              <a:xfrm>
                <a:off x="1904" y="2160"/>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2" name="Rectangle 510"/>
              <p:cNvSpPr>
                <a:spLocks noChangeArrowheads="1"/>
              </p:cNvSpPr>
              <p:nvPr/>
            </p:nvSpPr>
            <p:spPr bwMode="auto">
              <a:xfrm>
                <a:off x="1904" y="2256"/>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3" name="Rectangle 511"/>
              <p:cNvSpPr>
                <a:spLocks noChangeArrowheads="1"/>
              </p:cNvSpPr>
              <p:nvPr/>
            </p:nvSpPr>
            <p:spPr bwMode="auto">
              <a:xfrm>
                <a:off x="1904" y="2352"/>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4" name="Rectangle 512"/>
              <p:cNvSpPr>
                <a:spLocks noChangeArrowheads="1"/>
              </p:cNvSpPr>
              <p:nvPr/>
            </p:nvSpPr>
            <p:spPr bwMode="auto">
              <a:xfrm>
                <a:off x="1904" y="2448"/>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5" name="Rectangle 513"/>
              <p:cNvSpPr>
                <a:spLocks noChangeArrowheads="1"/>
              </p:cNvSpPr>
              <p:nvPr/>
            </p:nvSpPr>
            <p:spPr bwMode="auto">
              <a:xfrm>
                <a:off x="1904" y="2544"/>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6" name="Rectangle 514"/>
              <p:cNvSpPr>
                <a:spLocks noChangeArrowheads="1"/>
              </p:cNvSpPr>
              <p:nvPr/>
            </p:nvSpPr>
            <p:spPr bwMode="auto">
              <a:xfrm>
                <a:off x="1904" y="2640"/>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7" name="Rectangle 515"/>
              <p:cNvSpPr>
                <a:spLocks noChangeArrowheads="1"/>
              </p:cNvSpPr>
              <p:nvPr/>
            </p:nvSpPr>
            <p:spPr bwMode="auto">
              <a:xfrm>
                <a:off x="1904" y="2736"/>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8" name="Rectangle 516"/>
              <p:cNvSpPr>
                <a:spLocks noChangeArrowheads="1"/>
              </p:cNvSpPr>
              <p:nvPr/>
            </p:nvSpPr>
            <p:spPr bwMode="auto">
              <a:xfrm>
                <a:off x="1904" y="2832"/>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29" name="Rectangle 517"/>
              <p:cNvSpPr>
                <a:spLocks noChangeArrowheads="1"/>
              </p:cNvSpPr>
              <p:nvPr/>
            </p:nvSpPr>
            <p:spPr bwMode="auto">
              <a:xfrm>
                <a:off x="1904" y="2928"/>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098" name="Group 518"/>
            <p:cNvGrpSpPr>
              <a:grpSpLocks/>
            </p:cNvGrpSpPr>
            <p:nvPr/>
          </p:nvGrpSpPr>
          <p:grpSpPr bwMode="auto">
            <a:xfrm>
              <a:off x="3712" y="3216"/>
              <a:ext cx="112" cy="960"/>
              <a:chOff x="1904" y="2064"/>
              <a:chExt cx="112" cy="960"/>
            </a:xfrm>
          </p:grpSpPr>
          <p:sp>
            <p:nvSpPr>
              <p:cNvPr id="3110" name="Rectangle 519"/>
              <p:cNvSpPr>
                <a:spLocks noChangeArrowheads="1"/>
              </p:cNvSpPr>
              <p:nvPr/>
            </p:nvSpPr>
            <p:spPr bwMode="auto">
              <a:xfrm>
                <a:off x="1904" y="2064"/>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1" name="Rectangle 520"/>
              <p:cNvSpPr>
                <a:spLocks noChangeArrowheads="1"/>
              </p:cNvSpPr>
              <p:nvPr/>
            </p:nvSpPr>
            <p:spPr bwMode="auto">
              <a:xfrm>
                <a:off x="1904" y="2160"/>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2" name="Rectangle 521"/>
              <p:cNvSpPr>
                <a:spLocks noChangeArrowheads="1"/>
              </p:cNvSpPr>
              <p:nvPr/>
            </p:nvSpPr>
            <p:spPr bwMode="auto">
              <a:xfrm>
                <a:off x="1904" y="2256"/>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3" name="Rectangle 522"/>
              <p:cNvSpPr>
                <a:spLocks noChangeArrowheads="1"/>
              </p:cNvSpPr>
              <p:nvPr/>
            </p:nvSpPr>
            <p:spPr bwMode="auto">
              <a:xfrm>
                <a:off x="1904" y="2352"/>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4" name="Rectangle 523"/>
              <p:cNvSpPr>
                <a:spLocks noChangeArrowheads="1"/>
              </p:cNvSpPr>
              <p:nvPr/>
            </p:nvSpPr>
            <p:spPr bwMode="auto">
              <a:xfrm>
                <a:off x="1904" y="2448"/>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5" name="Rectangle 524"/>
              <p:cNvSpPr>
                <a:spLocks noChangeArrowheads="1"/>
              </p:cNvSpPr>
              <p:nvPr/>
            </p:nvSpPr>
            <p:spPr bwMode="auto">
              <a:xfrm>
                <a:off x="1904" y="2544"/>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6" name="Rectangle 525"/>
              <p:cNvSpPr>
                <a:spLocks noChangeArrowheads="1"/>
              </p:cNvSpPr>
              <p:nvPr/>
            </p:nvSpPr>
            <p:spPr bwMode="auto">
              <a:xfrm>
                <a:off x="1904" y="2640"/>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7" name="Rectangle 526"/>
              <p:cNvSpPr>
                <a:spLocks noChangeArrowheads="1"/>
              </p:cNvSpPr>
              <p:nvPr/>
            </p:nvSpPr>
            <p:spPr bwMode="auto">
              <a:xfrm>
                <a:off x="1904" y="2736"/>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8" name="Rectangle 527"/>
              <p:cNvSpPr>
                <a:spLocks noChangeArrowheads="1"/>
              </p:cNvSpPr>
              <p:nvPr/>
            </p:nvSpPr>
            <p:spPr bwMode="auto">
              <a:xfrm>
                <a:off x="1904" y="2832"/>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19" name="Rectangle 528"/>
              <p:cNvSpPr>
                <a:spLocks noChangeArrowheads="1"/>
              </p:cNvSpPr>
              <p:nvPr/>
            </p:nvSpPr>
            <p:spPr bwMode="auto">
              <a:xfrm>
                <a:off x="1904" y="2928"/>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nvGrpSpPr>
            <p:cNvPr id="3099" name="Group 529"/>
            <p:cNvGrpSpPr>
              <a:grpSpLocks/>
            </p:cNvGrpSpPr>
            <p:nvPr/>
          </p:nvGrpSpPr>
          <p:grpSpPr bwMode="auto">
            <a:xfrm>
              <a:off x="3816" y="3216"/>
              <a:ext cx="112" cy="960"/>
              <a:chOff x="1904" y="2064"/>
              <a:chExt cx="112" cy="960"/>
            </a:xfrm>
          </p:grpSpPr>
          <p:sp>
            <p:nvSpPr>
              <p:cNvPr id="3100" name="Rectangle 530"/>
              <p:cNvSpPr>
                <a:spLocks noChangeArrowheads="1"/>
              </p:cNvSpPr>
              <p:nvPr/>
            </p:nvSpPr>
            <p:spPr bwMode="auto">
              <a:xfrm>
                <a:off x="1904" y="2064"/>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1" name="Rectangle 531"/>
              <p:cNvSpPr>
                <a:spLocks noChangeArrowheads="1"/>
              </p:cNvSpPr>
              <p:nvPr/>
            </p:nvSpPr>
            <p:spPr bwMode="auto">
              <a:xfrm>
                <a:off x="1904" y="2160"/>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2" name="Rectangle 532"/>
              <p:cNvSpPr>
                <a:spLocks noChangeArrowheads="1"/>
              </p:cNvSpPr>
              <p:nvPr/>
            </p:nvSpPr>
            <p:spPr bwMode="auto">
              <a:xfrm>
                <a:off x="1904" y="2256"/>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3" name="Rectangle 533"/>
              <p:cNvSpPr>
                <a:spLocks noChangeArrowheads="1"/>
              </p:cNvSpPr>
              <p:nvPr/>
            </p:nvSpPr>
            <p:spPr bwMode="auto">
              <a:xfrm>
                <a:off x="1904" y="2352"/>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4" name="Rectangle 534"/>
              <p:cNvSpPr>
                <a:spLocks noChangeArrowheads="1"/>
              </p:cNvSpPr>
              <p:nvPr/>
            </p:nvSpPr>
            <p:spPr bwMode="auto">
              <a:xfrm>
                <a:off x="1904" y="2448"/>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5" name="Rectangle 535"/>
              <p:cNvSpPr>
                <a:spLocks noChangeArrowheads="1"/>
              </p:cNvSpPr>
              <p:nvPr/>
            </p:nvSpPr>
            <p:spPr bwMode="auto">
              <a:xfrm>
                <a:off x="1904" y="2544"/>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6" name="Rectangle 536"/>
              <p:cNvSpPr>
                <a:spLocks noChangeArrowheads="1"/>
              </p:cNvSpPr>
              <p:nvPr/>
            </p:nvSpPr>
            <p:spPr bwMode="auto">
              <a:xfrm>
                <a:off x="1904" y="2640"/>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7" name="Rectangle 537"/>
              <p:cNvSpPr>
                <a:spLocks noChangeArrowheads="1"/>
              </p:cNvSpPr>
              <p:nvPr/>
            </p:nvSpPr>
            <p:spPr bwMode="auto">
              <a:xfrm>
                <a:off x="1904" y="2736"/>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8" name="Rectangle 538"/>
              <p:cNvSpPr>
                <a:spLocks noChangeArrowheads="1"/>
              </p:cNvSpPr>
              <p:nvPr/>
            </p:nvSpPr>
            <p:spPr bwMode="auto">
              <a:xfrm>
                <a:off x="1904" y="2832"/>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sp>
            <p:nvSpPr>
              <p:cNvPr id="3109" name="Rectangle 539"/>
              <p:cNvSpPr>
                <a:spLocks noChangeArrowheads="1"/>
              </p:cNvSpPr>
              <p:nvPr/>
            </p:nvSpPr>
            <p:spPr bwMode="auto">
              <a:xfrm>
                <a:off x="1904" y="2928"/>
                <a:ext cx="112" cy="96"/>
              </a:xfrm>
              <a:prstGeom prst="rect">
                <a:avLst/>
              </a:prstGeom>
              <a:solidFill>
                <a:schemeClr val="hlink"/>
              </a:solidFill>
              <a:ln w="9525">
                <a:solidFill>
                  <a:schemeClr val="tx1"/>
                </a:solidFill>
                <a:miter lim="800000"/>
                <a:headEnd/>
                <a:tailEnd/>
              </a:ln>
            </p:spPr>
            <p:txBody>
              <a:bodyPr wrap="none" anchor="ctr"/>
              <a:lstStyle/>
              <a:p>
                <a:endParaRPr lang="en-US">
                  <a:solidFill>
                    <a:schemeClr val="bg1"/>
                  </a:solidFill>
                  <a:latin typeface="Times New Roman" pitchFamily="18" charset="0"/>
                  <a:cs typeface="Times New Roman" pitchFamily="18" charset="0"/>
                </a:endParaRPr>
              </a:p>
            </p:txBody>
          </p:sp>
        </p:grpSp>
      </p:grpSp>
      <p:sp>
        <p:nvSpPr>
          <p:cNvPr id="1057" name="Rectangle 612"/>
          <p:cNvSpPr>
            <a:spLocks noRot="1" noChangeAspect="1" noMove="1" noResize="1" noEditPoints="1" noAdjustHandles="1" noChangeArrowheads="1" noChangeShapeType="1" noTextEdit="1"/>
          </p:cNvSpPr>
          <p:nvPr/>
        </p:nvSpPr>
        <p:spPr bwMode="auto">
          <a:xfrm>
            <a:off x="2194560" y="2237537"/>
            <a:ext cx="1522340" cy="803682"/>
          </a:xfrm>
          <a:prstGeom prst="rect">
            <a:avLst/>
          </a:prstGeom>
          <a:blipFill rotWithShape="1">
            <a:blip r:embed="rId2"/>
            <a:stretch>
              <a:fillRect l="-10000" b="-10606"/>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4710" name="Text Box 614"/>
          <p:cNvSpPr txBox="1">
            <a:spLocks noChangeArrowheads="1"/>
          </p:cNvSpPr>
          <p:nvPr/>
        </p:nvSpPr>
        <p:spPr bwMode="auto">
          <a:xfrm>
            <a:off x="1316038" y="2906713"/>
            <a:ext cx="3362325"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200" b="1">
                <a:solidFill>
                  <a:schemeClr val="bg1"/>
                </a:solidFill>
                <a:latin typeface="Times New Roman" pitchFamily="18" charset="0"/>
                <a:cs typeface="Times New Roman" pitchFamily="18" charset="0"/>
              </a:rPr>
              <a:t>Đọc : hai phần ba</a:t>
            </a:r>
          </a:p>
        </p:txBody>
      </p:sp>
      <p:sp>
        <p:nvSpPr>
          <p:cNvPr id="1056" name="Rectangle 616"/>
          <p:cNvSpPr>
            <a:spLocks noRot="1" noChangeAspect="1" noMove="1" noResize="1" noEditPoints="1" noAdjustHandles="1" noChangeArrowheads="1" noChangeShapeType="1" noTextEdit="1"/>
          </p:cNvSpPr>
          <p:nvPr/>
        </p:nvSpPr>
        <p:spPr bwMode="auto">
          <a:xfrm>
            <a:off x="1861821" y="5420938"/>
            <a:ext cx="1395575" cy="734817"/>
          </a:xfrm>
          <a:prstGeom prst="rect">
            <a:avLst/>
          </a:prstGeom>
          <a:blipFill rotWithShape="1">
            <a:blip r:embed="rId3"/>
            <a:stretch>
              <a:fillRect l="-9170" b="-9917"/>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4714" name="Text Box 618"/>
          <p:cNvSpPr txBox="1">
            <a:spLocks noChangeArrowheads="1"/>
          </p:cNvSpPr>
          <p:nvPr/>
        </p:nvSpPr>
        <p:spPr bwMode="auto">
          <a:xfrm>
            <a:off x="1193800" y="6107113"/>
            <a:ext cx="28321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Đọc: ba phần tư</a:t>
            </a:r>
          </a:p>
        </p:txBody>
      </p:sp>
      <p:sp>
        <p:nvSpPr>
          <p:cNvPr id="1055" name="Rectangle 620"/>
          <p:cNvSpPr>
            <a:spLocks noRot="1" noChangeAspect="1" noMove="1" noResize="1" noEditPoints="1" noAdjustHandles="1" noChangeArrowheads="1" noChangeShapeType="1" noTextEdit="1"/>
          </p:cNvSpPr>
          <p:nvPr/>
        </p:nvSpPr>
        <p:spPr bwMode="auto">
          <a:xfrm>
            <a:off x="9022081" y="2232475"/>
            <a:ext cx="2560319" cy="741421"/>
          </a:xfrm>
          <a:prstGeom prst="rect">
            <a:avLst/>
          </a:prstGeom>
          <a:blipFill rotWithShape="1">
            <a:blip r:embed="rId4"/>
            <a:stretch>
              <a:fillRect b="-9836"/>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4718" name="Text Box 622"/>
          <p:cNvSpPr txBox="1">
            <a:spLocks noChangeArrowheads="1"/>
          </p:cNvSpPr>
          <p:nvPr/>
        </p:nvSpPr>
        <p:spPr bwMode="auto">
          <a:xfrm>
            <a:off x="8169275" y="2906713"/>
            <a:ext cx="372745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Đọc : năm phần mười</a:t>
            </a:r>
          </a:p>
        </p:txBody>
      </p:sp>
      <p:sp>
        <p:nvSpPr>
          <p:cNvPr id="1054" name="Rectangle 624"/>
          <p:cNvSpPr>
            <a:spLocks noRot="1" noChangeAspect="1" noMove="1" noResize="1" noEditPoints="1" noAdjustHandles="1" noChangeArrowheads="1" noChangeShapeType="1" noTextEdit="1"/>
          </p:cNvSpPr>
          <p:nvPr/>
        </p:nvSpPr>
        <p:spPr bwMode="auto">
          <a:xfrm>
            <a:off x="9387840" y="5511319"/>
            <a:ext cx="1905330" cy="736933"/>
          </a:xfrm>
          <a:prstGeom prst="rect">
            <a:avLst/>
          </a:prstGeom>
          <a:blipFill rotWithShape="1">
            <a:blip r:embed="rId5"/>
            <a:stretch>
              <a:fillRect l="-6709" b="-9917"/>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4722" name="Text Box 626"/>
          <p:cNvSpPr txBox="1">
            <a:spLocks noChangeArrowheads="1"/>
          </p:cNvSpPr>
          <p:nvPr/>
        </p:nvSpPr>
        <p:spPr bwMode="auto">
          <a:xfrm>
            <a:off x="7924800" y="6126163"/>
            <a:ext cx="521335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Đọc : bốn mươi phần một trăm</a:t>
            </a:r>
          </a:p>
          <a:p>
            <a:r>
              <a:rPr lang="en-US" sz="2900" b="1">
                <a:solidFill>
                  <a:schemeClr val="bg1"/>
                </a:solidFill>
                <a:latin typeface="Times New Roman" pitchFamily="18" charset="0"/>
                <a:cs typeface="Times New Roman" pitchFamily="18" charset="0"/>
              </a:rPr>
              <a:t>   hay bốn mươi phần trăm</a:t>
            </a:r>
          </a:p>
        </p:txBody>
      </p:sp>
      <p:sp>
        <p:nvSpPr>
          <p:cNvPr id="3092" name="Rectangle 628"/>
          <p:cNvSpPr>
            <a:spLocks noChangeArrowheads="1"/>
          </p:cNvSpPr>
          <p:nvPr/>
        </p:nvSpPr>
        <p:spPr bwMode="auto">
          <a:xfrm>
            <a:off x="0" y="3897313"/>
            <a:ext cx="263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endParaRPr lang="en-US">
              <a:solidFill>
                <a:schemeClr val="bg1"/>
              </a:solidFill>
              <a:latin typeface="Times New Roman" pitchFamily="18" charset="0"/>
              <a:cs typeface="Times New Roman" pitchFamily="18" charset="0"/>
            </a:endParaRPr>
          </a:p>
        </p:txBody>
      </p:sp>
      <p:sp>
        <p:nvSpPr>
          <p:cNvPr id="1052" name="Text Box 629"/>
          <p:cNvSpPr txBox="1">
            <a:spLocks noRot="1" noChangeAspect="1" noMove="1" noResize="1" noEditPoints="1" noAdjustHandles="1" noChangeArrowheads="1" noChangeShapeType="1" noTextEdit="1"/>
          </p:cNvSpPr>
          <p:nvPr/>
        </p:nvSpPr>
        <p:spPr bwMode="auto">
          <a:xfrm>
            <a:off x="1097278" y="6934200"/>
            <a:ext cx="11338561" cy="1454822"/>
          </a:xfrm>
          <a:prstGeom prst="rect">
            <a:avLst/>
          </a:prstGeom>
          <a:blipFill rotWithShape="1">
            <a:blip r:embed="rId6"/>
            <a:stretch>
              <a:fillRect l="-1613"/>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3094" name="Text Box 3"/>
          <p:cNvSpPr txBox="1">
            <a:spLocks noChangeArrowheads="1"/>
          </p:cNvSpPr>
          <p:nvPr/>
        </p:nvSpPr>
        <p:spPr bwMode="auto">
          <a:xfrm>
            <a:off x="1143000" y="381000"/>
            <a:ext cx="1520825"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600" b="1" u="sng">
                <a:solidFill>
                  <a:schemeClr val="bg1"/>
                </a:solidFill>
                <a:latin typeface="Times New Roman" pitchFamily="18" charset="0"/>
                <a:cs typeface="Times New Roman" pitchFamily="18" charset="0"/>
              </a:rPr>
              <a:t>Toán</a:t>
            </a:r>
          </a:p>
        </p:txBody>
      </p:sp>
      <p:sp>
        <p:nvSpPr>
          <p:cNvPr id="3095" name="Text Box 4"/>
          <p:cNvSpPr txBox="1">
            <a:spLocks noChangeArrowheads="1"/>
          </p:cNvSpPr>
          <p:nvPr/>
        </p:nvSpPr>
        <p:spPr bwMode="auto">
          <a:xfrm>
            <a:off x="2971800" y="381000"/>
            <a:ext cx="89916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4600" b="1">
                <a:solidFill>
                  <a:srgbClr val="FF0000"/>
                </a:solidFill>
                <a:latin typeface="Times New Roman" pitchFamily="18" charset="0"/>
                <a:cs typeface="Times New Roman" pitchFamily="18" charset="0"/>
              </a:rPr>
              <a:t>Ôn tập: Khái niệm về phân số</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57"/>
                                        </p:tgtEl>
                                        <p:attrNameLst>
                                          <p:attrName>style.visibility</p:attrName>
                                        </p:attrNameLst>
                                      </p:cBhvr>
                                      <p:to>
                                        <p:strVal val="visible"/>
                                      </p:to>
                                    </p:set>
                                    <p:animEffect transition="in" filter="fade">
                                      <p:cBhvr>
                                        <p:cTn id="17" dur="500"/>
                                        <p:tgtEl>
                                          <p:spTgt spid="105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710"/>
                                        </p:tgtEl>
                                        <p:attrNameLst>
                                          <p:attrName>style.visibility</p:attrName>
                                        </p:attrNameLst>
                                      </p:cBhvr>
                                      <p:to>
                                        <p:strVal val="visible"/>
                                      </p:to>
                                    </p:set>
                                    <p:animEffect transition="in" filter="blinds(horizontal)">
                                      <p:cBhvr>
                                        <p:cTn id="22" dur="500"/>
                                        <p:tgtEl>
                                          <p:spTgt spid="47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linds(horizontal)">
                                      <p:cBhvr>
                                        <p:cTn id="32" dur="500"/>
                                        <p:tgtEl>
                                          <p:spTgt spid="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9" fill="hold" nodeType="clickEffect">
                                  <p:stCondLst>
                                    <p:cond delay="0"/>
                                  </p:stCondLst>
                                  <p:childTnLst>
                                    <p:set>
                                      <p:cBhvr>
                                        <p:cTn id="36" dur="1" fill="hold">
                                          <p:stCondLst>
                                            <p:cond delay="0"/>
                                          </p:stCondLst>
                                        </p:cTn>
                                        <p:tgtEl>
                                          <p:spTgt spid="1055"/>
                                        </p:tgtEl>
                                        <p:attrNameLst>
                                          <p:attrName>style.visibility</p:attrName>
                                        </p:attrNameLst>
                                      </p:cBhvr>
                                      <p:to>
                                        <p:strVal val="visible"/>
                                      </p:to>
                                    </p:set>
                                    <p:anim calcmode="lin" valueType="num">
                                      <p:cBhvr additive="base">
                                        <p:cTn id="37" dur="500" fill="hold"/>
                                        <p:tgtEl>
                                          <p:spTgt spid="1055"/>
                                        </p:tgtEl>
                                        <p:attrNameLst>
                                          <p:attrName>ppt_x</p:attrName>
                                        </p:attrNameLst>
                                      </p:cBhvr>
                                      <p:tavLst>
                                        <p:tav tm="0">
                                          <p:val>
                                            <p:strVal val="0-#ppt_w/2"/>
                                          </p:val>
                                        </p:tav>
                                        <p:tav tm="100000">
                                          <p:val>
                                            <p:strVal val="#ppt_x"/>
                                          </p:val>
                                        </p:tav>
                                      </p:tavLst>
                                    </p:anim>
                                    <p:anim calcmode="lin" valueType="num">
                                      <p:cBhvr additive="base">
                                        <p:cTn id="38" dur="500" fill="hold"/>
                                        <p:tgtEl>
                                          <p:spTgt spid="1055"/>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4718"/>
                                        </p:tgtEl>
                                        <p:attrNameLst>
                                          <p:attrName>style.visibility</p:attrName>
                                        </p:attrNameLst>
                                      </p:cBhvr>
                                      <p:to>
                                        <p:strVal val="visible"/>
                                      </p:to>
                                    </p:set>
                                    <p:animEffect transition="in" filter="blinds(horizontal)">
                                      <p:cBhvr>
                                        <p:cTn id="43" dur="500"/>
                                        <p:tgtEl>
                                          <p:spTgt spid="4718"/>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blinds(horizontal)">
                                      <p:cBhvr>
                                        <p:cTn id="48" dur="500"/>
                                        <p:tgtEl>
                                          <p:spTgt spid="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nodeType="click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blinds(horizontal)">
                                      <p:cBhvr>
                                        <p:cTn id="53" dur="500"/>
                                        <p:tgtEl>
                                          <p:spTgt spid="1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6" presetClass="entr" presetSubtype="16" fill="hold" nodeType="clickEffect">
                                  <p:stCondLst>
                                    <p:cond delay="0"/>
                                  </p:stCondLst>
                                  <p:childTnLst>
                                    <p:set>
                                      <p:cBhvr>
                                        <p:cTn id="57" dur="1" fill="hold">
                                          <p:stCondLst>
                                            <p:cond delay="0"/>
                                          </p:stCondLst>
                                        </p:cTn>
                                        <p:tgtEl>
                                          <p:spTgt spid="1056"/>
                                        </p:tgtEl>
                                        <p:attrNameLst>
                                          <p:attrName>style.visibility</p:attrName>
                                        </p:attrNameLst>
                                      </p:cBhvr>
                                      <p:to>
                                        <p:strVal val="visible"/>
                                      </p:to>
                                    </p:set>
                                    <p:animEffect transition="in" filter="circle(in)">
                                      <p:cBhvr>
                                        <p:cTn id="58" dur="2000"/>
                                        <p:tgtEl>
                                          <p:spTgt spid="1056"/>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4714"/>
                                        </p:tgtEl>
                                        <p:attrNameLst>
                                          <p:attrName>style.visibility</p:attrName>
                                        </p:attrNameLst>
                                      </p:cBhvr>
                                      <p:to>
                                        <p:strVal val="visible"/>
                                      </p:to>
                                    </p:set>
                                    <p:animEffect transition="in" filter="blinds(horizontal)">
                                      <p:cBhvr>
                                        <p:cTn id="63" dur="500"/>
                                        <p:tgtEl>
                                          <p:spTgt spid="4714"/>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10" fill="hold" nodeType="clickEffect">
                                  <p:stCondLst>
                                    <p:cond delay="0"/>
                                  </p:stCondLst>
                                  <p:childTnLst>
                                    <p:set>
                                      <p:cBhvr>
                                        <p:cTn id="67" dur="1" fill="hold">
                                          <p:stCondLst>
                                            <p:cond delay="0"/>
                                          </p:stCondLst>
                                        </p:cTn>
                                        <p:tgtEl>
                                          <p:spTgt spid="5"/>
                                        </p:tgtEl>
                                        <p:attrNameLst>
                                          <p:attrName>style.visibility</p:attrName>
                                        </p:attrNameLst>
                                      </p:cBhvr>
                                      <p:to>
                                        <p:strVal val="visible"/>
                                      </p:to>
                                    </p:set>
                                    <p:animEffect transition="in" filter="blinds(horizontal)">
                                      <p:cBhvr>
                                        <p:cTn id="68" dur="500"/>
                                        <p:tgtEl>
                                          <p:spTgt spid="5"/>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3" presetClass="entr" presetSubtype="10" fill="hold" nodeType="click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blinds(horizontal)">
                                      <p:cBhvr>
                                        <p:cTn id="73" dur="500"/>
                                        <p:tgtEl>
                                          <p:spTgt spid="19"/>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6" presetClass="entr" presetSubtype="21" fill="hold" nodeType="clickEffect">
                                  <p:stCondLst>
                                    <p:cond delay="0"/>
                                  </p:stCondLst>
                                  <p:childTnLst>
                                    <p:set>
                                      <p:cBhvr>
                                        <p:cTn id="77" dur="1" fill="hold">
                                          <p:stCondLst>
                                            <p:cond delay="0"/>
                                          </p:stCondLst>
                                        </p:cTn>
                                        <p:tgtEl>
                                          <p:spTgt spid="1054"/>
                                        </p:tgtEl>
                                        <p:attrNameLst>
                                          <p:attrName>style.visibility</p:attrName>
                                        </p:attrNameLst>
                                      </p:cBhvr>
                                      <p:to>
                                        <p:strVal val="visible"/>
                                      </p:to>
                                    </p:set>
                                    <p:animEffect transition="in" filter="barn(inVertical)">
                                      <p:cBhvr>
                                        <p:cTn id="78" dur="500"/>
                                        <p:tgtEl>
                                          <p:spTgt spid="1054"/>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3" presetClass="entr" presetSubtype="10" fill="hold" grpId="0" nodeType="clickEffect">
                                  <p:stCondLst>
                                    <p:cond delay="0"/>
                                  </p:stCondLst>
                                  <p:childTnLst>
                                    <p:set>
                                      <p:cBhvr>
                                        <p:cTn id="82" dur="1" fill="hold">
                                          <p:stCondLst>
                                            <p:cond delay="0"/>
                                          </p:stCondLst>
                                        </p:cTn>
                                        <p:tgtEl>
                                          <p:spTgt spid="4722"/>
                                        </p:tgtEl>
                                        <p:attrNameLst>
                                          <p:attrName>style.visibility</p:attrName>
                                        </p:attrNameLst>
                                      </p:cBhvr>
                                      <p:to>
                                        <p:strVal val="visible"/>
                                      </p:to>
                                    </p:set>
                                    <p:animEffect transition="in" filter="blinds(horizontal)">
                                      <p:cBhvr>
                                        <p:cTn id="83" dur="500"/>
                                        <p:tgtEl>
                                          <p:spTgt spid="4722"/>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2" presetClass="entr" presetSubtype="4" fill="hold" nodeType="clickEffect">
                                  <p:stCondLst>
                                    <p:cond delay="0"/>
                                  </p:stCondLst>
                                  <p:childTnLst>
                                    <p:set>
                                      <p:cBhvr>
                                        <p:cTn id="87" dur="1" fill="hold">
                                          <p:stCondLst>
                                            <p:cond delay="0"/>
                                          </p:stCondLst>
                                        </p:cTn>
                                        <p:tgtEl>
                                          <p:spTgt spid="1052"/>
                                        </p:tgtEl>
                                        <p:attrNameLst>
                                          <p:attrName>style.visibility</p:attrName>
                                        </p:attrNameLst>
                                      </p:cBhvr>
                                      <p:to>
                                        <p:strVal val="visible"/>
                                      </p:to>
                                    </p:set>
                                    <p:anim calcmode="lin" valueType="num">
                                      <p:cBhvr additive="base">
                                        <p:cTn id="88" dur="500" fill="hold"/>
                                        <p:tgtEl>
                                          <p:spTgt spid="1052"/>
                                        </p:tgtEl>
                                        <p:attrNameLst>
                                          <p:attrName>ppt_x</p:attrName>
                                        </p:attrNameLst>
                                      </p:cBhvr>
                                      <p:tavLst>
                                        <p:tav tm="0">
                                          <p:val>
                                            <p:strVal val="#ppt_x"/>
                                          </p:val>
                                        </p:tav>
                                        <p:tav tm="100000">
                                          <p:val>
                                            <p:strVal val="#ppt_x"/>
                                          </p:val>
                                        </p:tav>
                                      </p:tavLst>
                                    </p:anim>
                                    <p:anim calcmode="lin" valueType="num">
                                      <p:cBhvr additive="base">
                                        <p:cTn id="89" dur="500" fill="hold"/>
                                        <p:tgtEl>
                                          <p:spTgt spid="10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 grpId="0"/>
      <p:bldP spid="4714" grpId="0"/>
      <p:bldP spid="4718" grpId="0"/>
      <p:bldP spid="47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5"/>
          <p:cNvSpPr txBox="1">
            <a:spLocks noChangeArrowheads="1"/>
          </p:cNvSpPr>
          <p:nvPr/>
        </p:nvSpPr>
        <p:spPr bwMode="auto">
          <a:xfrm>
            <a:off x="487363" y="1096963"/>
            <a:ext cx="1644650"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400" b="1" u="sng">
                <a:solidFill>
                  <a:schemeClr val="bg1"/>
                </a:solidFill>
                <a:latin typeface="Times New Roman" pitchFamily="18" charset="0"/>
                <a:cs typeface="Times New Roman" pitchFamily="18" charset="0"/>
              </a:rPr>
              <a:t>Chú ý</a:t>
            </a:r>
            <a:r>
              <a:rPr lang="en-US" sz="3400" b="1">
                <a:solidFill>
                  <a:schemeClr val="bg1"/>
                </a:solidFill>
                <a:latin typeface="Times New Roman" pitchFamily="18" charset="0"/>
                <a:cs typeface="Times New Roman" pitchFamily="18" charset="0"/>
              </a:rPr>
              <a:t> :</a:t>
            </a:r>
          </a:p>
        </p:txBody>
      </p:sp>
      <p:sp>
        <p:nvSpPr>
          <p:cNvPr id="62470" name="Text Box 6"/>
          <p:cNvSpPr txBox="1">
            <a:spLocks noChangeArrowheads="1"/>
          </p:cNvSpPr>
          <p:nvPr/>
        </p:nvSpPr>
        <p:spPr bwMode="auto">
          <a:xfrm>
            <a:off x="762000" y="1736725"/>
            <a:ext cx="13381038"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buFontTx/>
              <a:buAutoNum type="arabicPeriod"/>
            </a:pPr>
            <a:r>
              <a:rPr lang="en-US" sz="2900" b="1">
                <a:solidFill>
                  <a:schemeClr val="bg1"/>
                </a:solidFill>
                <a:latin typeface="Times New Roman" pitchFamily="18" charset="0"/>
                <a:cs typeface="Times New Roman" pitchFamily="18" charset="0"/>
              </a:rPr>
              <a:t>Có thể dùng phân số để ghi kết quả của phép chia một số tự nhiên cho một số tự nhiên khác 0. Phân số đó cũng được gọi là thương của phép chia đã cho.</a:t>
            </a:r>
          </a:p>
        </p:txBody>
      </p:sp>
      <p:sp>
        <p:nvSpPr>
          <p:cNvPr id="4100" name="Rectangle 10"/>
          <p:cNvSpPr>
            <a:spLocks noChangeArrowheads="1"/>
          </p:cNvSpPr>
          <p:nvPr/>
        </p:nvSpPr>
        <p:spPr bwMode="auto">
          <a:xfrm>
            <a:off x="0" y="4132263"/>
            <a:ext cx="263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pPr eaLnBrk="1" hangingPunct="1"/>
            <a:endParaRPr lang="en-US">
              <a:solidFill>
                <a:schemeClr val="bg1"/>
              </a:solidFill>
              <a:latin typeface="Times New Roman" pitchFamily="18" charset="0"/>
              <a:cs typeface="Times New Roman" pitchFamily="18" charset="0"/>
            </a:endParaRPr>
          </a:p>
        </p:txBody>
      </p:sp>
      <p:sp>
        <p:nvSpPr>
          <p:cNvPr id="62475" name="Text Box 11"/>
          <p:cNvSpPr txBox="1">
            <a:spLocks noChangeArrowheads="1"/>
          </p:cNvSpPr>
          <p:nvPr/>
        </p:nvSpPr>
        <p:spPr bwMode="auto">
          <a:xfrm>
            <a:off x="914400" y="2819400"/>
            <a:ext cx="18891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Ví dụ 1 :</a:t>
            </a:r>
          </a:p>
        </p:txBody>
      </p:sp>
      <p:sp>
        <p:nvSpPr>
          <p:cNvPr id="62476" name="Text Box 12"/>
          <p:cNvSpPr txBox="1">
            <a:spLocks noRot="1" noChangeAspect="1" noMove="1" noResize="1" noEditPoints="1" noAdjustHandles="1" noChangeArrowheads="1" noChangeShapeType="1" noTextEdit="1"/>
          </p:cNvSpPr>
          <p:nvPr/>
        </p:nvSpPr>
        <p:spPr bwMode="auto">
          <a:xfrm>
            <a:off x="2804160" y="2819400"/>
            <a:ext cx="1597494" cy="776498"/>
          </a:xfrm>
          <a:prstGeom prst="rect">
            <a:avLst/>
          </a:prstGeom>
          <a:blipFill rotWithShape="1">
            <a:blip r:embed="rId3"/>
            <a:stretch>
              <a:fillRect l="-5725" b="-629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62477" name="Text Box 13"/>
          <p:cNvSpPr txBox="1">
            <a:spLocks noRot="1" noChangeAspect="1" noMove="1" noResize="1" noEditPoints="1" noAdjustHandles="1" noChangeArrowheads="1" noChangeShapeType="1" noTextEdit="1"/>
          </p:cNvSpPr>
          <p:nvPr/>
        </p:nvSpPr>
        <p:spPr bwMode="auto">
          <a:xfrm>
            <a:off x="6794502" y="2834640"/>
            <a:ext cx="1852372" cy="775279"/>
          </a:xfrm>
          <a:prstGeom prst="rect">
            <a:avLst/>
          </a:prstGeom>
          <a:blipFill rotWithShape="1">
            <a:blip r:embed="rId4"/>
            <a:stretch>
              <a:fillRect l="-4950" b="-629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62478" name="Text Box 14"/>
          <p:cNvSpPr txBox="1">
            <a:spLocks noRot="1" noChangeAspect="1" noMove="1" noResize="1" noEditPoints="1" noAdjustHandles="1" noChangeArrowheads="1" noChangeShapeType="1" noTextEdit="1"/>
          </p:cNvSpPr>
          <p:nvPr/>
        </p:nvSpPr>
        <p:spPr bwMode="auto">
          <a:xfrm>
            <a:off x="11122661" y="2834640"/>
            <a:ext cx="1504519" cy="774381"/>
          </a:xfrm>
          <a:prstGeom prst="rect">
            <a:avLst/>
          </a:prstGeom>
          <a:blipFill rotWithShape="1">
            <a:blip r:embed="rId5"/>
            <a:stretch>
              <a:fillRect l="-6098" b="-629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4105" name="Rectangle 16"/>
          <p:cNvSpPr>
            <a:spLocks noChangeArrowheads="1"/>
          </p:cNvSpPr>
          <p:nvPr/>
        </p:nvSpPr>
        <p:spPr bwMode="auto">
          <a:xfrm>
            <a:off x="0" y="3897313"/>
            <a:ext cx="263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endParaRPr lang="en-US">
              <a:solidFill>
                <a:schemeClr val="bg1"/>
              </a:solidFill>
              <a:latin typeface="Times New Roman" pitchFamily="18" charset="0"/>
              <a:cs typeface="Times New Roman" pitchFamily="18" charset="0"/>
            </a:endParaRPr>
          </a:p>
        </p:txBody>
      </p:sp>
      <p:sp>
        <p:nvSpPr>
          <p:cNvPr id="62481" name="Text Box 17"/>
          <p:cNvSpPr txBox="1">
            <a:spLocks noChangeArrowheads="1"/>
          </p:cNvSpPr>
          <p:nvPr/>
        </p:nvSpPr>
        <p:spPr bwMode="auto">
          <a:xfrm>
            <a:off x="914400" y="4400550"/>
            <a:ext cx="17494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Ví dụ 2 :</a:t>
            </a:r>
          </a:p>
        </p:txBody>
      </p:sp>
      <p:sp>
        <p:nvSpPr>
          <p:cNvPr id="2101" name="Text Box 18"/>
          <p:cNvSpPr txBox="1">
            <a:spLocks noRot="1" noChangeAspect="1" noMove="1" noResize="1" noEditPoints="1" noAdjustHandles="1" noChangeArrowheads="1" noChangeShapeType="1" noTextEdit="1"/>
          </p:cNvSpPr>
          <p:nvPr/>
        </p:nvSpPr>
        <p:spPr bwMode="auto">
          <a:xfrm>
            <a:off x="2943862" y="4476750"/>
            <a:ext cx="1102166" cy="780986"/>
          </a:xfrm>
          <a:prstGeom prst="rect">
            <a:avLst/>
          </a:prstGeom>
          <a:blipFill rotWithShape="1">
            <a:blip r:embed="rId6"/>
            <a:stretch>
              <a:fillRect l="-8287" b="-7031"/>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graphicFrame>
        <p:nvGraphicFramePr>
          <p:cNvPr id="4108" name="Object 23"/>
          <p:cNvGraphicFramePr>
            <a:graphicFrameLocks noChangeAspect="1"/>
          </p:cNvGraphicFramePr>
          <p:nvPr/>
        </p:nvGraphicFramePr>
        <p:xfrm>
          <a:off x="0" y="3932238"/>
          <a:ext cx="182563" cy="261937"/>
        </p:xfrm>
        <a:graphic>
          <a:graphicData uri="http://schemas.openxmlformats.org/presentationml/2006/ole">
            <mc:AlternateContent xmlns:mc="http://schemas.openxmlformats.org/markup-compatibility/2006">
              <mc:Choice xmlns:v="urn:schemas-microsoft-com:vml" Requires="v">
                <p:oleObj spid="_x0000_s4134" name="Equation" r:id="rId7" imgW="114151" imgH="215619" progId="Equation.3">
                  <p:embed/>
                </p:oleObj>
              </mc:Choice>
              <mc:Fallback>
                <p:oleObj name="Equation" r:id="rId7" imgW="114151" imgH="215619" progId="Equation.3">
                  <p:embed/>
                  <p:pic>
                    <p:nvPicPr>
                      <p:cNvPr id="0" name="Object 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3932238"/>
                        <a:ext cx="18256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9" name="Rectangle 26"/>
          <p:cNvSpPr>
            <a:spLocks noChangeArrowheads="1"/>
          </p:cNvSpPr>
          <p:nvPr/>
        </p:nvSpPr>
        <p:spPr bwMode="auto">
          <a:xfrm>
            <a:off x="0" y="2932113"/>
            <a:ext cx="26352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endParaRPr lang="en-US">
              <a:solidFill>
                <a:schemeClr val="bg1"/>
              </a:solidFill>
              <a:latin typeface="Times New Roman" pitchFamily="18" charset="0"/>
              <a:cs typeface="Times New Roman" pitchFamily="18" charset="0"/>
            </a:endParaRPr>
          </a:p>
        </p:txBody>
      </p:sp>
      <p:sp>
        <p:nvSpPr>
          <p:cNvPr id="4110" name="Rectangle 27"/>
          <p:cNvSpPr>
            <a:spLocks noChangeArrowheads="1"/>
          </p:cNvSpPr>
          <p:nvPr/>
        </p:nvSpPr>
        <p:spPr bwMode="auto">
          <a:xfrm>
            <a:off x="0" y="3346450"/>
            <a:ext cx="392113"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pPr eaLnBrk="1" hangingPunct="1"/>
            <a:r>
              <a:rPr lang="en-US" sz="2000">
                <a:solidFill>
                  <a:schemeClr val="bg1"/>
                </a:solidFill>
                <a:latin typeface="Times New Roman" pitchFamily="18" charset="0"/>
                <a:cs typeface="Times New Roman" pitchFamily="18" charset="0"/>
              </a:rPr>
              <a:t>  </a:t>
            </a:r>
            <a:endParaRPr lang="en-US">
              <a:solidFill>
                <a:schemeClr val="bg1"/>
              </a:solidFill>
              <a:latin typeface="Times New Roman" pitchFamily="18" charset="0"/>
              <a:cs typeface="Times New Roman" pitchFamily="18" charset="0"/>
            </a:endParaRPr>
          </a:p>
        </p:txBody>
      </p:sp>
      <p:sp>
        <p:nvSpPr>
          <p:cNvPr id="4111" name="Rectangle 28"/>
          <p:cNvSpPr>
            <a:spLocks noChangeArrowheads="1"/>
          </p:cNvSpPr>
          <p:nvPr/>
        </p:nvSpPr>
        <p:spPr bwMode="auto">
          <a:xfrm>
            <a:off x="0" y="4181475"/>
            <a:ext cx="455613"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pPr eaLnBrk="1" hangingPunct="1"/>
            <a:r>
              <a:rPr lang="en-US" sz="2000">
                <a:solidFill>
                  <a:schemeClr val="bg1"/>
                </a:solidFill>
                <a:latin typeface="Times New Roman" pitchFamily="18" charset="0"/>
                <a:cs typeface="Times New Roman" pitchFamily="18" charset="0"/>
              </a:rPr>
              <a:t>   </a:t>
            </a:r>
            <a:endParaRPr lang="en-US">
              <a:solidFill>
                <a:schemeClr val="bg1"/>
              </a:solidFill>
              <a:latin typeface="Times New Roman" pitchFamily="18" charset="0"/>
              <a:cs typeface="Times New Roman" pitchFamily="18" charset="0"/>
            </a:endParaRPr>
          </a:p>
        </p:txBody>
      </p:sp>
      <p:sp>
        <p:nvSpPr>
          <p:cNvPr id="4112" name="Rectangle 29"/>
          <p:cNvSpPr>
            <a:spLocks noChangeArrowheads="1"/>
          </p:cNvSpPr>
          <p:nvPr/>
        </p:nvSpPr>
        <p:spPr bwMode="auto">
          <a:xfrm>
            <a:off x="0" y="4864100"/>
            <a:ext cx="263525"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endParaRPr lang="en-US">
              <a:solidFill>
                <a:schemeClr val="bg1"/>
              </a:solidFill>
              <a:latin typeface="Times New Roman" pitchFamily="18" charset="0"/>
              <a:cs typeface="Times New Roman" pitchFamily="18" charset="0"/>
            </a:endParaRPr>
          </a:p>
        </p:txBody>
      </p:sp>
      <p:sp>
        <p:nvSpPr>
          <p:cNvPr id="62494" name="Text Box 30"/>
          <p:cNvSpPr txBox="1">
            <a:spLocks noRot="1" noChangeAspect="1" noMove="1" noResize="1" noEditPoints="1" noAdjustHandles="1" noChangeArrowheads="1" noChangeShapeType="1" noTextEdit="1"/>
          </p:cNvSpPr>
          <p:nvPr/>
        </p:nvSpPr>
        <p:spPr bwMode="auto">
          <a:xfrm>
            <a:off x="6685281" y="4465320"/>
            <a:ext cx="1450017" cy="780986"/>
          </a:xfrm>
          <a:prstGeom prst="rect">
            <a:avLst/>
          </a:prstGeom>
          <a:blipFill rotWithShape="1">
            <a:blip r:embed="rId9"/>
            <a:stretch>
              <a:fillRect l="-6303" b="-6250"/>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62495" name="Text Box 31"/>
          <p:cNvSpPr txBox="1">
            <a:spLocks noRot="1" noChangeAspect="1" noMove="1" noResize="1" noEditPoints="1" noAdjustHandles="1" noChangeArrowheads="1" noChangeShapeType="1" noTextEdit="1"/>
          </p:cNvSpPr>
          <p:nvPr/>
        </p:nvSpPr>
        <p:spPr bwMode="auto">
          <a:xfrm>
            <a:off x="10607040" y="4465320"/>
            <a:ext cx="2238695" cy="774381"/>
          </a:xfrm>
          <a:prstGeom prst="rect">
            <a:avLst/>
          </a:prstGeom>
          <a:blipFill rotWithShape="1">
            <a:blip r:embed="rId10"/>
            <a:stretch>
              <a:fillRect l="-4087" b="-629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62499" name="Text Box 35"/>
          <p:cNvSpPr txBox="1">
            <a:spLocks noChangeArrowheads="1"/>
          </p:cNvSpPr>
          <p:nvPr/>
        </p:nvSpPr>
        <p:spPr bwMode="auto">
          <a:xfrm>
            <a:off x="914400" y="3749675"/>
            <a:ext cx="11764963"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2. Mọi số tự nhiên đều có thể viết thành phân số có mẫu số là 1.</a:t>
            </a:r>
          </a:p>
        </p:txBody>
      </p:sp>
      <p:sp>
        <p:nvSpPr>
          <p:cNvPr id="62500" name="Text Box 36"/>
          <p:cNvSpPr txBox="1">
            <a:spLocks noChangeArrowheads="1"/>
          </p:cNvSpPr>
          <p:nvPr/>
        </p:nvSpPr>
        <p:spPr bwMode="auto">
          <a:xfrm>
            <a:off x="914400" y="5895975"/>
            <a:ext cx="17494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Ví dụ 3 :</a:t>
            </a:r>
          </a:p>
        </p:txBody>
      </p:sp>
      <p:sp>
        <p:nvSpPr>
          <p:cNvPr id="62502" name="Text Box 38"/>
          <p:cNvSpPr txBox="1">
            <a:spLocks noRot="1" noChangeAspect="1" noMove="1" noResize="1" noEditPoints="1" noAdjustHandles="1" noChangeArrowheads="1" noChangeShapeType="1" noTextEdit="1"/>
          </p:cNvSpPr>
          <p:nvPr/>
        </p:nvSpPr>
        <p:spPr bwMode="auto">
          <a:xfrm>
            <a:off x="7106921" y="5943601"/>
            <a:ext cx="1264069" cy="780986"/>
          </a:xfrm>
          <a:prstGeom prst="rect">
            <a:avLst/>
          </a:prstGeom>
          <a:blipFill rotWithShape="1">
            <a:blip r:embed="rId11"/>
            <a:stretch>
              <a:fillRect l="-7246" b="-6250"/>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62503" name="Text Box 39"/>
          <p:cNvSpPr txBox="1">
            <a:spLocks noRot="1" noChangeAspect="1" noMove="1" noResize="1" noEditPoints="1" noAdjustHandles="1" noChangeArrowheads="1" noChangeShapeType="1" noTextEdit="1"/>
          </p:cNvSpPr>
          <p:nvPr/>
        </p:nvSpPr>
        <p:spPr bwMode="auto">
          <a:xfrm>
            <a:off x="11374121" y="5913121"/>
            <a:ext cx="1425973" cy="774381"/>
          </a:xfrm>
          <a:prstGeom prst="rect">
            <a:avLst/>
          </a:prstGeom>
          <a:blipFill rotWithShape="1">
            <a:blip r:embed="rId12"/>
            <a:stretch>
              <a:fillRect l="-6410" b="-629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2100" name="Text Box 37"/>
          <p:cNvSpPr txBox="1">
            <a:spLocks noRot="1" noChangeAspect="1" noMove="1" noResize="1" noEditPoints="1" noAdjustHandles="1" noChangeArrowheads="1" noChangeShapeType="1" noTextEdit="1"/>
          </p:cNvSpPr>
          <p:nvPr/>
        </p:nvSpPr>
        <p:spPr bwMode="auto">
          <a:xfrm>
            <a:off x="2936240" y="5878830"/>
            <a:ext cx="1009192" cy="776498"/>
          </a:xfrm>
          <a:prstGeom prst="rect">
            <a:avLst/>
          </a:prstGeom>
          <a:blipFill rotWithShape="1">
            <a:blip r:embed="rId13"/>
            <a:stretch>
              <a:fillRect l="-9091" b="-6250"/>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4120" name="Rectangle 43"/>
          <p:cNvSpPr>
            <a:spLocks noChangeArrowheads="1"/>
          </p:cNvSpPr>
          <p:nvPr/>
        </p:nvSpPr>
        <p:spPr bwMode="auto">
          <a:xfrm>
            <a:off x="0" y="3063875"/>
            <a:ext cx="263525"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endParaRPr lang="en-US">
              <a:solidFill>
                <a:schemeClr val="bg1"/>
              </a:solidFill>
              <a:latin typeface="Times New Roman" pitchFamily="18" charset="0"/>
              <a:cs typeface="Times New Roman" pitchFamily="18" charset="0"/>
            </a:endParaRPr>
          </a:p>
        </p:txBody>
      </p:sp>
      <p:sp>
        <p:nvSpPr>
          <p:cNvPr id="4121" name="Rectangle 44"/>
          <p:cNvSpPr>
            <a:spLocks noChangeArrowheads="1"/>
          </p:cNvSpPr>
          <p:nvPr/>
        </p:nvSpPr>
        <p:spPr bwMode="auto">
          <a:xfrm>
            <a:off x="0" y="3478213"/>
            <a:ext cx="52070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pPr eaLnBrk="1" hangingPunct="1"/>
            <a:r>
              <a:rPr lang="en-US" sz="2000">
                <a:solidFill>
                  <a:schemeClr val="bg1"/>
                </a:solidFill>
                <a:latin typeface="Times New Roman" pitchFamily="18" charset="0"/>
                <a:cs typeface="Times New Roman" pitchFamily="18" charset="0"/>
              </a:rPr>
              <a:t>    </a:t>
            </a:r>
            <a:endParaRPr lang="en-US">
              <a:solidFill>
                <a:schemeClr val="bg1"/>
              </a:solidFill>
              <a:latin typeface="Times New Roman" pitchFamily="18" charset="0"/>
              <a:cs typeface="Times New Roman" pitchFamily="18" charset="0"/>
            </a:endParaRPr>
          </a:p>
        </p:txBody>
      </p:sp>
      <p:sp>
        <p:nvSpPr>
          <p:cNvPr id="4122" name="Rectangle 45"/>
          <p:cNvSpPr>
            <a:spLocks noChangeArrowheads="1"/>
          </p:cNvSpPr>
          <p:nvPr/>
        </p:nvSpPr>
        <p:spPr bwMode="auto">
          <a:xfrm>
            <a:off x="0" y="4311650"/>
            <a:ext cx="584200"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pPr eaLnBrk="1" hangingPunct="1"/>
            <a:r>
              <a:rPr lang="en-US" sz="2000">
                <a:solidFill>
                  <a:schemeClr val="bg1"/>
                </a:solidFill>
                <a:latin typeface="Times New Roman" pitchFamily="18" charset="0"/>
                <a:cs typeface="Times New Roman" pitchFamily="18" charset="0"/>
              </a:rPr>
              <a:t>     </a:t>
            </a:r>
            <a:endParaRPr lang="en-US">
              <a:solidFill>
                <a:schemeClr val="bg1"/>
              </a:solidFill>
              <a:latin typeface="Times New Roman" pitchFamily="18" charset="0"/>
              <a:cs typeface="Times New Roman" pitchFamily="18" charset="0"/>
            </a:endParaRPr>
          </a:p>
        </p:txBody>
      </p:sp>
      <p:sp>
        <p:nvSpPr>
          <p:cNvPr id="62511" name="Text Box 47"/>
          <p:cNvSpPr txBox="1">
            <a:spLocks noChangeArrowheads="1"/>
          </p:cNvSpPr>
          <p:nvPr/>
        </p:nvSpPr>
        <p:spPr bwMode="auto">
          <a:xfrm>
            <a:off x="825500" y="5197475"/>
            <a:ext cx="1298575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3. Số 1 có thể viết thành phân số có tử số và mẫu số bằng nhau và khác 0.</a:t>
            </a:r>
          </a:p>
        </p:txBody>
      </p:sp>
      <p:sp>
        <p:nvSpPr>
          <p:cNvPr id="62512" name="Text Box 48"/>
          <p:cNvSpPr txBox="1">
            <a:spLocks noChangeArrowheads="1"/>
          </p:cNvSpPr>
          <p:nvPr/>
        </p:nvSpPr>
        <p:spPr bwMode="auto">
          <a:xfrm>
            <a:off x="914400" y="7145338"/>
            <a:ext cx="17494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Ví dụ 4 :</a:t>
            </a:r>
          </a:p>
        </p:txBody>
      </p:sp>
      <p:sp>
        <p:nvSpPr>
          <p:cNvPr id="2099" name="Text Box 49"/>
          <p:cNvSpPr txBox="1">
            <a:spLocks noRot="1" noChangeAspect="1" noMove="1" noResize="1" noEditPoints="1" noAdjustHandles="1" noChangeArrowheads="1" noChangeShapeType="1" noTextEdit="1"/>
          </p:cNvSpPr>
          <p:nvPr/>
        </p:nvSpPr>
        <p:spPr bwMode="auto">
          <a:xfrm>
            <a:off x="3413761" y="7132321"/>
            <a:ext cx="1102166" cy="774766"/>
          </a:xfrm>
          <a:prstGeom prst="rect">
            <a:avLst/>
          </a:prstGeom>
          <a:blipFill rotWithShape="1">
            <a:blip r:embed="rId14"/>
            <a:stretch>
              <a:fillRect l="-8287" b="-629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2098" name="Text Box 50"/>
          <p:cNvSpPr txBox="1">
            <a:spLocks noRot="1" noChangeAspect="1" noMove="1" noResize="1" noEditPoints="1" noAdjustHandles="1" noChangeArrowheads="1" noChangeShapeType="1" noTextEdit="1"/>
          </p:cNvSpPr>
          <p:nvPr/>
        </p:nvSpPr>
        <p:spPr bwMode="auto">
          <a:xfrm>
            <a:off x="7193280" y="7107556"/>
            <a:ext cx="1264069" cy="776498"/>
          </a:xfrm>
          <a:prstGeom prst="rect">
            <a:avLst/>
          </a:prstGeom>
          <a:blipFill rotWithShape="1">
            <a:blip r:embed="rId15"/>
            <a:stretch>
              <a:fillRect l="-7246" b="-629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2097" name="Text Box 51"/>
          <p:cNvSpPr txBox="1">
            <a:spLocks noRot="1" noChangeAspect="1" noMove="1" noResize="1" noEditPoints="1" noAdjustHandles="1" noChangeArrowheads="1" noChangeShapeType="1" noTextEdit="1"/>
          </p:cNvSpPr>
          <p:nvPr/>
        </p:nvSpPr>
        <p:spPr bwMode="auto">
          <a:xfrm>
            <a:off x="11582401" y="7132321"/>
            <a:ext cx="1425973" cy="776561"/>
          </a:xfrm>
          <a:prstGeom prst="rect">
            <a:avLst/>
          </a:prstGeom>
          <a:blipFill rotWithShape="1">
            <a:blip r:embed="rId16"/>
            <a:stretch>
              <a:fillRect l="-6410" b="-6299"/>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4128" name="Rectangle 55"/>
          <p:cNvSpPr>
            <a:spLocks noChangeArrowheads="1"/>
          </p:cNvSpPr>
          <p:nvPr/>
        </p:nvSpPr>
        <p:spPr bwMode="auto">
          <a:xfrm>
            <a:off x="0" y="3063875"/>
            <a:ext cx="263525" cy="40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endParaRPr lang="en-US">
              <a:solidFill>
                <a:schemeClr val="bg1"/>
              </a:solidFill>
              <a:latin typeface="Times New Roman" pitchFamily="18" charset="0"/>
              <a:cs typeface="Times New Roman" pitchFamily="18" charset="0"/>
            </a:endParaRPr>
          </a:p>
        </p:txBody>
      </p:sp>
      <p:sp>
        <p:nvSpPr>
          <p:cNvPr id="4129" name="Rectangle 56"/>
          <p:cNvSpPr>
            <a:spLocks noChangeArrowheads="1"/>
          </p:cNvSpPr>
          <p:nvPr/>
        </p:nvSpPr>
        <p:spPr bwMode="auto">
          <a:xfrm>
            <a:off x="7086600" y="3478213"/>
            <a:ext cx="457200" cy="43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nchor="ctr">
            <a:spAutoFit/>
          </a:bodyPr>
          <a:lstStyle/>
          <a:p>
            <a:pPr algn="ctr" eaLnBrk="1" hangingPunct="1"/>
            <a:r>
              <a:rPr lang="en-US" sz="2000">
                <a:solidFill>
                  <a:schemeClr val="bg1"/>
                </a:solidFill>
                <a:latin typeface="Times New Roman" pitchFamily="18" charset="0"/>
                <a:cs typeface="Times New Roman" pitchFamily="18" charset="0"/>
              </a:rPr>
              <a:t>   </a:t>
            </a:r>
            <a:endParaRPr lang="en-US">
              <a:solidFill>
                <a:schemeClr val="bg1"/>
              </a:solidFill>
              <a:latin typeface="Times New Roman" pitchFamily="18" charset="0"/>
              <a:cs typeface="Times New Roman" pitchFamily="18" charset="0"/>
            </a:endParaRPr>
          </a:p>
        </p:txBody>
      </p:sp>
      <p:sp>
        <p:nvSpPr>
          <p:cNvPr id="62525" name="Text Box 61"/>
          <p:cNvSpPr txBox="1">
            <a:spLocks noChangeArrowheads="1"/>
          </p:cNvSpPr>
          <p:nvPr/>
        </p:nvSpPr>
        <p:spPr bwMode="auto">
          <a:xfrm>
            <a:off x="914400" y="6561138"/>
            <a:ext cx="1091247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2900" b="1">
                <a:solidFill>
                  <a:schemeClr val="bg1"/>
                </a:solidFill>
                <a:latin typeface="Times New Roman" pitchFamily="18" charset="0"/>
                <a:cs typeface="Times New Roman" pitchFamily="18" charset="0"/>
              </a:rPr>
              <a:t>4. Số 0 có thể viết thành phân số có tử số là 0 và mẫu số khác 0.</a:t>
            </a:r>
          </a:p>
        </p:txBody>
      </p:sp>
      <p:sp>
        <p:nvSpPr>
          <p:cNvPr id="4131" name="Text Box 3"/>
          <p:cNvSpPr txBox="1">
            <a:spLocks noChangeArrowheads="1"/>
          </p:cNvSpPr>
          <p:nvPr/>
        </p:nvSpPr>
        <p:spPr bwMode="auto">
          <a:xfrm>
            <a:off x="1143000" y="381000"/>
            <a:ext cx="1520825"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600" b="1" u="sng">
                <a:solidFill>
                  <a:schemeClr val="bg1"/>
                </a:solidFill>
                <a:latin typeface="Times New Roman" pitchFamily="18" charset="0"/>
                <a:cs typeface="Times New Roman" pitchFamily="18" charset="0"/>
              </a:rPr>
              <a:t>Toán</a:t>
            </a:r>
          </a:p>
        </p:txBody>
      </p:sp>
      <p:sp>
        <p:nvSpPr>
          <p:cNvPr id="4132" name="Text Box 4"/>
          <p:cNvSpPr txBox="1">
            <a:spLocks noChangeArrowheads="1"/>
          </p:cNvSpPr>
          <p:nvPr/>
        </p:nvSpPr>
        <p:spPr bwMode="auto">
          <a:xfrm>
            <a:off x="2971800" y="381000"/>
            <a:ext cx="89916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4600" b="1">
                <a:solidFill>
                  <a:srgbClr val="FF0000"/>
                </a:solidFill>
                <a:latin typeface="Times New Roman" pitchFamily="18" charset="0"/>
                <a:cs typeface="Times New Roman" pitchFamily="18" charset="0"/>
              </a:rPr>
              <a:t>Ôn tập: Khái niệm về phân số</a:t>
            </a:r>
          </a:p>
        </p:txBody>
      </p:sp>
      <p:sp>
        <p:nvSpPr>
          <p:cNvPr id="2" name="TextBox 1"/>
          <p:cNvSpPr txBox="1">
            <a:spLocks noRot="1" noChangeAspect="1" noMove="1" noResize="1" noEditPoints="1" noAdjustHandles="1" noChangeArrowheads="1" noChangeShapeType="1" noTextEdit="1"/>
          </p:cNvSpPr>
          <p:nvPr/>
        </p:nvSpPr>
        <p:spPr>
          <a:xfrm>
            <a:off x="6858000" y="3657600"/>
            <a:ext cx="460382" cy="634789"/>
          </a:xfrm>
          <a:prstGeom prst="rect">
            <a:avLst/>
          </a:prstGeom>
          <a:blipFill rotWithShape="1">
            <a:blip r:embed="rId17"/>
            <a:stretch>
              <a:fillRect/>
            </a:stretch>
          </a:blipFill>
        </p:spPr>
        <p:txBody>
          <a:bodyPr/>
          <a:lstStyle/>
          <a:p>
            <a:pPr>
              <a:defRPr/>
            </a:pPr>
            <a:r>
              <a:rPr lang="en-US">
                <a:no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2470"/>
                                        </p:tgtEl>
                                        <p:attrNameLst>
                                          <p:attrName>style.visibility</p:attrName>
                                        </p:attrNameLst>
                                      </p:cBhvr>
                                      <p:to>
                                        <p:strVal val="visible"/>
                                      </p:to>
                                    </p:set>
                                    <p:animEffect transition="in" filter="blinds(horizontal)">
                                      <p:cBhvr>
                                        <p:cTn id="7" dur="500"/>
                                        <p:tgtEl>
                                          <p:spTgt spid="624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2475"/>
                                        </p:tgtEl>
                                        <p:attrNameLst>
                                          <p:attrName>style.visibility</p:attrName>
                                        </p:attrNameLst>
                                      </p:cBhvr>
                                      <p:to>
                                        <p:strVal val="visible"/>
                                      </p:to>
                                    </p:set>
                                    <p:animEffect transition="in" filter="blinds(horizontal)">
                                      <p:cBhvr>
                                        <p:cTn id="12" dur="500"/>
                                        <p:tgtEl>
                                          <p:spTgt spid="6247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2476"/>
                                        </p:tgtEl>
                                        <p:attrNameLst>
                                          <p:attrName>style.visibility</p:attrName>
                                        </p:attrNameLst>
                                      </p:cBhvr>
                                      <p:to>
                                        <p:strVal val="visible"/>
                                      </p:to>
                                    </p:set>
                                    <p:animEffect transition="in" filter="blinds(horizontal)">
                                      <p:cBhvr>
                                        <p:cTn id="17" dur="500"/>
                                        <p:tgtEl>
                                          <p:spTgt spid="6247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62477"/>
                                        </p:tgtEl>
                                        <p:attrNameLst>
                                          <p:attrName>style.visibility</p:attrName>
                                        </p:attrNameLst>
                                      </p:cBhvr>
                                      <p:to>
                                        <p:strVal val="visible"/>
                                      </p:to>
                                    </p:set>
                                    <p:animEffect transition="in" filter="blinds(horizontal)">
                                      <p:cBhvr>
                                        <p:cTn id="22" dur="500"/>
                                        <p:tgtEl>
                                          <p:spTgt spid="624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62478"/>
                                        </p:tgtEl>
                                        <p:attrNameLst>
                                          <p:attrName>style.visibility</p:attrName>
                                        </p:attrNameLst>
                                      </p:cBhvr>
                                      <p:to>
                                        <p:strVal val="visible"/>
                                      </p:to>
                                    </p:set>
                                    <p:animEffect transition="in" filter="blinds(horizontal)">
                                      <p:cBhvr>
                                        <p:cTn id="27" dur="500"/>
                                        <p:tgtEl>
                                          <p:spTgt spid="6247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2499"/>
                                        </p:tgtEl>
                                        <p:attrNameLst>
                                          <p:attrName>style.visibility</p:attrName>
                                        </p:attrNameLst>
                                      </p:cBhvr>
                                      <p:to>
                                        <p:strVal val="visible"/>
                                      </p:to>
                                    </p:set>
                                    <p:animEffect transition="in" filter="blinds(horizontal)">
                                      <p:cBhvr>
                                        <p:cTn id="32" dur="500"/>
                                        <p:tgtEl>
                                          <p:spTgt spid="624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2481"/>
                                        </p:tgtEl>
                                        <p:attrNameLst>
                                          <p:attrName>style.visibility</p:attrName>
                                        </p:attrNameLst>
                                      </p:cBhvr>
                                      <p:to>
                                        <p:strVal val="visible"/>
                                      </p:to>
                                    </p:set>
                                    <p:animEffect transition="in" filter="blinds(horizontal)">
                                      <p:cBhvr>
                                        <p:cTn id="37" dur="500"/>
                                        <p:tgtEl>
                                          <p:spTgt spid="6248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2101"/>
                                        </p:tgtEl>
                                        <p:attrNameLst>
                                          <p:attrName>style.visibility</p:attrName>
                                        </p:attrNameLst>
                                      </p:cBhvr>
                                      <p:to>
                                        <p:strVal val="visible"/>
                                      </p:to>
                                    </p:set>
                                    <p:animEffect transition="in" filter="blinds(horizontal)">
                                      <p:cBhvr>
                                        <p:cTn id="42" dur="500"/>
                                        <p:tgtEl>
                                          <p:spTgt spid="210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62494"/>
                                        </p:tgtEl>
                                        <p:attrNameLst>
                                          <p:attrName>style.visibility</p:attrName>
                                        </p:attrNameLst>
                                      </p:cBhvr>
                                      <p:to>
                                        <p:strVal val="visible"/>
                                      </p:to>
                                    </p:set>
                                    <p:animEffect transition="in" filter="blinds(horizontal)">
                                      <p:cBhvr>
                                        <p:cTn id="47" dur="500"/>
                                        <p:tgtEl>
                                          <p:spTgt spid="6249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nodeType="clickEffect">
                                  <p:stCondLst>
                                    <p:cond delay="0"/>
                                  </p:stCondLst>
                                  <p:childTnLst>
                                    <p:set>
                                      <p:cBhvr>
                                        <p:cTn id="51" dur="1" fill="hold">
                                          <p:stCondLst>
                                            <p:cond delay="0"/>
                                          </p:stCondLst>
                                        </p:cTn>
                                        <p:tgtEl>
                                          <p:spTgt spid="62495"/>
                                        </p:tgtEl>
                                        <p:attrNameLst>
                                          <p:attrName>style.visibility</p:attrName>
                                        </p:attrNameLst>
                                      </p:cBhvr>
                                      <p:to>
                                        <p:strVal val="visible"/>
                                      </p:to>
                                    </p:set>
                                    <p:animEffect transition="in" filter="blinds(horizontal)">
                                      <p:cBhvr>
                                        <p:cTn id="52" dur="500"/>
                                        <p:tgtEl>
                                          <p:spTgt spid="6249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62511"/>
                                        </p:tgtEl>
                                        <p:attrNameLst>
                                          <p:attrName>style.visibility</p:attrName>
                                        </p:attrNameLst>
                                      </p:cBhvr>
                                      <p:to>
                                        <p:strVal val="visible"/>
                                      </p:to>
                                    </p:set>
                                    <p:animEffect transition="in" filter="blinds(horizontal)">
                                      <p:cBhvr>
                                        <p:cTn id="57" dur="500"/>
                                        <p:tgtEl>
                                          <p:spTgt spid="6251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62500"/>
                                        </p:tgtEl>
                                        <p:attrNameLst>
                                          <p:attrName>style.visibility</p:attrName>
                                        </p:attrNameLst>
                                      </p:cBhvr>
                                      <p:to>
                                        <p:strVal val="visible"/>
                                      </p:to>
                                    </p:set>
                                    <p:animEffect transition="in" filter="blinds(horizontal)">
                                      <p:cBhvr>
                                        <p:cTn id="62" dur="500"/>
                                        <p:tgtEl>
                                          <p:spTgt spid="6250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10" fill="hold" nodeType="clickEffect">
                                  <p:stCondLst>
                                    <p:cond delay="0"/>
                                  </p:stCondLst>
                                  <p:childTnLst>
                                    <p:set>
                                      <p:cBhvr>
                                        <p:cTn id="66" dur="1" fill="hold">
                                          <p:stCondLst>
                                            <p:cond delay="0"/>
                                          </p:stCondLst>
                                        </p:cTn>
                                        <p:tgtEl>
                                          <p:spTgt spid="2100"/>
                                        </p:tgtEl>
                                        <p:attrNameLst>
                                          <p:attrName>style.visibility</p:attrName>
                                        </p:attrNameLst>
                                      </p:cBhvr>
                                      <p:to>
                                        <p:strVal val="visible"/>
                                      </p:to>
                                    </p:set>
                                    <p:animEffect transition="in" filter="blinds(horizontal)">
                                      <p:cBhvr>
                                        <p:cTn id="67" dur="500"/>
                                        <p:tgtEl>
                                          <p:spTgt spid="210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3" presetClass="entr" presetSubtype="10" fill="hold" nodeType="clickEffect">
                                  <p:stCondLst>
                                    <p:cond delay="0"/>
                                  </p:stCondLst>
                                  <p:childTnLst>
                                    <p:set>
                                      <p:cBhvr>
                                        <p:cTn id="71" dur="1" fill="hold">
                                          <p:stCondLst>
                                            <p:cond delay="0"/>
                                          </p:stCondLst>
                                        </p:cTn>
                                        <p:tgtEl>
                                          <p:spTgt spid="62502"/>
                                        </p:tgtEl>
                                        <p:attrNameLst>
                                          <p:attrName>style.visibility</p:attrName>
                                        </p:attrNameLst>
                                      </p:cBhvr>
                                      <p:to>
                                        <p:strVal val="visible"/>
                                      </p:to>
                                    </p:set>
                                    <p:animEffect transition="in" filter="blinds(horizontal)">
                                      <p:cBhvr>
                                        <p:cTn id="72" dur="500"/>
                                        <p:tgtEl>
                                          <p:spTgt spid="62502"/>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nodeType="clickEffect">
                                  <p:stCondLst>
                                    <p:cond delay="0"/>
                                  </p:stCondLst>
                                  <p:childTnLst>
                                    <p:set>
                                      <p:cBhvr>
                                        <p:cTn id="76" dur="1" fill="hold">
                                          <p:stCondLst>
                                            <p:cond delay="0"/>
                                          </p:stCondLst>
                                        </p:cTn>
                                        <p:tgtEl>
                                          <p:spTgt spid="62503"/>
                                        </p:tgtEl>
                                        <p:attrNameLst>
                                          <p:attrName>style.visibility</p:attrName>
                                        </p:attrNameLst>
                                      </p:cBhvr>
                                      <p:to>
                                        <p:strVal val="visible"/>
                                      </p:to>
                                    </p:set>
                                    <p:animEffect transition="in" filter="blinds(horizontal)">
                                      <p:cBhvr>
                                        <p:cTn id="77" dur="500"/>
                                        <p:tgtEl>
                                          <p:spTgt spid="62503"/>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62525"/>
                                        </p:tgtEl>
                                        <p:attrNameLst>
                                          <p:attrName>style.visibility</p:attrName>
                                        </p:attrNameLst>
                                      </p:cBhvr>
                                      <p:to>
                                        <p:strVal val="visible"/>
                                      </p:to>
                                    </p:set>
                                    <p:animEffect transition="in" filter="blinds(horizontal)">
                                      <p:cBhvr>
                                        <p:cTn id="82" dur="500"/>
                                        <p:tgtEl>
                                          <p:spTgt spid="62525"/>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62512"/>
                                        </p:tgtEl>
                                        <p:attrNameLst>
                                          <p:attrName>style.visibility</p:attrName>
                                        </p:attrNameLst>
                                      </p:cBhvr>
                                      <p:to>
                                        <p:strVal val="visible"/>
                                      </p:to>
                                    </p:set>
                                    <p:animEffect transition="in" filter="blinds(horizontal)">
                                      <p:cBhvr>
                                        <p:cTn id="87" dur="500"/>
                                        <p:tgtEl>
                                          <p:spTgt spid="62512"/>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3" presetClass="entr" presetSubtype="10" fill="hold" nodeType="clickEffect">
                                  <p:stCondLst>
                                    <p:cond delay="0"/>
                                  </p:stCondLst>
                                  <p:childTnLst>
                                    <p:set>
                                      <p:cBhvr>
                                        <p:cTn id="91" dur="1" fill="hold">
                                          <p:stCondLst>
                                            <p:cond delay="0"/>
                                          </p:stCondLst>
                                        </p:cTn>
                                        <p:tgtEl>
                                          <p:spTgt spid="2099"/>
                                        </p:tgtEl>
                                        <p:attrNameLst>
                                          <p:attrName>style.visibility</p:attrName>
                                        </p:attrNameLst>
                                      </p:cBhvr>
                                      <p:to>
                                        <p:strVal val="visible"/>
                                      </p:to>
                                    </p:set>
                                    <p:animEffect transition="in" filter="blinds(horizontal)">
                                      <p:cBhvr>
                                        <p:cTn id="92" dur="500"/>
                                        <p:tgtEl>
                                          <p:spTgt spid="2099"/>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3" presetClass="entr" presetSubtype="10" fill="hold" nodeType="clickEffect">
                                  <p:stCondLst>
                                    <p:cond delay="0"/>
                                  </p:stCondLst>
                                  <p:childTnLst>
                                    <p:set>
                                      <p:cBhvr>
                                        <p:cTn id="96" dur="1" fill="hold">
                                          <p:stCondLst>
                                            <p:cond delay="0"/>
                                          </p:stCondLst>
                                        </p:cTn>
                                        <p:tgtEl>
                                          <p:spTgt spid="2098"/>
                                        </p:tgtEl>
                                        <p:attrNameLst>
                                          <p:attrName>style.visibility</p:attrName>
                                        </p:attrNameLst>
                                      </p:cBhvr>
                                      <p:to>
                                        <p:strVal val="visible"/>
                                      </p:to>
                                    </p:set>
                                    <p:animEffect transition="in" filter="blinds(horizontal)">
                                      <p:cBhvr>
                                        <p:cTn id="97" dur="500"/>
                                        <p:tgtEl>
                                          <p:spTgt spid="2098"/>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3" presetClass="entr" presetSubtype="10" fill="hold" nodeType="clickEffect">
                                  <p:stCondLst>
                                    <p:cond delay="0"/>
                                  </p:stCondLst>
                                  <p:childTnLst>
                                    <p:set>
                                      <p:cBhvr>
                                        <p:cTn id="101" dur="1" fill="hold">
                                          <p:stCondLst>
                                            <p:cond delay="0"/>
                                          </p:stCondLst>
                                        </p:cTn>
                                        <p:tgtEl>
                                          <p:spTgt spid="2097"/>
                                        </p:tgtEl>
                                        <p:attrNameLst>
                                          <p:attrName>style.visibility</p:attrName>
                                        </p:attrNameLst>
                                      </p:cBhvr>
                                      <p:to>
                                        <p:strVal val="visible"/>
                                      </p:to>
                                    </p:set>
                                    <p:animEffect transition="in" filter="blinds(horizontal)">
                                      <p:cBhvr>
                                        <p:cTn id="102" dur="500"/>
                                        <p:tgtEl>
                                          <p:spTgt spid="2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0" grpId="0"/>
      <p:bldP spid="62475" grpId="0"/>
      <p:bldP spid="62481" grpId="0"/>
      <p:bldP spid="62499" grpId="0"/>
      <p:bldP spid="62500" grpId="0"/>
      <p:bldP spid="62511" grpId="0"/>
      <p:bldP spid="62512" grpId="0"/>
      <p:bldP spid="625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3" name="Text Box 3"/>
          <p:cNvSpPr txBox="1">
            <a:spLocks noChangeArrowheads="1"/>
          </p:cNvSpPr>
          <p:nvPr/>
        </p:nvSpPr>
        <p:spPr bwMode="auto">
          <a:xfrm>
            <a:off x="731838" y="1371600"/>
            <a:ext cx="2165350"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400" b="1" u="sng">
                <a:solidFill>
                  <a:schemeClr val="bg1"/>
                </a:solidFill>
                <a:latin typeface="Times New Roman" pitchFamily="18" charset="0"/>
                <a:cs typeface="Times New Roman" pitchFamily="18" charset="0"/>
              </a:rPr>
              <a:t>Luyện tập</a:t>
            </a:r>
          </a:p>
        </p:txBody>
      </p:sp>
      <p:sp>
        <p:nvSpPr>
          <p:cNvPr id="65540" name="Text Box 4"/>
          <p:cNvSpPr txBox="1">
            <a:spLocks noRot="1" noChangeAspect="1" noMove="1" noResize="1" noEditPoints="1" noAdjustHandles="1" noChangeArrowheads="1" noChangeShapeType="1" noTextEdit="1"/>
          </p:cNvSpPr>
          <p:nvPr/>
        </p:nvSpPr>
        <p:spPr bwMode="auto">
          <a:xfrm>
            <a:off x="853440" y="2463166"/>
            <a:ext cx="12481560" cy="1645774"/>
          </a:xfrm>
          <a:prstGeom prst="rect">
            <a:avLst/>
          </a:prstGeom>
          <a:blipFill rotWithShape="1">
            <a:blip r:embed="rId2"/>
            <a:stretch>
              <a:fillRect l="-1221" t="-5556" b="-5556"/>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sz="4400">
                <a:noFill/>
              </a:rPr>
              <a:t> </a:t>
            </a:r>
          </a:p>
        </p:txBody>
      </p:sp>
      <p:sp>
        <p:nvSpPr>
          <p:cNvPr id="65541" name="Rectangle 5"/>
          <p:cNvSpPr>
            <a:spLocks noChangeArrowheads="1"/>
          </p:cNvSpPr>
          <p:nvPr/>
        </p:nvSpPr>
        <p:spPr bwMode="auto">
          <a:xfrm>
            <a:off x="854075" y="1920875"/>
            <a:ext cx="182721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pPr marL="457200" indent="-457200">
              <a:buFont typeface="Wingdings" pitchFamily="2" charset="2"/>
              <a:buChar char="v"/>
            </a:pPr>
            <a:r>
              <a:rPr lang="en-US" sz="3400" b="1">
                <a:solidFill>
                  <a:schemeClr val="bg1"/>
                </a:solidFill>
                <a:latin typeface="Times New Roman" pitchFamily="18" charset="0"/>
                <a:cs typeface="Times New Roman" pitchFamily="18" charset="0"/>
              </a:rPr>
              <a:t>Bài 1:</a:t>
            </a:r>
          </a:p>
        </p:txBody>
      </p:sp>
      <p:sp>
        <p:nvSpPr>
          <p:cNvPr id="65555" name="Text Box 19"/>
          <p:cNvSpPr txBox="1">
            <a:spLocks noChangeArrowheads="1"/>
          </p:cNvSpPr>
          <p:nvPr/>
        </p:nvSpPr>
        <p:spPr bwMode="auto">
          <a:xfrm>
            <a:off x="854075" y="4373563"/>
            <a:ext cx="11947525"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400" b="1">
                <a:solidFill>
                  <a:schemeClr val="bg1"/>
                </a:solidFill>
                <a:latin typeface="Times New Roman" pitchFamily="18" charset="0"/>
                <a:cs typeface="Times New Roman" pitchFamily="18" charset="0"/>
              </a:rPr>
              <a:t>b. Nêu tử số và mẫu số của từng phân số trên.  </a:t>
            </a:r>
          </a:p>
        </p:txBody>
      </p:sp>
      <p:sp>
        <p:nvSpPr>
          <p:cNvPr id="65556" name="Rectangle 20"/>
          <p:cNvSpPr>
            <a:spLocks noChangeArrowheads="1"/>
          </p:cNvSpPr>
          <p:nvPr/>
        </p:nvSpPr>
        <p:spPr bwMode="auto">
          <a:xfrm>
            <a:off x="762000" y="5114925"/>
            <a:ext cx="9413875"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p>
            <a:pPr marL="457200" indent="-457200">
              <a:buFont typeface="Wingdings" pitchFamily="2" charset="2"/>
              <a:buChar char="v"/>
            </a:pPr>
            <a:r>
              <a:rPr lang="en-US" sz="3400" b="1">
                <a:solidFill>
                  <a:schemeClr val="bg1"/>
                </a:solidFill>
                <a:latin typeface="Times New Roman" pitchFamily="18" charset="0"/>
                <a:cs typeface="Times New Roman" pitchFamily="18" charset="0"/>
              </a:rPr>
              <a:t>Bài 2: Viết các thương sau dưới dạng phân số :</a:t>
            </a:r>
          </a:p>
        </p:txBody>
      </p:sp>
      <p:sp>
        <p:nvSpPr>
          <p:cNvPr id="5127" name="Text Box 3"/>
          <p:cNvSpPr txBox="1">
            <a:spLocks noChangeArrowheads="1"/>
          </p:cNvSpPr>
          <p:nvPr/>
        </p:nvSpPr>
        <p:spPr bwMode="auto">
          <a:xfrm>
            <a:off x="1143000" y="381000"/>
            <a:ext cx="1520825"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600" b="1" u="sng">
                <a:solidFill>
                  <a:schemeClr val="bg1"/>
                </a:solidFill>
                <a:latin typeface="Times New Roman" pitchFamily="18" charset="0"/>
                <a:cs typeface="Times New Roman" pitchFamily="18" charset="0"/>
              </a:rPr>
              <a:t>Toán</a:t>
            </a:r>
          </a:p>
        </p:txBody>
      </p:sp>
      <p:sp>
        <p:nvSpPr>
          <p:cNvPr id="5128" name="Text Box 4"/>
          <p:cNvSpPr txBox="1">
            <a:spLocks noChangeArrowheads="1"/>
          </p:cNvSpPr>
          <p:nvPr/>
        </p:nvSpPr>
        <p:spPr bwMode="auto">
          <a:xfrm>
            <a:off x="2971800" y="381000"/>
            <a:ext cx="89916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4600" b="1">
                <a:solidFill>
                  <a:srgbClr val="FF0000"/>
                </a:solidFill>
                <a:latin typeface="Times New Roman" pitchFamily="18" charset="0"/>
                <a:cs typeface="Times New Roman" pitchFamily="18" charset="0"/>
              </a:rPr>
              <a:t>Ôn tập: Khái niệm về phân số</a:t>
            </a:r>
          </a:p>
        </p:txBody>
      </p:sp>
      <p:sp>
        <p:nvSpPr>
          <p:cNvPr id="2" name="TextBox 1"/>
          <p:cNvSpPr txBox="1">
            <a:spLocks noRot="1" noChangeAspect="1" noMove="1" noResize="1" noEditPoints="1" noAdjustHandles="1" noChangeArrowheads="1" noChangeShapeType="1" noTextEdit="1"/>
          </p:cNvSpPr>
          <p:nvPr/>
        </p:nvSpPr>
        <p:spPr>
          <a:xfrm>
            <a:off x="2895600" y="6019800"/>
            <a:ext cx="633507" cy="1248803"/>
          </a:xfrm>
          <a:prstGeom prst="rect">
            <a:avLst/>
          </a:prstGeom>
          <a:blipFill rotWithShape="1">
            <a:blip r:embed="rId3"/>
            <a:stretch>
              <a:fillRect/>
            </a:stretch>
          </a:blipFill>
        </p:spPr>
        <p:txBody>
          <a:bodyPr/>
          <a:lstStyle/>
          <a:p>
            <a:r>
              <a:rPr lang="en-US">
                <a:noFill/>
              </a:rPr>
              <a:t> </a:t>
            </a:r>
          </a:p>
        </p:txBody>
      </p:sp>
      <p:sp>
        <p:nvSpPr>
          <p:cNvPr id="3" name="TextBox 2"/>
          <p:cNvSpPr txBox="1">
            <a:spLocks noChangeArrowheads="1"/>
          </p:cNvSpPr>
          <p:nvPr/>
        </p:nvSpPr>
        <p:spPr bwMode="auto">
          <a:xfrm>
            <a:off x="1336675" y="6302375"/>
            <a:ext cx="18018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000" b="1">
                <a:solidFill>
                  <a:schemeClr val="bg1"/>
                </a:solidFill>
                <a:latin typeface="Times New Roman" pitchFamily="18" charset="0"/>
                <a:cs typeface="Times New Roman" pitchFamily="18" charset="0"/>
              </a:rPr>
              <a:t>3 : 5 =  </a:t>
            </a:r>
          </a:p>
        </p:txBody>
      </p:sp>
      <p:sp>
        <p:nvSpPr>
          <p:cNvPr id="14" name="TextBox 13"/>
          <p:cNvSpPr txBox="1">
            <a:spLocks noChangeArrowheads="1"/>
          </p:cNvSpPr>
          <p:nvPr/>
        </p:nvSpPr>
        <p:spPr bwMode="auto">
          <a:xfrm>
            <a:off x="5208588" y="6454775"/>
            <a:ext cx="25717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000" b="1">
                <a:solidFill>
                  <a:schemeClr val="bg1"/>
                </a:solidFill>
                <a:latin typeface="Times New Roman" pitchFamily="18" charset="0"/>
                <a:cs typeface="Times New Roman" pitchFamily="18" charset="0"/>
              </a:rPr>
              <a:t>75 : 100 =  </a:t>
            </a:r>
          </a:p>
        </p:txBody>
      </p:sp>
      <p:sp>
        <p:nvSpPr>
          <p:cNvPr id="15" name="TextBox 14"/>
          <p:cNvSpPr txBox="1">
            <a:spLocks noChangeArrowheads="1"/>
          </p:cNvSpPr>
          <p:nvPr/>
        </p:nvSpPr>
        <p:spPr bwMode="auto">
          <a:xfrm>
            <a:off x="10593388" y="6378575"/>
            <a:ext cx="20589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000" b="1">
                <a:solidFill>
                  <a:schemeClr val="bg1"/>
                </a:solidFill>
                <a:latin typeface="Times New Roman" pitchFamily="18" charset="0"/>
                <a:cs typeface="Times New Roman" pitchFamily="18" charset="0"/>
              </a:rPr>
              <a:t>9 : 17 =  </a:t>
            </a:r>
          </a:p>
        </p:txBody>
      </p:sp>
      <p:sp>
        <p:nvSpPr>
          <p:cNvPr id="16" name="TextBox 15"/>
          <p:cNvSpPr txBox="1">
            <a:spLocks noRot="1" noChangeAspect="1" noMove="1" noResize="1" noEditPoints="1" noAdjustHandles="1" noChangeArrowheads="1" noChangeShapeType="1" noTextEdit="1"/>
          </p:cNvSpPr>
          <p:nvPr/>
        </p:nvSpPr>
        <p:spPr>
          <a:xfrm>
            <a:off x="7519893" y="6142597"/>
            <a:ext cx="1245854" cy="1261307"/>
          </a:xfrm>
          <a:prstGeom prst="rect">
            <a:avLst/>
          </a:prstGeom>
          <a:blipFill rotWithShape="1">
            <a:blip r:embed="rId4"/>
            <a:stretch>
              <a:fillRect/>
            </a:stretch>
          </a:blipFill>
        </p:spPr>
        <p:txBody>
          <a:bodyPr/>
          <a:lstStyle/>
          <a:p>
            <a:r>
              <a:rPr lang="en-US">
                <a:noFill/>
              </a:rPr>
              <a:t> </a:t>
            </a:r>
          </a:p>
        </p:txBody>
      </p:sp>
      <p:sp>
        <p:nvSpPr>
          <p:cNvPr id="17" name="TextBox 16"/>
          <p:cNvSpPr txBox="1">
            <a:spLocks noRot="1" noChangeAspect="1" noMove="1" noResize="1" noEditPoints="1" noAdjustHandles="1" noChangeArrowheads="1" noChangeShapeType="1" noTextEdit="1"/>
          </p:cNvSpPr>
          <p:nvPr/>
        </p:nvSpPr>
        <p:spPr>
          <a:xfrm>
            <a:off x="12395319" y="6096000"/>
            <a:ext cx="939681" cy="1245597"/>
          </a:xfrm>
          <a:prstGeom prst="rect">
            <a:avLst/>
          </a:prstGeom>
          <a:blipFill rotWithShape="1">
            <a:blip r:embed="rId5"/>
            <a:stretch>
              <a:fillRect/>
            </a:stretch>
          </a:blipFill>
        </p:spPr>
        <p:txBody>
          <a:bodyPr/>
          <a:lstStyle/>
          <a:p>
            <a:r>
              <a:rPr lang="en-US">
                <a:no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83"/>
                                        </p:tgtEl>
                                        <p:attrNameLst>
                                          <p:attrName>style.visibility</p:attrName>
                                        </p:attrNameLst>
                                      </p:cBhvr>
                                      <p:to>
                                        <p:strVal val="visible"/>
                                      </p:to>
                                    </p:set>
                                    <p:animEffect transition="in" filter="blinds(horizontal)">
                                      <p:cBhvr>
                                        <p:cTn id="7" dur="500"/>
                                        <p:tgtEl>
                                          <p:spTgt spid="30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5541"/>
                                        </p:tgtEl>
                                        <p:attrNameLst>
                                          <p:attrName>style.visibility</p:attrName>
                                        </p:attrNameLst>
                                      </p:cBhvr>
                                      <p:to>
                                        <p:strVal val="visible"/>
                                      </p:to>
                                    </p:set>
                                    <p:animEffect transition="in" filter="blinds(horizontal)">
                                      <p:cBhvr>
                                        <p:cTn id="12" dur="500"/>
                                        <p:tgtEl>
                                          <p:spTgt spid="6554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65540"/>
                                        </p:tgtEl>
                                        <p:attrNameLst>
                                          <p:attrName>style.visibility</p:attrName>
                                        </p:attrNameLst>
                                      </p:cBhvr>
                                      <p:to>
                                        <p:strVal val="visible"/>
                                      </p:to>
                                    </p:set>
                                    <p:animEffect transition="in" filter="blinds(horizontal)">
                                      <p:cBhvr>
                                        <p:cTn id="17" dur="500"/>
                                        <p:tgtEl>
                                          <p:spTgt spid="6554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5555"/>
                                        </p:tgtEl>
                                        <p:attrNameLst>
                                          <p:attrName>style.visibility</p:attrName>
                                        </p:attrNameLst>
                                      </p:cBhvr>
                                      <p:to>
                                        <p:strVal val="visible"/>
                                      </p:to>
                                    </p:set>
                                    <p:animEffect transition="in" filter="blinds(horizontal)">
                                      <p:cBhvr>
                                        <p:cTn id="22" dur="500"/>
                                        <p:tgtEl>
                                          <p:spTgt spid="6555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5556"/>
                                        </p:tgtEl>
                                        <p:attrNameLst>
                                          <p:attrName>style.visibility</p:attrName>
                                        </p:attrNameLst>
                                      </p:cBhvr>
                                      <p:to>
                                        <p:strVal val="visible"/>
                                      </p:to>
                                    </p:set>
                                    <p:animEffect transition="in" filter="blinds(horizontal)">
                                      <p:cBhvr>
                                        <p:cTn id="27" dur="500"/>
                                        <p:tgtEl>
                                          <p:spTgt spid="655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000"/>
                                        <p:tgtEl>
                                          <p:spTgt spid="3"/>
                                        </p:tgtEl>
                                      </p:cBhvr>
                                    </p:animEffect>
                                    <p:anim calcmode="lin" valueType="num">
                                      <p:cBhvr>
                                        <p:cTn id="33" dur="1000" fill="hold"/>
                                        <p:tgtEl>
                                          <p:spTgt spid="3"/>
                                        </p:tgtEl>
                                        <p:attrNameLst>
                                          <p:attrName>ppt_x</p:attrName>
                                        </p:attrNameLst>
                                      </p:cBhvr>
                                      <p:tavLst>
                                        <p:tav tm="0">
                                          <p:val>
                                            <p:strVal val="#ppt_x"/>
                                          </p:val>
                                        </p:tav>
                                        <p:tav tm="100000">
                                          <p:val>
                                            <p:strVal val="#ppt_x"/>
                                          </p:val>
                                        </p:tav>
                                      </p:tavLst>
                                    </p:anim>
                                    <p:anim calcmode="lin" valueType="num">
                                      <p:cBhvr>
                                        <p:cTn id="34" dur="1000" fill="hold"/>
                                        <p:tgtEl>
                                          <p:spTgt spid="3"/>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1000" fill="hold"/>
                                        <p:tgtEl>
                                          <p:spTgt spid="14"/>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1000"/>
                                        <p:tgtEl>
                                          <p:spTgt spid="15"/>
                                        </p:tgtEl>
                                      </p:cBhvr>
                                    </p:animEffect>
                                    <p:anim calcmode="lin" valueType="num">
                                      <p:cBhvr>
                                        <p:cTn id="43" dur="1000" fill="hold"/>
                                        <p:tgtEl>
                                          <p:spTgt spid="15"/>
                                        </p:tgtEl>
                                        <p:attrNameLst>
                                          <p:attrName>ppt_x</p:attrName>
                                        </p:attrNameLst>
                                      </p:cBhvr>
                                      <p:tavLst>
                                        <p:tav tm="0">
                                          <p:val>
                                            <p:strVal val="#ppt_x"/>
                                          </p:val>
                                        </p:tav>
                                        <p:tav tm="100000">
                                          <p:val>
                                            <p:strVal val="#ppt_x"/>
                                          </p:val>
                                        </p:tav>
                                      </p:tavLst>
                                    </p:anim>
                                    <p:anim calcmode="lin" valueType="num">
                                      <p:cBhvr>
                                        <p:cTn id="4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3" grpId="0"/>
      <p:bldP spid="65541" grpId="0"/>
      <p:bldP spid="65555" grpId="0"/>
      <p:bldP spid="65556" grpId="0"/>
      <p:bldP spid="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Text Box 3"/>
          <p:cNvSpPr txBox="1">
            <a:spLocks noChangeArrowheads="1"/>
          </p:cNvSpPr>
          <p:nvPr/>
        </p:nvSpPr>
        <p:spPr bwMode="auto">
          <a:xfrm>
            <a:off x="487363" y="1825625"/>
            <a:ext cx="10117137"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marL="457200" indent="-4572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buFont typeface="Wingdings" pitchFamily="2" charset="2"/>
              <a:buChar char="v"/>
            </a:pPr>
            <a:r>
              <a:rPr lang="en-US" sz="3400" b="1">
                <a:solidFill>
                  <a:schemeClr val="bg1"/>
                </a:solidFill>
                <a:latin typeface="Times New Roman" pitchFamily="18" charset="0"/>
                <a:cs typeface="Times New Roman" pitchFamily="18" charset="0"/>
              </a:rPr>
              <a:t>Bài 3: Viết các số tự nhiên sau dưới dạng phân số :</a:t>
            </a:r>
          </a:p>
        </p:txBody>
      </p:sp>
      <p:sp>
        <p:nvSpPr>
          <p:cNvPr id="66564" name="Text Box 4"/>
          <p:cNvSpPr txBox="1">
            <a:spLocks noChangeArrowheads="1"/>
          </p:cNvSpPr>
          <p:nvPr/>
        </p:nvSpPr>
        <p:spPr bwMode="auto">
          <a:xfrm>
            <a:off x="1558925" y="3260725"/>
            <a:ext cx="12922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400" b="1">
                <a:solidFill>
                  <a:schemeClr val="bg1"/>
                </a:solidFill>
                <a:latin typeface="Times New Roman" pitchFamily="18" charset="0"/>
                <a:cs typeface="Times New Roman" pitchFamily="18" charset="0"/>
              </a:rPr>
              <a:t>32 =</a:t>
            </a:r>
          </a:p>
        </p:txBody>
      </p:sp>
      <p:sp>
        <p:nvSpPr>
          <p:cNvPr id="66565" name="Text Box 5"/>
          <p:cNvSpPr txBox="1">
            <a:spLocks noChangeArrowheads="1"/>
          </p:cNvSpPr>
          <p:nvPr/>
        </p:nvSpPr>
        <p:spPr bwMode="auto">
          <a:xfrm>
            <a:off x="6096000" y="3217863"/>
            <a:ext cx="1573213"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400" b="1">
                <a:solidFill>
                  <a:schemeClr val="bg1"/>
                </a:solidFill>
                <a:latin typeface="Times New Roman" pitchFamily="18" charset="0"/>
                <a:cs typeface="Times New Roman" pitchFamily="18" charset="0"/>
              </a:rPr>
              <a:t>105 =</a:t>
            </a:r>
          </a:p>
        </p:txBody>
      </p:sp>
      <p:sp>
        <p:nvSpPr>
          <p:cNvPr id="66566" name="Text Box 6"/>
          <p:cNvSpPr txBox="1">
            <a:spLocks noChangeArrowheads="1"/>
          </p:cNvSpPr>
          <p:nvPr/>
        </p:nvSpPr>
        <p:spPr bwMode="auto">
          <a:xfrm>
            <a:off x="10485438" y="3217863"/>
            <a:ext cx="1855787"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400" b="1">
                <a:solidFill>
                  <a:schemeClr val="bg1"/>
                </a:solidFill>
                <a:latin typeface="Times New Roman" pitchFamily="18" charset="0"/>
                <a:cs typeface="Times New Roman" pitchFamily="18" charset="0"/>
              </a:rPr>
              <a:t>1000 =</a:t>
            </a:r>
          </a:p>
        </p:txBody>
      </p:sp>
      <p:sp>
        <p:nvSpPr>
          <p:cNvPr id="66573" name="Text Box 13"/>
          <p:cNvSpPr txBox="1">
            <a:spLocks noChangeArrowheads="1"/>
          </p:cNvSpPr>
          <p:nvPr/>
        </p:nvSpPr>
        <p:spPr bwMode="auto">
          <a:xfrm>
            <a:off x="731838" y="4568825"/>
            <a:ext cx="694055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400" b="1">
                <a:solidFill>
                  <a:schemeClr val="bg1"/>
                </a:solidFill>
                <a:latin typeface="Times New Roman" pitchFamily="18" charset="0"/>
                <a:cs typeface="Times New Roman" pitchFamily="18" charset="0"/>
              </a:rPr>
              <a:t>Bài 4 : Viết số thích hợp vào ô trống</a:t>
            </a:r>
          </a:p>
        </p:txBody>
      </p:sp>
      <p:sp>
        <p:nvSpPr>
          <p:cNvPr id="66575" name="Text Box 15"/>
          <p:cNvSpPr txBox="1">
            <a:spLocks noRot="1" noChangeAspect="1" noMove="1" noResize="1" noEditPoints="1" noAdjustHandles="1" noChangeArrowheads="1" noChangeShapeType="1" noTextEdit="1"/>
          </p:cNvSpPr>
          <p:nvPr/>
        </p:nvSpPr>
        <p:spPr bwMode="auto">
          <a:xfrm>
            <a:off x="9265920" y="5646420"/>
            <a:ext cx="1640775" cy="1241817"/>
          </a:xfrm>
          <a:prstGeom prst="rect">
            <a:avLst/>
          </a:prstGeom>
          <a:blipFill rotWithShape="1">
            <a:blip r:embed="rId2"/>
            <a:stretch>
              <a:fillRect l="-14498" b="-10294"/>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66574" name="Text Box 14"/>
          <p:cNvSpPr txBox="1">
            <a:spLocks noRot="1" noChangeAspect="1" noMove="1" noResize="1" noEditPoints="1" noAdjustHandles="1" noChangeArrowheads="1" noChangeShapeType="1" noTextEdit="1"/>
          </p:cNvSpPr>
          <p:nvPr/>
        </p:nvSpPr>
        <p:spPr bwMode="auto">
          <a:xfrm>
            <a:off x="2413000" y="5495926"/>
            <a:ext cx="1640775" cy="1176414"/>
          </a:xfrm>
          <a:prstGeom prst="rect">
            <a:avLst/>
          </a:prstGeom>
          <a:blipFill rotWithShape="1">
            <a:blip r:embed="rId3"/>
            <a:stretch>
              <a:fillRect l="-14498" b="-10881"/>
            </a:stretch>
          </a:blipFill>
          <a:ln>
            <a:noFill/>
          </a:ln>
        </p:spPr>
        <p:txBody>
          <a:bodyPr/>
          <a:lstStyle/>
          <a:p>
            <a:pPr>
              <a:defRPr/>
            </a:pPr>
            <a:r>
              <a:rPr lang="en-US">
                <a:noFill/>
              </a:rPr>
              <a:t> </a:t>
            </a:r>
          </a:p>
        </p:txBody>
      </p:sp>
      <p:sp>
        <p:nvSpPr>
          <p:cNvPr id="6153" name="Text Box 3"/>
          <p:cNvSpPr txBox="1">
            <a:spLocks noChangeArrowheads="1"/>
          </p:cNvSpPr>
          <p:nvPr/>
        </p:nvSpPr>
        <p:spPr bwMode="auto">
          <a:xfrm>
            <a:off x="1143000" y="381000"/>
            <a:ext cx="1520825"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600" b="1" u="sng">
                <a:solidFill>
                  <a:schemeClr val="bg1"/>
                </a:solidFill>
                <a:latin typeface="Times New Roman" pitchFamily="18" charset="0"/>
                <a:cs typeface="Times New Roman" pitchFamily="18" charset="0"/>
              </a:rPr>
              <a:t>Toán</a:t>
            </a:r>
          </a:p>
        </p:txBody>
      </p:sp>
      <p:sp>
        <p:nvSpPr>
          <p:cNvPr id="6154" name="Text Box 4"/>
          <p:cNvSpPr txBox="1">
            <a:spLocks noChangeArrowheads="1"/>
          </p:cNvSpPr>
          <p:nvPr/>
        </p:nvSpPr>
        <p:spPr bwMode="auto">
          <a:xfrm>
            <a:off x="2971800" y="381000"/>
            <a:ext cx="89916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4600" b="1">
                <a:solidFill>
                  <a:srgbClr val="FF0000"/>
                </a:solidFill>
                <a:latin typeface="Times New Roman" pitchFamily="18" charset="0"/>
                <a:cs typeface="Times New Roman" pitchFamily="18" charset="0"/>
              </a:rPr>
              <a:t>Ôn tập: Khái niệm về phân số</a:t>
            </a:r>
          </a:p>
        </p:txBody>
      </p:sp>
      <p:sp>
        <p:nvSpPr>
          <p:cNvPr id="4" name="Rectangle 3"/>
          <p:cNvSpPr>
            <a:spLocks noChangeArrowheads="1"/>
          </p:cNvSpPr>
          <p:nvPr/>
        </p:nvSpPr>
        <p:spPr bwMode="auto">
          <a:xfrm>
            <a:off x="3505200" y="6237288"/>
            <a:ext cx="392113" cy="620712"/>
          </a:xfrm>
          <a:prstGeom prst="rect">
            <a:avLst/>
          </a:prstGeom>
          <a:solidFill>
            <a:schemeClr val="accent1"/>
          </a:solidFill>
          <a:ln w="9525" algn="ctr">
            <a:solidFill>
              <a:schemeClr val="tx1"/>
            </a:solidFill>
            <a:round/>
            <a:headEnd/>
            <a:tailEnd/>
          </a:ln>
        </p:spPr>
        <p:txBody>
          <a:bodyPr/>
          <a:lstStyle/>
          <a:p>
            <a:endParaRPr lang="en-US" sz="3200" b="1">
              <a:solidFill>
                <a:srgbClr val="FF0000"/>
              </a:solidFill>
              <a:latin typeface="Times New Roman" pitchFamily="18" charset="0"/>
              <a:cs typeface="Times New Roman" pitchFamily="18" charset="0"/>
            </a:endParaRPr>
          </a:p>
        </p:txBody>
      </p:sp>
      <p:sp>
        <p:nvSpPr>
          <p:cNvPr id="26" name="Rectangle 25"/>
          <p:cNvSpPr>
            <a:spLocks noChangeArrowheads="1"/>
          </p:cNvSpPr>
          <p:nvPr/>
        </p:nvSpPr>
        <p:spPr bwMode="auto">
          <a:xfrm>
            <a:off x="10352088" y="5638800"/>
            <a:ext cx="392112" cy="552450"/>
          </a:xfrm>
          <a:prstGeom prst="rect">
            <a:avLst/>
          </a:prstGeom>
          <a:solidFill>
            <a:schemeClr val="accent1"/>
          </a:solidFill>
          <a:ln w="9525" algn="ctr">
            <a:solidFill>
              <a:schemeClr val="tx1"/>
            </a:solidFill>
            <a:round/>
            <a:headEnd/>
            <a:tailEnd/>
          </a:ln>
        </p:spPr>
        <p:txBody>
          <a:bodyPr/>
          <a:lstStyle/>
          <a:p>
            <a:endParaRPr lang="en-US" sz="3600" b="1">
              <a:solidFill>
                <a:srgbClr val="FF0000"/>
              </a:solidFill>
              <a:latin typeface="Times New Roman" pitchFamily="18" charset="0"/>
              <a:cs typeface="Times New Roman" pitchFamily="18" charset="0"/>
            </a:endParaRPr>
          </a:p>
        </p:txBody>
      </p:sp>
      <p:sp>
        <p:nvSpPr>
          <p:cNvPr id="5" name="Rectangle 4"/>
          <p:cNvSpPr>
            <a:spLocks noRot="1" noChangeAspect="1" noMove="1" noResize="1" noEditPoints="1" noAdjustHandles="1" noChangeArrowheads="1" noChangeShapeType="1" noTextEdit="1"/>
          </p:cNvSpPr>
          <p:nvPr/>
        </p:nvSpPr>
        <p:spPr>
          <a:xfrm>
            <a:off x="2895600" y="2990850"/>
            <a:ext cx="939681" cy="1244828"/>
          </a:xfrm>
          <a:prstGeom prst="rect">
            <a:avLst/>
          </a:prstGeom>
          <a:blipFill rotWithShape="1">
            <a:blip r:embed="rId4"/>
            <a:stretch>
              <a:fillRect/>
            </a:stretch>
          </a:blipFill>
        </p:spPr>
        <p:txBody>
          <a:bodyPr/>
          <a:lstStyle/>
          <a:p>
            <a:pPr>
              <a:defRPr/>
            </a:pPr>
            <a:r>
              <a:rPr lang="en-US">
                <a:noFill/>
              </a:rPr>
              <a:t> </a:t>
            </a:r>
          </a:p>
        </p:txBody>
      </p:sp>
      <p:sp>
        <p:nvSpPr>
          <p:cNvPr id="6" name="Rectangle 5"/>
          <p:cNvSpPr>
            <a:spLocks noRot="1" noChangeAspect="1" noMove="1" noResize="1" noEditPoints="1" noAdjustHandles="1" noChangeArrowheads="1" noChangeShapeType="1" noTextEdit="1"/>
          </p:cNvSpPr>
          <p:nvPr/>
        </p:nvSpPr>
        <p:spPr>
          <a:xfrm>
            <a:off x="7543800" y="2933668"/>
            <a:ext cx="1245854" cy="1257332"/>
          </a:xfrm>
          <a:prstGeom prst="rect">
            <a:avLst/>
          </a:prstGeom>
          <a:blipFill rotWithShape="1">
            <a:blip r:embed="rId5"/>
            <a:stretch>
              <a:fillRect/>
            </a:stretch>
          </a:blipFill>
        </p:spPr>
        <p:txBody>
          <a:bodyPr/>
          <a:lstStyle/>
          <a:p>
            <a:pPr>
              <a:defRPr/>
            </a:pPr>
            <a:r>
              <a:rPr lang="en-US">
                <a:noFill/>
              </a:rPr>
              <a:t> </a:t>
            </a:r>
          </a:p>
        </p:txBody>
      </p:sp>
      <p:sp>
        <p:nvSpPr>
          <p:cNvPr id="7" name="Rectangle 6"/>
          <p:cNvSpPr>
            <a:spLocks noRot="1" noChangeAspect="1" noMove="1" noResize="1" noEditPoints="1" noAdjustHandles="1" noChangeArrowheads="1" noChangeShapeType="1" noTextEdit="1"/>
          </p:cNvSpPr>
          <p:nvPr/>
        </p:nvSpPr>
        <p:spPr>
          <a:xfrm>
            <a:off x="12316372" y="2971800"/>
            <a:ext cx="1552028" cy="1244828"/>
          </a:xfrm>
          <a:prstGeom prst="rect">
            <a:avLst/>
          </a:prstGeom>
          <a:blipFill rotWithShape="1">
            <a:blip r:embed="rId6"/>
            <a:stretch>
              <a:fillRect/>
            </a:stretch>
          </a:blipFill>
        </p:spPr>
        <p:txBody>
          <a:bodyPr/>
          <a:lstStyle/>
          <a:p>
            <a:pPr>
              <a:defRPr/>
            </a:pPr>
            <a:r>
              <a:rPr lang="en-US">
                <a:noFill/>
              </a:rPr>
              <a:t> </a:t>
            </a:r>
          </a:p>
        </p:txBody>
      </p:sp>
      <p:sp>
        <p:nvSpPr>
          <p:cNvPr id="8" name="TextBox 7"/>
          <p:cNvSpPr txBox="1">
            <a:spLocks noChangeArrowheads="1"/>
          </p:cNvSpPr>
          <p:nvPr/>
        </p:nvSpPr>
        <p:spPr bwMode="auto">
          <a:xfrm>
            <a:off x="3505200" y="6172200"/>
            <a:ext cx="5492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000" b="1">
                <a:solidFill>
                  <a:srgbClr val="FF0000"/>
                </a:solidFill>
                <a:latin typeface="Times New Roman" pitchFamily="18" charset="0"/>
                <a:cs typeface="Times New Roman" pitchFamily="18" charset="0"/>
              </a:rPr>
              <a:t>6</a:t>
            </a:r>
          </a:p>
          <a:p>
            <a:endParaRPr lang="en-US" sz="4000"/>
          </a:p>
        </p:txBody>
      </p:sp>
      <p:sp>
        <p:nvSpPr>
          <p:cNvPr id="9" name="Rectangle 8"/>
          <p:cNvSpPr>
            <a:spLocks noChangeArrowheads="1"/>
          </p:cNvSpPr>
          <p:nvPr/>
        </p:nvSpPr>
        <p:spPr bwMode="auto">
          <a:xfrm>
            <a:off x="10340975" y="5540375"/>
            <a:ext cx="4413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4000" b="1">
                <a:solidFill>
                  <a:srgbClr val="FF0000"/>
                </a:solidFill>
                <a:latin typeface="Times New Roman" pitchFamily="18" charset="0"/>
                <a:cs typeface="Times New Roman" pitchFamily="18" charset="0"/>
              </a:rPr>
              <a:t>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6563"/>
                                        </p:tgtEl>
                                        <p:attrNameLst>
                                          <p:attrName>style.visibility</p:attrName>
                                        </p:attrNameLst>
                                      </p:cBhvr>
                                      <p:to>
                                        <p:strVal val="visible"/>
                                      </p:to>
                                    </p:set>
                                    <p:animEffect transition="in" filter="blinds(horizontal)">
                                      <p:cBhvr>
                                        <p:cTn id="7" dur="500"/>
                                        <p:tgtEl>
                                          <p:spTgt spid="665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6564"/>
                                        </p:tgtEl>
                                        <p:attrNameLst>
                                          <p:attrName>style.visibility</p:attrName>
                                        </p:attrNameLst>
                                      </p:cBhvr>
                                      <p:to>
                                        <p:strVal val="visible"/>
                                      </p:to>
                                    </p:set>
                                    <p:animEffect transition="in" filter="blinds(horizontal)">
                                      <p:cBhvr>
                                        <p:cTn id="12" dur="500"/>
                                        <p:tgtEl>
                                          <p:spTgt spid="6656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6565"/>
                                        </p:tgtEl>
                                        <p:attrNameLst>
                                          <p:attrName>style.visibility</p:attrName>
                                        </p:attrNameLst>
                                      </p:cBhvr>
                                      <p:to>
                                        <p:strVal val="visible"/>
                                      </p:to>
                                    </p:set>
                                    <p:animEffect transition="in" filter="blinds(horizontal)">
                                      <p:cBhvr>
                                        <p:cTn id="15" dur="500"/>
                                        <p:tgtEl>
                                          <p:spTgt spid="6656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6566"/>
                                        </p:tgtEl>
                                        <p:attrNameLst>
                                          <p:attrName>style.visibility</p:attrName>
                                        </p:attrNameLst>
                                      </p:cBhvr>
                                      <p:to>
                                        <p:strVal val="visible"/>
                                      </p:to>
                                    </p:set>
                                    <p:animEffect transition="in" filter="blinds(horizontal)">
                                      <p:cBhvr>
                                        <p:cTn id="18" dur="500"/>
                                        <p:tgtEl>
                                          <p:spTgt spid="6656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0-#ppt_w/2"/>
                                          </p:val>
                                        </p:tav>
                                        <p:tav tm="100000">
                                          <p:val>
                                            <p:strVal val="#ppt_x"/>
                                          </p:val>
                                        </p:tav>
                                      </p:tavLst>
                                    </p:anim>
                                    <p:anim calcmode="lin" valueType="num">
                                      <p:cBhvr additive="base">
                                        <p:cTn id="2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0-#ppt_w/2"/>
                                          </p:val>
                                        </p:tav>
                                        <p:tav tm="100000">
                                          <p:val>
                                            <p:strVal val="#ppt_x"/>
                                          </p:val>
                                        </p:tav>
                                      </p:tavLst>
                                    </p:anim>
                                    <p:anim calcmode="lin" valueType="num">
                                      <p:cBhvr additive="base">
                                        <p:cTn id="3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0-#ppt_w/2"/>
                                          </p:val>
                                        </p:tav>
                                        <p:tav tm="100000">
                                          <p:val>
                                            <p:strVal val="#ppt_x"/>
                                          </p:val>
                                        </p:tav>
                                      </p:tavLst>
                                    </p:anim>
                                    <p:anim calcmode="lin" valueType="num">
                                      <p:cBhvr additive="base">
                                        <p:cTn id="3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66573"/>
                                        </p:tgtEl>
                                        <p:attrNameLst>
                                          <p:attrName>style.visibility</p:attrName>
                                        </p:attrNameLst>
                                      </p:cBhvr>
                                      <p:to>
                                        <p:strVal val="visible"/>
                                      </p:to>
                                    </p:set>
                                    <p:animEffect transition="in" filter="blinds(horizontal)">
                                      <p:cBhvr>
                                        <p:cTn id="41" dur="500"/>
                                        <p:tgtEl>
                                          <p:spTgt spid="66573"/>
                                        </p:tgtEl>
                                      </p:cBhvr>
                                    </p:animEffect>
                                  </p:childTnLst>
                                </p:cTn>
                              </p:par>
                              <p:par>
                                <p:cTn id="42" presetID="3" presetClass="entr" presetSubtype="10" fill="hold" nodeType="withEffect">
                                  <p:stCondLst>
                                    <p:cond delay="0"/>
                                  </p:stCondLst>
                                  <p:childTnLst>
                                    <p:set>
                                      <p:cBhvr>
                                        <p:cTn id="43" dur="1" fill="hold">
                                          <p:stCondLst>
                                            <p:cond delay="0"/>
                                          </p:stCondLst>
                                        </p:cTn>
                                        <p:tgtEl>
                                          <p:spTgt spid="66574"/>
                                        </p:tgtEl>
                                        <p:attrNameLst>
                                          <p:attrName>style.visibility</p:attrName>
                                        </p:attrNameLst>
                                      </p:cBhvr>
                                      <p:to>
                                        <p:strVal val="visible"/>
                                      </p:to>
                                    </p:set>
                                    <p:animEffect transition="in" filter="blinds(horizontal)">
                                      <p:cBhvr>
                                        <p:cTn id="44" dur="500"/>
                                        <p:tgtEl>
                                          <p:spTgt spid="66574"/>
                                        </p:tgtEl>
                                      </p:cBhvr>
                                    </p:animEffect>
                                  </p:childTnLst>
                                </p:cTn>
                              </p:par>
                              <p:par>
                                <p:cTn id="45" presetID="3" presetClass="entr" presetSubtype="10" fill="hold" nodeType="withEffect">
                                  <p:stCondLst>
                                    <p:cond delay="0"/>
                                  </p:stCondLst>
                                  <p:childTnLst>
                                    <p:set>
                                      <p:cBhvr>
                                        <p:cTn id="46" dur="1" fill="hold">
                                          <p:stCondLst>
                                            <p:cond delay="0"/>
                                          </p:stCondLst>
                                        </p:cTn>
                                        <p:tgtEl>
                                          <p:spTgt spid="66575"/>
                                        </p:tgtEl>
                                        <p:attrNameLst>
                                          <p:attrName>style.visibility</p:attrName>
                                        </p:attrNameLst>
                                      </p:cBhvr>
                                      <p:to>
                                        <p:strVal val="visible"/>
                                      </p:to>
                                    </p:set>
                                    <p:animEffect transition="in" filter="blinds(horizontal)">
                                      <p:cBhvr>
                                        <p:cTn id="47" dur="500"/>
                                        <p:tgtEl>
                                          <p:spTgt spid="66575"/>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fade">
                                      <p:cBhvr>
                                        <p:cTn id="50" dur="500"/>
                                        <p:tgtEl>
                                          <p:spTgt spid="4"/>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fade">
                                      <p:cBhvr>
                                        <p:cTn id="53" dur="500"/>
                                        <p:tgtEl>
                                          <p:spTgt spid="26"/>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8"/>
                                        </p:tgtEl>
                                        <p:attrNameLst>
                                          <p:attrName>style.visibility</p:attrName>
                                        </p:attrNameLst>
                                      </p:cBhvr>
                                      <p:to>
                                        <p:strVal val="visible"/>
                                      </p:to>
                                    </p:set>
                                    <p:animEffect transition="in" filter="fade">
                                      <p:cBhvr>
                                        <p:cTn id="58" dur="500"/>
                                        <p:tgtEl>
                                          <p:spTgt spid="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fade">
                                      <p:cBhvr>
                                        <p:cTn id="6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p:bldP spid="66564" grpId="0"/>
      <p:bldP spid="66565" grpId="0"/>
      <p:bldP spid="66566" grpId="0"/>
      <p:bldP spid="66573" grpId="0"/>
      <p:bldP spid="4" grpId="0" animBg="1"/>
      <p:bldP spid="26" grpId="0" animBg="1"/>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1219200" y="1371600"/>
            <a:ext cx="1946275"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400" b="1">
                <a:solidFill>
                  <a:schemeClr val="bg1"/>
                </a:solidFill>
                <a:latin typeface="Times New Roman" pitchFamily="18" charset="0"/>
                <a:cs typeface="Times New Roman" pitchFamily="18" charset="0"/>
              </a:rPr>
              <a:t>Củng cố:</a:t>
            </a:r>
          </a:p>
        </p:txBody>
      </p:sp>
      <p:sp>
        <p:nvSpPr>
          <p:cNvPr id="5125" name="Text Box 4"/>
          <p:cNvSpPr txBox="1">
            <a:spLocks noChangeArrowheads="1"/>
          </p:cNvSpPr>
          <p:nvPr/>
        </p:nvSpPr>
        <p:spPr bwMode="auto">
          <a:xfrm>
            <a:off x="609600" y="2057400"/>
            <a:ext cx="13533438"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buFontTx/>
              <a:buAutoNum type="arabicPeriod"/>
            </a:pPr>
            <a:r>
              <a:rPr lang="en-US" sz="3400" b="1">
                <a:solidFill>
                  <a:schemeClr val="bg1"/>
                </a:solidFill>
                <a:latin typeface="Times New Roman" pitchFamily="18" charset="0"/>
                <a:cs typeface="Times New Roman" pitchFamily="18" charset="0"/>
              </a:rPr>
              <a:t> Có thể dùng phân số để ghi kết quả của phép chia một số tự nhiên cho một số tự nhiên khác 0. Phân số đó cũng được gọi là thương của phép chia đã cho.</a:t>
            </a:r>
          </a:p>
        </p:txBody>
      </p:sp>
      <p:graphicFrame>
        <p:nvGraphicFramePr>
          <p:cNvPr id="7172" name="Object 19"/>
          <p:cNvGraphicFramePr>
            <a:graphicFrameLocks noChangeAspect="1"/>
          </p:cNvGraphicFramePr>
          <p:nvPr/>
        </p:nvGraphicFramePr>
        <p:xfrm>
          <a:off x="122238" y="4292600"/>
          <a:ext cx="182562" cy="261938"/>
        </p:xfrm>
        <a:graphic>
          <a:graphicData uri="http://schemas.openxmlformats.org/presentationml/2006/ole">
            <mc:AlternateContent xmlns:mc="http://schemas.openxmlformats.org/markup-compatibility/2006">
              <mc:Choice xmlns:v="urn:schemas-microsoft-com:vml" Requires="v">
                <p:oleObj spid="_x0000_s7178" name="Equation" r:id="rId3" imgW="114151" imgH="215619" progId="Equation.3">
                  <p:embed/>
                </p:oleObj>
              </mc:Choice>
              <mc:Fallback>
                <p:oleObj name="Equation" r:id="rId3" imgW="114151" imgH="215619" progId="Equation.3">
                  <p:embed/>
                  <p:pic>
                    <p:nvPicPr>
                      <p:cNvPr id="0" name="Object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238" y="4292600"/>
                        <a:ext cx="1825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6" name="Text Box 27"/>
          <p:cNvSpPr txBox="1">
            <a:spLocks noChangeArrowheads="1"/>
          </p:cNvSpPr>
          <p:nvPr/>
        </p:nvSpPr>
        <p:spPr bwMode="auto">
          <a:xfrm>
            <a:off x="762000" y="4108450"/>
            <a:ext cx="13623925"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400" b="1">
                <a:solidFill>
                  <a:schemeClr val="bg1"/>
                </a:solidFill>
                <a:latin typeface="Times New Roman" pitchFamily="18" charset="0"/>
                <a:cs typeface="Times New Roman" pitchFamily="18" charset="0"/>
              </a:rPr>
              <a:t>2. Mọi số tự nhiên đều có thể viết thành phân số có mẫu số là 1.</a:t>
            </a:r>
          </a:p>
        </p:txBody>
      </p:sp>
      <p:sp>
        <p:nvSpPr>
          <p:cNvPr id="5127" name="Text Box 39"/>
          <p:cNvSpPr txBox="1">
            <a:spLocks noChangeArrowheads="1"/>
          </p:cNvSpPr>
          <p:nvPr/>
        </p:nvSpPr>
        <p:spPr bwMode="auto">
          <a:xfrm>
            <a:off x="762000" y="5207000"/>
            <a:ext cx="138684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400" b="1">
                <a:solidFill>
                  <a:schemeClr val="bg1"/>
                </a:solidFill>
                <a:latin typeface="Times New Roman" pitchFamily="18" charset="0"/>
                <a:cs typeface="Times New Roman" pitchFamily="18" charset="0"/>
              </a:rPr>
              <a:t>3. Số 1 có thể viết thành phân số có tử số và mẫu số bằng nhau và khác 0.</a:t>
            </a:r>
          </a:p>
        </p:txBody>
      </p:sp>
      <p:sp>
        <p:nvSpPr>
          <p:cNvPr id="5128" name="Text Box 52"/>
          <p:cNvSpPr txBox="1">
            <a:spLocks noChangeArrowheads="1"/>
          </p:cNvSpPr>
          <p:nvPr/>
        </p:nvSpPr>
        <p:spPr bwMode="auto">
          <a:xfrm>
            <a:off x="762000" y="6394450"/>
            <a:ext cx="13381038" cy="65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3400" b="1">
                <a:solidFill>
                  <a:schemeClr val="bg1"/>
                </a:solidFill>
                <a:latin typeface="Times New Roman" pitchFamily="18" charset="0"/>
                <a:cs typeface="Times New Roman" pitchFamily="18" charset="0"/>
              </a:rPr>
              <a:t>4. Số 0 có thể viết thành phân số có tử số là 0 và mẫu số khác 0.</a:t>
            </a:r>
          </a:p>
        </p:txBody>
      </p:sp>
      <p:sp>
        <p:nvSpPr>
          <p:cNvPr id="7176" name="Text Box 3"/>
          <p:cNvSpPr txBox="1">
            <a:spLocks noChangeArrowheads="1"/>
          </p:cNvSpPr>
          <p:nvPr/>
        </p:nvSpPr>
        <p:spPr bwMode="auto">
          <a:xfrm>
            <a:off x="1143000" y="381000"/>
            <a:ext cx="1520825"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sz="4600" b="1" u="sng">
                <a:solidFill>
                  <a:schemeClr val="bg1"/>
                </a:solidFill>
                <a:latin typeface="Times New Roman" pitchFamily="18" charset="0"/>
                <a:cs typeface="Times New Roman" pitchFamily="18" charset="0"/>
              </a:rPr>
              <a:t>Toán</a:t>
            </a:r>
          </a:p>
        </p:txBody>
      </p:sp>
      <p:sp>
        <p:nvSpPr>
          <p:cNvPr id="7177" name="Text Box 4"/>
          <p:cNvSpPr txBox="1">
            <a:spLocks noChangeArrowheads="1"/>
          </p:cNvSpPr>
          <p:nvPr/>
        </p:nvSpPr>
        <p:spPr bwMode="auto">
          <a:xfrm>
            <a:off x="2971800" y="381000"/>
            <a:ext cx="89916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0622" tIns="65311" rIns="130622" bIns="65311">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sz="4600" b="1">
                <a:solidFill>
                  <a:srgbClr val="FF0000"/>
                </a:solidFill>
                <a:latin typeface="Times New Roman" pitchFamily="18" charset="0"/>
                <a:cs typeface="Times New Roman" pitchFamily="18" charset="0"/>
              </a:rPr>
              <a:t>Ôn tập: Khái niệm về phân số</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blinds(horizontal)">
                                      <p:cBhvr>
                                        <p:cTn id="7" dur="500"/>
                                        <p:tgtEl>
                                          <p:spTgt spid="51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26"/>
                                        </p:tgtEl>
                                        <p:attrNameLst>
                                          <p:attrName>style.visibility</p:attrName>
                                        </p:attrNameLst>
                                      </p:cBhvr>
                                      <p:to>
                                        <p:strVal val="visible"/>
                                      </p:to>
                                    </p:set>
                                    <p:animEffect transition="in" filter="blinds(horizontal)">
                                      <p:cBhvr>
                                        <p:cTn id="12" dur="500"/>
                                        <p:tgtEl>
                                          <p:spTgt spid="51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blinds(horizontal)">
                                      <p:cBhvr>
                                        <p:cTn id="17" dur="500"/>
                                        <p:tgtEl>
                                          <p:spTgt spid="51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28"/>
                                        </p:tgtEl>
                                        <p:attrNameLst>
                                          <p:attrName>style.visibility</p:attrName>
                                        </p:attrNameLst>
                                      </p:cBhvr>
                                      <p:to>
                                        <p:strVal val="visible"/>
                                      </p:to>
                                    </p:set>
                                    <p:animEffect transition="in" filter="blinds(horizontal)">
                                      <p:cBhvr>
                                        <p:cTn id="22" dur="500"/>
                                        <p:tgtEl>
                                          <p:spTgt spid="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5126" grpId="0"/>
      <p:bldP spid="5127" grpId="0"/>
      <p:bldP spid="512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584960" y="4114800"/>
            <a:ext cx="11216640" cy="3017520"/>
          </a:xfrm>
          <a:prstGeom prst="rect">
            <a:avLst/>
          </a:prstGeom>
          <a:noFill/>
        </p:spPr>
        <p:txBody>
          <a:bodyPr spcFirstLastPara="1" wrap="none" lIns="130622" tIns="65311" rIns="130622" bIns="65311">
            <a:prstTxWarp prst="textArchUp">
              <a:avLst/>
            </a:prstTxWarp>
            <a:spAutoFit/>
          </a:bodyPr>
          <a:lstStyle/>
          <a:p>
            <a:pPr algn="ctr">
              <a:defRPr/>
            </a:pPr>
            <a:r>
              <a:rPr lang="en-US" sz="77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Chào</a:t>
            </a:r>
            <a:r>
              <a:rPr lang="en-US" sz="77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en-US" sz="77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các</a:t>
            </a:r>
            <a:r>
              <a:rPr lang="en-US" sz="77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en-US" sz="77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em</a:t>
            </a:r>
            <a:r>
              <a:rPr lang="en-US" sz="77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en-US" sz="77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học</a:t>
            </a:r>
            <a:r>
              <a:rPr lang="en-US" sz="77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en-US" sz="77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sinh</a:t>
            </a:r>
            <a:r>
              <a:rPr lang="en-US" sz="77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p>
          <a:p>
            <a:pPr algn="ctr">
              <a:defRPr/>
            </a:pPr>
            <a:r>
              <a:rPr lang="en-US" sz="77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thân</a:t>
            </a:r>
            <a:r>
              <a:rPr lang="en-US" sz="77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en-US" sz="7700" b="1" dirty="0" err="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yêu</a:t>
            </a:r>
            <a:endParaRPr lang="en-US" sz="77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advTm="5000"/>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809</TotalTime>
  <Words>399</Words>
  <Application>Microsoft Office PowerPoint</Application>
  <PresentationFormat>Custom</PresentationFormat>
  <Paragraphs>80</Paragraphs>
  <Slides>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Times New Roman</vt:lpstr>
      <vt:lpstr>Wingdings</vt:lpstr>
      <vt:lpstr>Default Design</vt:lpstr>
      <vt:lpstr>Microsoft Equation 3.0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31</cp:revision>
  <cp:lastPrinted>1601-01-01T00:00:00Z</cp:lastPrinted>
  <dcterms:created xsi:type="dcterms:W3CDTF">1601-01-01T00:00:00Z</dcterms:created>
  <dcterms:modified xsi:type="dcterms:W3CDTF">2021-12-19T11:47:30Z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